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5" r:id="rId6"/>
    <p:sldId id="268" r:id="rId7"/>
    <p:sldId id="258" r:id="rId8"/>
    <p:sldId id="259" r:id="rId9"/>
    <p:sldId id="264" r:id="rId10"/>
    <p:sldId id="260" r:id="rId11"/>
    <p:sldId id="269" r:id="rId12"/>
    <p:sldId id="272" r:id="rId13"/>
    <p:sldId id="261" r:id="rId14"/>
    <p:sldId id="262" r:id="rId15"/>
    <p:sldId id="273" r:id="rId16"/>
    <p:sldId id="267" r:id="rId17"/>
    <p:sldId id="271" r:id="rId18"/>
    <p:sldId id="270" r:id="rId19"/>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80" d="100"/>
          <a:sy n="80" d="100"/>
        </p:scale>
        <p:origin x="42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Shapiro" userId="e66145ee-8374-4a80-88c9-701dff846d6b" providerId="ADAL" clId="{183FB5F2-A3EA-4AC3-BD2C-179F0BD031B5}"/>
    <pc:docChg chg="undo redo custSel addSld delSld modSld sldOrd">
      <pc:chgData name="Lindsay Shapiro" userId="e66145ee-8374-4a80-88c9-701dff846d6b" providerId="ADAL" clId="{183FB5F2-A3EA-4AC3-BD2C-179F0BD031B5}" dt="2023-08-31T23:25:29.792" v="4643" actId="20577"/>
      <pc:docMkLst>
        <pc:docMk/>
      </pc:docMkLst>
      <pc:sldChg chg="del">
        <pc:chgData name="Lindsay Shapiro" userId="e66145ee-8374-4a80-88c9-701dff846d6b" providerId="ADAL" clId="{183FB5F2-A3EA-4AC3-BD2C-179F0BD031B5}" dt="2023-08-30T02:15:59.357" v="2320" actId="2696"/>
        <pc:sldMkLst>
          <pc:docMk/>
          <pc:sldMk cId="3402424726" sldId="256"/>
        </pc:sldMkLst>
      </pc:sldChg>
      <pc:sldChg chg="addSp modSp">
        <pc:chgData name="Lindsay Shapiro" userId="e66145ee-8374-4a80-88c9-701dff846d6b" providerId="ADAL" clId="{183FB5F2-A3EA-4AC3-BD2C-179F0BD031B5}" dt="2023-08-30T01:36:46.565" v="8" actId="1076"/>
        <pc:sldMkLst>
          <pc:docMk/>
          <pc:sldMk cId="1467816261" sldId="257"/>
        </pc:sldMkLst>
        <pc:spChg chg="mod">
          <ac:chgData name="Lindsay Shapiro" userId="e66145ee-8374-4a80-88c9-701dff846d6b" providerId="ADAL" clId="{183FB5F2-A3EA-4AC3-BD2C-179F0BD031B5}" dt="2023-08-30T01:36:37.396" v="5" actId="20577"/>
          <ac:spMkLst>
            <pc:docMk/>
            <pc:sldMk cId="1467816261" sldId="257"/>
            <ac:spMk id="6" creationId="{92E98D94-7B14-41AD-866D-F93A5E8EB307}"/>
          </ac:spMkLst>
        </pc:spChg>
        <pc:picChg chg="add mod">
          <ac:chgData name="Lindsay Shapiro" userId="e66145ee-8374-4a80-88c9-701dff846d6b" providerId="ADAL" clId="{183FB5F2-A3EA-4AC3-BD2C-179F0BD031B5}" dt="2023-08-30T01:36:46.565" v="8" actId="1076"/>
          <ac:picMkLst>
            <pc:docMk/>
            <pc:sldMk cId="1467816261" sldId="257"/>
            <ac:picMk id="7" creationId="{B79900F5-EAEB-4CFA-B5FA-8885D64EA72D}"/>
          </ac:picMkLst>
        </pc:picChg>
      </pc:sldChg>
      <pc:sldChg chg="addSp delSp modSp add">
        <pc:chgData name="Lindsay Shapiro" userId="e66145ee-8374-4a80-88c9-701dff846d6b" providerId="ADAL" clId="{183FB5F2-A3EA-4AC3-BD2C-179F0BD031B5}" dt="2023-08-30T03:08:14.717" v="4397" actId="20577"/>
        <pc:sldMkLst>
          <pc:docMk/>
          <pc:sldMk cId="2132784770" sldId="258"/>
        </pc:sldMkLst>
        <pc:spChg chg="mod">
          <ac:chgData name="Lindsay Shapiro" userId="e66145ee-8374-4a80-88c9-701dff846d6b" providerId="ADAL" clId="{183FB5F2-A3EA-4AC3-BD2C-179F0BD031B5}" dt="2023-08-30T03:08:14.717" v="4397" actId="20577"/>
          <ac:spMkLst>
            <pc:docMk/>
            <pc:sldMk cId="2132784770" sldId="258"/>
            <ac:spMk id="6" creationId="{92E98D94-7B14-41AD-866D-F93A5E8EB307}"/>
          </ac:spMkLst>
        </pc:spChg>
        <pc:picChg chg="del">
          <ac:chgData name="Lindsay Shapiro" userId="e66145ee-8374-4a80-88c9-701dff846d6b" providerId="ADAL" clId="{183FB5F2-A3EA-4AC3-BD2C-179F0BD031B5}" dt="2023-08-30T01:37:05.411" v="15" actId="478"/>
          <ac:picMkLst>
            <pc:docMk/>
            <pc:sldMk cId="2132784770" sldId="258"/>
            <ac:picMk id="7" creationId="{B79900F5-EAEB-4CFA-B5FA-8885D64EA72D}"/>
          </ac:picMkLst>
        </pc:picChg>
        <pc:picChg chg="add mod">
          <ac:chgData name="Lindsay Shapiro" userId="e66145ee-8374-4a80-88c9-701dff846d6b" providerId="ADAL" clId="{183FB5F2-A3EA-4AC3-BD2C-179F0BD031B5}" dt="2023-08-30T02:01:59.463" v="1414" actId="1076"/>
          <ac:picMkLst>
            <pc:docMk/>
            <pc:sldMk cId="2132784770" sldId="258"/>
            <ac:picMk id="8" creationId="{835CF270-08E9-49FB-B38B-A87CCAC44A80}"/>
          </ac:picMkLst>
        </pc:picChg>
      </pc:sldChg>
      <pc:sldChg chg="addSp delSp modSp add">
        <pc:chgData name="Lindsay Shapiro" userId="e66145ee-8374-4a80-88c9-701dff846d6b" providerId="ADAL" clId="{183FB5F2-A3EA-4AC3-BD2C-179F0BD031B5}" dt="2023-08-30T03:08:48.681" v="4399" actId="113"/>
        <pc:sldMkLst>
          <pc:docMk/>
          <pc:sldMk cId="276677597" sldId="259"/>
        </pc:sldMkLst>
        <pc:spChg chg="add mod">
          <ac:chgData name="Lindsay Shapiro" userId="e66145ee-8374-4a80-88c9-701dff846d6b" providerId="ADAL" clId="{183FB5F2-A3EA-4AC3-BD2C-179F0BD031B5}" dt="2023-08-30T01:42:32.625" v="147" actId="122"/>
          <ac:spMkLst>
            <pc:docMk/>
            <pc:sldMk cId="276677597" sldId="259"/>
            <ac:spMk id="4" creationId="{B2B3D18C-9BB0-4235-B5A5-2D3BE24A0A45}"/>
          </ac:spMkLst>
        </pc:spChg>
        <pc:spChg chg="mod">
          <ac:chgData name="Lindsay Shapiro" userId="e66145ee-8374-4a80-88c9-701dff846d6b" providerId="ADAL" clId="{183FB5F2-A3EA-4AC3-BD2C-179F0BD031B5}" dt="2023-08-30T03:08:46.361" v="4398" actId="113"/>
          <ac:spMkLst>
            <pc:docMk/>
            <pc:sldMk cId="276677597" sldId="259"/>
            <ac:spMk id="6" creationId="{92E98D94-7B14-41AD-866D-F93A5E8EB307}"/>
          </ac:spMkLst>
        </pc:spChg>
        <pc:spChg chg="add mod">
          <ac:chgData name="Lindsay Shapiro" userId="e66145ee-8374-4a80-88c9-701dff846d6b" providerId="ADAL" clId="{183FB5F2-A3EA-4AC3-BD2C-179F0BD031B5}" dt="2023-08-30T03:08:48.681" v="4399" actId="113"/>
          <ac:spMkLst>
            <pc:docMk/>
            <pc:sldMk cId="276677597" sldId="259"/>
            <ac:spMk id="8" creationId="{4A4325BE-B989-4341-80B8-ED59E25FBE67}"/>
          </ac:spMkLst>
        </pc:spChg>
        <pc:picChg chg="del mod">
          <ac:chgData name="Lindsay Shapiro" userId="e66145ee-8374-4a80-88c9-701dff846d6b" providerId="ADAL" clId="{183FB5F2-A3EA-4AC3-BD2C-179F0BD031B5}" dt="2023-08-30T02:28:38.294" v="2747" actId="478"/>
          <ac:picMkLst>
            <pc:docMk/>
            <pc:sldMk cId="276677597" sldId="259"/>
            <ac:picMk id="7" creationId="{B79900F5-EAEB-4CFA-B5FA-8885D64EA72D}"/>
          </ac:picMkLst>
        </pc:picChg>
        <pc:picChg chg="add mod">
          <ac:chgData name="Lindsay Shapiro" userId="e66145ee-8374-4a80-88c9-701dff846d6b" providerId="ADAL" clId="{183FB5F2-A3EA-4AC3-BD2C-179F0BD031B5}" dt="2023-08-30T02:28:42.139" v="2748" actId="1076"/>
          <ac:picMkLst>
            <pc:docMk/>
            <pc:sldMk cId="276677597" sldId="259"/>
            <ac:picMk id="9" creationId="{1A899D06-1457-4F85-9AB6-13D1D846A9E3}"/>
          </ac:picMkLst>
        </pc:picChg>
      </pc:sldChg>
      <pc:sldChg chg="modSp add del">
        <pc:chgData name="Lindsay Shapiro" userId="e66145ee-8374-4a80-88c9-701dff846d6b" providerId="ADAL" clId="{183FB5F2-A3EA-4AC3-BD2C-179F0BD031B5}" dt="2023-08-30T01:47:50.680" v="551" actId="2696"/>
        <pc:sldMkLst>
          <pc:docMk/>
          <pc:sldMk cId="654593364" sldId="260"/>
        </pc:sldMkLst>
        <pc:spChg chg="mod">
          <ac:chgData name="Lindsay Shapiro" userId="e66145ee-8374-4a80-88c9-701dff846d6b" providerId="ADAL" clId="{183FB5F2-A3EA-4AC3-BD2C-179F0BD031B5}" dt="2023-08-30T01:43:59.924" v="151" actId="255"/>
          <ac:spMkLst>
            <pc:docMk/>
            <pc:sldMk cId="654593364" sldId="260"/>
            <ac:spMk id="6" creationId="{92E98D94-7B14-41AD-866D-F93A5E8EB307}"/>
          </ac:spMkLst>
        </pc:spChg>
      </pc:sldChg>
      <pc:sldChg chg="addSp delSp modSp add">
        <pc:chgData name="Lindsay Shapiro" userId="e66145ee-8374-4a80-88c9-701dff846d6b" providerId="ADAL" clId="{183FB5F2-A3EA-4AC3-BD2C-179F0BD031B5}" dt="2023-08-30T03:09:39.104" v="4402" actId="113"/>
        <pc:sldMkLst>
          <pc:docMk/>
          <pc:sldMk cId="2857336571" sldId="260"/>
        </pc:sldMkLst>
        <pc:spChg chg="mod">
          <ac:chgData name="Lindsay Shapiro" userId="e66145ee-8374-4a80-88c9-701dff846d6b" providerId="ADAL" clId="{183FB5F2-A3EA-4AC3-BD2C-179F0BD031B5}" dt="2023-08-30T01:51:21.307" v="652" actId="1076"/>
          <ac:spMkLst>
            <pc:docMk/>
            <pc:sldMk cId="2857336571" sldId="260"/>
            <ac:spMk id="4" creationId="{B2B3D18C-9BB0-4235-B5A5-2D3BE24A0A45}"/>
          </ac:spMkLst>
        </pc:spChg>
        <pc:spChg chg="mod">
          <ac:chgData name="Lindsay Shapiro" userId="e66145ee-8374-4a80-88c9-701dff846d6b" providerId="ADAL" clId="{183FB5F2-A3EA-4AC3-BD2C-179F0BD031B5}" dt="2023-08-30T03:09:39.104" v="4402" actId="113"/>
          <ac:spMkLst>
            <pc:docMk/>
            <pc:sldMk cId="2857336571" sldId="260"/>
            <ac:spMk id="6" creationId="{92E98D94-7B14-41AD-866D-F93A5E8EB307}"/>
          </ac:spMkLst>
        </pc:spChg>
        <pc:spChg chg="del">
          <ac:chgData name="Lindsay Shapiro" userId="e66145ee-8374-4a80-88c9-701dff846d6b" providerId="ADAL" clId="{183FB5F2-A3EA-4AC3-BD2C-179F0BD031B5}" dt="2023-08-30T01:49:34.950" v="557" actId="478"/>
          <ac:spMkLst>
            <pc:docMk/>
            <pc:sldMk cId="2857336571" sldId="260"/>
            <ac:spMk id="8" creationId="{4A4325BE-B989-4341-80B8-ED59E25FBE67}"/>
          </ac:spMkLst>
        </pc:spChg>
        <pc:picChg chg="del">
          <ac:chgData name="Lindsay Shapiro" userId="e66145ee-8374-4a80-88c9-701dff846d6b" providerId="ADAL" clId="{183FB5F2-A3EA-4AC3-BD2C-179F0BD031B5}" dt="2023-08-30T01:51:10.633" v="649" actId="478"/>
          <ac:picMkLst>
            <pc:docMk/>
            <pc:sldMk cId="2857336571" sldId="260"/>
            <ac:picMk id="7" creationId="{B79900F5-EAEB-4CFA-B5FA-8885D64EA72D}"/>
          </ac:picMkLst>
        </pc:picChg>
        <pc:picChg chg="add mod">
          <ac:chgData name="Lindsay Shapiro" userId="e66145ee-8374-4a80-88c9-701dff846d6b" providerId="ADAL" clId="{183FB5F2-A3EA-4AC3-BD2C-179F0BD031B5}" dt="2023-08-30T01:51:15.684" v="651" actId="1076"/>
          <ac:picMkLst>
            <pc:docMk/>
            <pc:sldMk cId="2857336571" sldId="260"/>
            <ac:picMk id="9" creationId="{FE38107C-AEB9-4D6F-9EFC-AEAA5C404C00}"/>
          </ac:picMkLst>
        </pc:picChg>
      </pc:sldChg>
      <pc:sldChg chg="addSp delSp modSp add">
        <pc:chgData name="Lindsay Shapiro" userId="e66145ee-8374-4a80-88c9-701dff846d6b" providerId="ADAL" clId="{183FB5F2-A3EA-4AC3-BD2C-179F0BD031B5}" dt="2023-08-30T03:11:56.035" v="4490" actId="20577"/>
        <pc:sldMkLst>
          <pc:docMk/>
          <pc:sldMk cId="789888956" sldId="261"/>
        </pc:sldMkLst>
        <pc:spChg chg="add del mod">
          <ac:chgData name="Lindsay Shapiro" userId="e66145ee-8374-4a80-88c9-701dff846d6b" providerId="ADAL" clId="{183FB5F2-A3EA-4AC3-BD2C-179F0BD031B5}" dt="2023-08-30T02:04:30.417" v="1644" actId="20577"/>
          <ac:spMkLst>
            <pc:docMk/>
            <pc:sldMk cId="789888956" sldId="261"/>
            <ac:spMk id="4" creationId="{B2B3D18C-9BB0-4235-B5A5-2D3BE24A0A45}"/>
          </ac:spMkLst>
        </pc:spChg>
        <pc:spChg chg="mod">
          <ac:chgData name="Lindsay Shapiro" userId="e66145ee-8374-4a80-88c9-701dff846d6b" providerId="ADAL" clId="{183FB5F2-A3EA-4AC3-BD2C-179F0BD031B5}" dt="2023-08-30T02:02:19.728" v="1415" actId="20577"/>
          <ac:spMkLst>
            <pc:docMk/>
            <pc:sldMk cId="789888956" sldId="261"/>
            <ac:spMk id="6" creationId="{92E98D94-7B14-41AD-866D-F93A5E8EB307}"/>
          </ac:spMkLst>
        </pc:spChg>
        <pc:spChg chg="del">
          <ac:chgData name="Lindsay Shapiro" userId="e66145ee-8374-4a80-88c9-701dff846d6b" providerId="ADAL" clId="{183FB5F2-A3EA-4AC3-BD2C-179F0BD031B5}" dt="2023-08-30T01:58:12.214" v="1030" actId="478"/>
          <ac:spMkLst>
            <pc:docMk/>
            <pc:sldMk cId="789888956" sldId="261"/>
            <ac:spMk id="8" creationId="{4A4325BE-B989-4341-80B8-ED59E25FBE67}"/>
          </ac:spMkLst>
        </pc:spChg>
        <pc:spChg chg="add mod">
          <ac:chgData name="Lindsay Shapiro" userId="e66145ee-8374-4a80-88c9-701dff846d6b" providerId="ADAL" clId="{183FB5F2-A3EA-4AC3-BD2C-179F0BD031B5}" dt="2023-08-30T03:11:56.035" v="4490" actId="20577"/>
          <ac:spMkLst>
            <pc:docMk/>
            <pc:sldMk cId="789888956" sldId="261"/>
            <ac:spMk id="9" creationId="{AB79288C-9BA9-4E9E-98AE-B0AC68EFF7C5}"/>
          </ac:spMkLst>
        </pc:spChg>
      </pc:sldChg>
      <pc:sldChg chg="add del">
        <pc:chgData name="Lindsay Shapiro" userId="e66145ee-8374-4a80-88c9-701dff846d6b" providerId="ADAL" clId="{183FB5F2-A3EA-4AC3-BD2C-179F0BD031B5}" dt="2023-08-30T01:47:49.914" v="550" actId="2696"/>
        <pc:sldMkLst>
          <pc:docMk/>
          <pc:sldMk cId="2859344658" sldId="261"/>
        </pc:sldMkLst>
      </pc:sldChg>
      <pc:sldChg chg="addSp delSp modSp add">
        <pc:chgData name="Lindsay Shapiro" userId="e66145ee-8374-4a80-88c9-701dff846d6b" providerId="ADAL" clId="{183FB5F2-A3EA-4AC3-BD2C-179F0BD031B5}" dt="2023-08-30T03:12:19.662" v="4491" actId="20577"/>
        <pc:sldMkLst>
          <pc:docMk/>
          <pc:sldMk cId="509130979" sldId="262"/>
        </pc:sldMkLst>
        <pc:spChg chg="mod">
          <ac:chgData name="Lindsay Shapiro" userId="e66145ee-8374-4a80-88c9-701dff846d6b" providerId="ADAL" clId="{183FB5F2-A3EA-4AC3-BD2C-179F0BD031B5}" dt="2023-08-30T02:15:45.747" v="2318" actId="1076"/>
          <ac:spMkLst>
            <pc:docMk/>
            <pc:sldMk cId="509130979" sldId="262"/>
            <ac:spMk id="4" creationId="{B2B3D18C-9BB0-4235-B5A5-2D3BE24A0A45}"/>
          </ac:spMkLst>
        </pc:spChg>
        <pc:spChg chg="mod">
          <ac:chgData name="Lindsay Shapiro" userId="e66145ee-8374-4a80-88c9-701dff846d6b" providerId="ADAL" clId="{183FB5F2-A3EA-4AC3-BD2C-179F0BD031B5}" dt="2023-08-30T03:12:19.662" v="4491" actId="20577"/>
          <ac:spMkLst>
            <pc:docMk/>
            <pc:sldMk cId="509130979" sldId="262"/>
            <ac:spMk id="6" creationId="{92E98D94-7B14-41AD-866D-F93A5E8EB307}"/>
          </ac:spMkLst>
        </pc:spChg>
        <pc:spChg chg="del">
          <ac:chgData name="Lindsay Shapiro" userId="e66145ee-8374-4a80-88c9-701dff846d6b" providerId="ADAL" clId="{183FB5F2-A3EA-4AC3-BD2C-179F0BD031B5}" dt="2023-08-30T02:09:33.751" v="1889" actId="478"/>
          <ac:spMkLst>
            <pc:docMk/>
            <pc:sldMk cId="509130979" sldId="262"/>
            <ac:spMk id="8" creationId="{4A4325BE-B989-4341-80B8-ED59E25FBE67}"/>
          </ac:spMkLst>
        </pc:spChg>
        <pc:picChg chg="del">
          <ac:chgData name="Lindsay Shapiro" userId="e66145ee-8374-4a80-88c9-701dff846d6b" providerId="ADAL" clId="{183FB5F2-A3EA-4AC3-BD2C-179F0BD031B5}" dt="2023-08-30T02:09:50.416" v="1894" actId="478"/>
          <ac:picMkLst>
            <pc:docMk/>
            <pc:sldMk cId="509130979" sldId="262"/>
            <ac:picMk id="7" creationId="{B79900F5-EAEB-4CFA-B5FA-8885D64EA72D}"/>
          </ac:picMkLst>
        </pc:picChg>
        <pc:picChg chg="add del">
          <ac:chgData name="Lindsay Shapiro" userId="e66145ee-8374-4a80-88c9-701dff846d6b" providerId="ADAL" clId="{183FB5F2-A3EA-4AC3-BD2C-179F0BD031B5}" dt="2023-08-30T02:10:48.195" v="1914"/>
          <ac:picMkLst>
            <pc:docMk/>
            <pc:sldMk cId="509130979" sldId="262"/>
            <ac:picMk id="9" creationId="{0E5F0D6F-BE86-4332-9088-2377A1678933}"/>
          </ac:picMkLst>
        </pc:picChg>
      </pc:sldChg>
      <pc:sldChg chg="add del">
        <pc:chgData name="Lindsay Shapiro" userId="e66145ee-8374-4a80-88c9-701dff846d6b" providerId="ADAL" clId="{183FB5F2-A3EA-4AC3-BD2C-179F0BD031B5}" dt="2023-08-30T01:47:49.689" v="549" actId="2696"/>
        <pc:sldMkLst>
          <pc:docMk/>
          <pc:sldMk cId="934844503" sldId="262"/>
        </pc:sldMkLst>
      </pc:sldChg>
      <pc:sldChg chg="delSp modSp add del">
        <pc:chgData name="Lindsay Shapiro" userId="e66145ee-8374-4a80-88c9-701dff846d6b" providerId="ADAL" clId="{183FB5F2-A3EA-4AC3-BD2C-179F0BD031B5}" dt="2023-08-30T02:09:17.699" v="1888" actId="2696"/>
        <pc:sldMkLst>
          <pc:docMk/>
          <pc:sldMk cId="2888182848" sldId="263"/>
        </pc:sldMkLst>
        <pc:spChg chg="mod">
          <ac:chgData name="Lindsay Shapiro" userId="e66145ee-8374-4a80-88c9-701dff846d6b" providerId="ADAL" clId="{183FB5F2-A3EA-4AC3-BD2C-179F0BD031B5}" dt="2023-08-30T01:56:59.543" v="1027" actId="14100"/>
          <ac:spMkLst>
            <pc:docMk/>
            <pc:sldMk cId="2888182848" sldId="263"/>
            <ac:spMk id="6" creationId="{92E98D94-7B14-41AD-866D-F93A5E8EB307}"/>
          </ac:spMkLst>
        </pc:spChg>
        <pc:spChg chg="del mod">
          <ac:chgData name="Lindsay Shapiro" userId="e66145ee-8374-4a80-88c9-701dff846d6b" providerId="ADAL" clId="{183FB5F2-A3EA-4AC3-BD2C-179F0BD031B5}" dt="2023-08-30T01:58:02.029" v="1029"/>
          <ac:spMkLst>
            <pc:docMk/>
            <pc:sldMk cId="2888182848" sldId="263"/>
            <ac:spMk id="8" creationId="{4A4325BE-B989-4341-80B8-ED59E25FBE67}"/>
          </ac:spMkLst>
        </pc:spChg>
      </pc:sldChg>
      <pc:sldChg chg="add del">
        <pc:chgData name="Lindsay Shapiro" userId="e66145ee-8374-4a80-88c9-701dff846d6b" providerId="ADAL" clId="{183FB5F2-A3EA-4AC3-BD2C-179F0BD031B5}" dt="2023-08-30T01:47:49.486" v="548" actId="2696"/>
        <pc:sldMkLst>
          <pc:docMk/>
          <pc:sldMk cId="4162578653" sldId="263"/>
        </pc:sldMkLst>
      </pc:sldChg>
      <pc:sldChg chg="addSp delSp modSp add ord">
        <pc:chgData name="Lindsay Shapiro" userId="e66145ee-8374-4a80-88c9-701dff846d6b" providerId="ADAL" clId="{183FB5F2-A3EA-4AC3-BD2C-179F0BD031B5}" dt="2023-08-30T03:09:22.597" v="4401" actId="113"/>
        <pc:sldMkLst>
          <pc:docMk/>
          <pc:sldMk cId="4170741906" sldId="264"/>
        </pc:sldMkLst>
        <pc:spChg chg="mod">
          <ac:chgData name="Lindsay Shapiro" userId="e66145ee-8374-4a80-88c9-701dff846d6b" providerId="ADAL" clId="{183FB5F2-A3EA-4AC3-BD2C-179F0BD031B5}" dt="2023-08-30T03:09:22.597" v="4401" actId="113"/>
          <ac:spMkLst>
            <pc:docMk/>
            <pc:sldMk cId="4170741906" sldId="264"/>
            <ac:spMk id="6" creationId="{92E98D94-7B14-41AD-866D-F93A5E8EB307}"/>
          </ac:spMkLst>
        </pc:spChg>
        <pc:spChg chg="mod">
          <ac:chgData name="Lindsay Shapiro" userId="e66145ee-8374-4a80-88c9-701dff846d6b" providerId="ADAL" clId="{183FB5F2-A3EA-4AC3-BD2C-179F0BD031B5}" dt="2023-08-30T03:09:19.347" v="4400" actId="113"/>
          <ac:spMkLst>
            <pc:docMk/>
            <pc:sldMk cId="4170741906" sldId="264"/>
            <ac:spMk id="8" creationId="{4A4325BE-B989-4341-80B8-ED59E25FBE67}"/>
          </ac:spMkLst>
        </pc:spChg>
        <pc:picChg chg="del">
          <ac:chgData name="Lindsay Shapiro" userId="e66145ee-8374-4a80-88c9-701dff846d6b" providerId="ADAL" clId="{183FB5F2-A3EA-4AC3-BD2C-179F0BD031B5}" dt="2023-08-30T02:11:08.780" v="1916" actId="478"/>
          <ac:picMkLst>
            <pc:docMk/>
            <pc:sldMk cId="4170741906" sldId="264"/>
            <ac:picMk id="7" creationId="{B79900F5-EAEB-4CFA-B5FA-8885D64EA72D}"/>
          </ac:picMkLst>
        </pc:picChg>
        <pc:picChg chg="add mod">
          <ac:chgData name="Lindsay Shapiro" userId="e66145ee-8374-4a80-88c9-701dff846d6b" providerId="ADAL" clId="{183FB5F2-A3EA-4AC3-BD2C-179F0BD031B5}" dt="2023-08-30T02:11:10.440" v="1917" actId="1076"/>
          <ac:picMkLst>
            <pc:docMk/>
            <pc:sldMk cId="4170741906" sldId="264"/>
            <ac:picMk id="9" creationId="{0C25BA74-35ED-4B82-A179-19242000BA7D}"/>
          </ac:picMkLst>
        </pc:picChg>
      </pc:sldChg>
      <pc:sldChg chg="addSp delSp modSp add ord">
        <pc:chgData name="Lindsay Shapiro" userId="e66145ee-8374-4a80-88c9-701dff846d6b" providerId="ADAL" clId="{183FB5F2-A3EA-4AC3-BD2C-179F0BD031B5}" dt="2023-08-30T03:06:43.053" v="4370" actId="20577"/>
        <pc:sldMkLst>
          <pc:docMk/>
          <pc:sldMk cId="1980043833" sldId="265"/>
        </pc:sldMkLst>
        <pc:spChg chg="del mod">
          <ac:chgData name="Lindsay Shapiro" userId="e66145ee-8374-4a80-88c9-701dff846d6b" providerId="ADAL" clId="{183FB5F2-A3EA-4AC3-BD2C-179F0BD031B5}" dt="2023-08-30T02:17:26.309" v="2330" actId="478"/>
          <ac:spMkLst>
            <pc:docMk/>
            <pc:sldMk cId="1980043833" sldId="265"/>
            <ac:spMk id="4" creationId="{B2B3D18C-9BB0-4235-B5A5-2D3BE24A0A45}"/>
          </ac:spMkLst>
        </pc:spChg>
        <pc:spChg chg="mod">
          <ac:chgData name="Lindsay Shapiro" userId="e66145ee-8374-4a80-88c9-701dff846d6b" providerId="ADAL" clId="{183FB5F2-A3EA-4AC3-BD2C-179F0BD031B5}" dt="2023-08-30T03:06:43.053" v="4370" actId="20577"/>
          <ac:spMkLst>
            <pc:docMk/>
            <pc:sldMk cId="1980043833" sldId="265"/>
            <ac:spMk id="6" creationId="{92E98D94-7B14-41AD-866D-F93A5E8EB307}"/>
          </ac:spMkLst>
        </pc:spChg>
        <pc:picChg chg="add mod">
          <ac:chgData name="Lindsay Shapiro" userId="e66145ee-8374-4a80-88c9-701dff846d6b" providerId="ADAL" clId="{183FB5F2-A3EA-4AC3-BD2C-179F0BD031B5}" dt="2023-08-30T02:26:29.604" v="2694" actId="1076"/>
          <ac:picMkLst>
            <pc:docMk/>
            <pc:sldMk cId="1980043833" sldId="265"/>
            <ac:picMk id="8" creationId="{A1D483D2-589F-43FC-84D5-9510C577D554}"/>
          </ac:picMkLst>
        </pc:picChg>
      </pc:sldChg>
      <pc:sldChg chg="delSp modSp add del">
        <pc:chgData name="Lindsay Shapiro" userId="e66145ee-8374-4a80-88c9-701dff846d6b" providerId="ADAL" clId="{183FB5F2-A3EA-4AC3-BD2C-179F0BD031B5}" dt="2023-08-30T02:39:36.416" v="3649" actId="2696"/>
        <pc:sldMkLst>
          <pc:docMk/>
          <pc:sldMk cId="2179262983" sldId="266"/>
        </pc:sldMkLst>
        <pc:spChg chg="del mod">
          <ac:chgData name="Lindsay Shapiro" userId="e66145ee-8374-4a80-88c9-701dff846d6b" providerId="ADAL" clId="{183FB5F2-A3EA-4AC3-BD2C-179F0BD031B5}" dt="2023-08-30T02:18:41.548" v="2365" actId="478"/>
          <ac:spMkLst>
            <pc:docMk/>
            <pc:sldMk cId="2179262983" sldId="266"/>
            <ac:spMk id="4" creationId="{B2B3D18C-9BB0-4235-B5A5-2D3BE24A0A45}"/>
          </ac:spMkLst>
        </pc:spChg>
        <pc:spChg chg="mod">
          <ac:chgData name="Lindsay Shapiro" userId="e66145ee-8374-4a80-88c9-701dff846d6b" providerId="ADAL" clId="{183FB5F2-A3EA-4AC3-BD2C-179F0BD031B5}" dt="2023-08-30T02:18:36.136" v="2363"/>
          <ac:spMkLst>
            <pc:docMk/>
            <pc:sldMk cId="2179262983" sldId="266"/>
            <ac:spMk id="6" creationId="{92E98D94-7B14-41AD-866D-F93A5E8EB307}"/>
          </ac:spMkLst>
        </pc:spChg>
      </pc:sldChg>
      <pc:sldChg chg="addSp modSp add">
        <pc:chgData name="Lindsay Shapiro" userId="e66145ee-8374-4a80-88c9-701dff846d6b" providerId="ADAL" clId="{183FB5F2-A3EA-4AC3-BD2C-179F0BD031B5}" dt="2023-08-31T23:25:29.792" v="4643" actId="20577"/>
        <pc:sldMkLst>
          <pc:docMk/>
          <pc:sldMk cId="3049225040" sldId="267"/>
        </pc:sldMkLst>
        <pc:spChg chg="mod">
          <ac:chgData name="Lindsay Shapiro" userId="e66145ee-8374-4a80-88c9-701dff846d6b" providerId="ADAL" clId="{183FB5F2-A3EA-4AC3-BD2C-179F0BD031B5}" dt="2023-08-30T02:24:12.110" v="2687" actId="1076"/>
          <ac:spMkLst>
            <pc:docMk/>
            <pc:sldMk cId="3049225040" sldId="267"/>
            <ac:spMk id="4" creationId="{B2B3D18C-9BB0-4235-B5A5-2D3BE24A0A45}"/>
          </ac:spMkLst>
        </pc:spChg>
        <pc:spChg chg="mod">
          <ac:chgData name="Lindsay Shapiro" userId="e66145ee-8374-4a80-88c9-701dff846d6b" providerId="ADAL" clId="{183FB5F2-A3EA-4AC3-BD2C-179F0BD031B5}" dt="2023-08-30T02:23:41.659" v="2649" actId="20577"/>
          <ac:spMkLst>
            <pc:docMk/>
            <pc:sldMk cId="3049225040" sldId="267"/>
            <ac:spMk id="6" creationId="{92E98D94-7B14-41AD-866D-F93A5E8EB307}"/>
          </ac:spMkLst>
        </pc:spChg>
        <pc:spChg chg="add mod">
          <ac:chgData name="Lindsay Shapiro" userId="e66145ee-8374-4a80-88c9-701dff846d6b" providerId="ADAL" clId="{183FB5F2-A3EA-4AC3-BD2C-179F0BD031B5}" dt="2023-08-31T23:25:29.792" v="4643" actId="20577"/>
          <ac:spMkLst>
            <pc:docMk/>
            <pc:sldMk cId="3049225040" sldId="267"/>
            <ac:spMk id="7" creationId="{843395DE-3E23-456D-9E91-DC0078E7D190}"/>
          </ac:spMkLst>
        </pc:spChg>
        <pc:picChg chg="add mod">
          <ac:chgData name="Lindsay Shapiro" userId="e66145ee-8374-4a80-88c9-701dff846d6b" providerId="ADAL" clId="{183FB5F2-A3EA-4AC3-BD2C-179F0BD031B5}" dt="2023-08-30T02:43:28.200" v="3745" actId="1076"/>
          <ac:picMkLst>
            <pc:docMk/>
            <pc:sldMk cId="3049225040" sldId="267"/>
            <ac:picMk id="9" creationId="{4820DF24-5AB0-4980-BE3B-061CAEEB9097}"/>
          </ac:picMkLst>
        </pc:picChg>
      </pc:sldChg>
      <pc:sldChg chg="addSp delSp modSp add">
        <pc:chgData name="Lindsay Shapiro" userId="e66145ee-8374-4a80-88c9-701dff846d6b" providerId="ADAL" clId="{183FB5F2-A3EA-4AC3-BD2C-179F0BD031B5}" dt="2023-08-30T02:30:01.452" v="2767" actId="1076"/>
        <pc:sldMkLst>
          <pc:docMk/>
          <pc:sldMk cId="1380329999" sldId="268"/>
        </pc:sldMkLst>
        <pc:spChg chg="del">
          <ac:chgData name="Lindsay Shapiro" userId="e66145ee-8374-4a80-88c9-701dff846d6b" providerId="ADAL" clId="{183FB5F2-A3EA-4AC3-BD2C-179F0BD031B5}" dt="2023-08-30T02:19:41.933" v="2368" actId="478"/>
          <ac:spMkLst>
            <pc:docMk/>
            <pc:sldMk cId="1380329999" sldId="268"/>
            <ac:spMk id="4" creationId="{B2B3D18C-9BB0-4235-B5A5-2D3BE24A0A45}"/>
          </ac:spMkLst>
        </pc:spChg>
        <pc:spChg chg="mod">
          <ac:chgData name="Lindsay Shapiro" userId="e66145ee-8374-4a80-88c9-701dff846d6b" providerId="ADAL" clId="{183FB5F2-A3EA-4AC3-BD2C-179F0BD031B5}" dt="2023-08-30T02:19:39.378" v="2367" actId="20577"/>
          <ac:spMkLst>
            <pc:docMk/>
            <pc:sldMk cId="1380329999" sldId="268"/>
            <ac:spMk id="6" creationId="{92E98D94-7B14-41AD-866D-F93A5E8EB307}"/>
          </ac:spMkLst>
        </pc:spChg>
        <pc:spChg chg="add mod">
          <ac:chgData name="Lindsay Shapiro" userId="e66145ee-8374-4a80-88c9-701dff846d6b" providerId="ADAL" clId="{183FB5F2-A3EA-4AC3-BD2C-179F0BD031B5}" dt="2023-08-30T02:29:55.395" v="2765" actId="20577"/>
          <ac:spMkLst>
            <pc:docMk/>
            <pc:sldMk cId="1380329999" sldId="268"/>
            <ac:spMk id="7" creationId="{0AD766C4-E846-41EE-AC75-5F64828AF8F6}"/>
          </ac:spMkLst>
        </pc:spChg>
        <pc:picChg chg="add mod">
          <ac:chgData name="Lindsay Shapiro" userId="e66145ee-8374-4a80-88c9-701dff846d6b" providerId="ADAL" clId="{183FB5F2-A3EA-4AC3-BD2C-179F0BD031B5}" dt="2023-08-30T02:30:01.452" v="2767" actId="1076"/>
          <ac:picMkLst>
            <pc:docMk/>
            <pc:sldMk cId="1380329999" sldId="268"/>
            <ac:picMk id="8" creationId="{70F0D2F3-86C2-4D54-A83A-392E51F91227}"/>
          </ac:picMkLst>
        </pc:picChg>
      </pc:sldChg>
      <pc:sldChg chg="addSp delSp modSp add">
        <pc:chgData name="Lindsay Shapiro" userId="e66145ee-8374-4a80-88c9-701dff846d6b" providerId="ADAL" clId="{183FB5F2-A3EA-4AC3-BD2C-179F0BD031B5}" dt="2023-08-30T03:10:52.473" v="4481" actId="20577"/>
        <pc:sldMkLst>
          <pc:docMk/>
          <pc:sldMk cId="753627701" sldId="269"/>
        </pc:sldMkLst>
        <pc:spChg chg="mod">
          <ac:chgData name="Lindsay Shapiro" userId="e66145ee-8374-4a80-88c9-701dff846d6b" providerId="ADAL" clId="{183FB5F2-A3EA-4AC3-BD2C-179F0BD031B5}" dt="2023-08-30T02:39:03.848" v="3642" actId="1076"/>
          <ac:spMkLst>
            <pc:docMk/>
            <pc:sldMk cId="753627701" sldId="269"/>
            <ac:spMk id="4" creationId="{B2B3D18C-9BB0-4235-B5A5-2D3BE24A0A45}"/>
          </ac:spMkLst>
        </pc:spChg>
        <pc:spChg chg="mod">
          <ac:chgData name="Lindsay Shapiro" userId="e66145ee-8374-4a80-88c9-701dff846d6b" providerId="ADAL" clId="{183FB5F2-A3EA-4AC3-BD2C-179F0BD031B5}" dt="2023-08-30T02:31:11.306" v="2800" actId="20577"/>
          <ac:spMkLst>
            <pc:docMk/>
            <pc:sldMk cId="753627701" sldId="269"/>
            <ac:spMk id="6" creationId="{92E98D94-7B14-41AD-866D-F93A5E8EB307}"/>
          </ac:spMkLst>
        </pc:spChg>
        <pc:spChg chg="add mod">
          <ac:chgData name="Lindsay Shapiro" userId="e66145ee-8374-4a80-88c9-701dff846d6b" providerId="ADAL" clId="{183FB5F2-A3EA-4AC3-BD2C-179F0BD031B5}" dt="2023-08-30T03:10:52.473" v="4481" actId="20577"/>
          <ac:spMkLst>
            <pc:docMk/>
            <pc:sldMk cId="753627701" sldId="269"/>
            <ac:spMk id="7" creationId="{299E3F9C-DDC4-4B4F-AC51-D2591D26C05C}"/>
          </ac:spMkLst>
        </pc:spChg>
        <pc:picChg chg="mod">
          <ac:chgData name="Lindsay Shapiro" userId="e66145ee-8374-4a80-88c9-701dff846d6b" providerId="ADAL" clId="{183FB5F2-A3EA-4AC3-BD2C-179F0BD031B5}" dt="2023-08-30T02:53:17.362" v="4307" actId="1076"/>
          <ac:picMkLst>
            <pc:docMk/>
            <pc:sldMk cId="753627701" sldId="269"/>
            <ac:picMk id="5" creationId="{EE8BEB6B-FB3A-448B-9812-280ED0512187}"/>
          </ac:picMkLst>
        </pc:picChg>
        <pc:picChg chg="del">
          <ac:chgData name="Lindsay Shapiro" userId="e66145ee-8374-4a80-88c9-701dff846d6b" providerId="ADAL" clId="{183FB5F2-A3EA-4AC3-BD2C-179F0BD031B5}" dt="2023-08-30T02:31:07.598" v="2799" actId="478"/>
          <ac:picMkLst>
            <pc:docMk/>
            <pc:sldMk cId="753627701" sldId="269"/>
            <ac:picMk id="9" creationId="{FE38107C-AEB9-4D6F-9EFC-AEAA5C404C00}"/>
          </ac:picMkLst>
        </pc:picChg>
      </pc:sldChg>
      <pc:sldChg chg="addSp modSp add">
        <pc:chgData name="Lindsay Shapiro" userId="e66145ee-8374-4a80-88c9-701dff846d6b" providerId="ADAL" clId="{183FB5F2-A3EA-4AC3-BD2C-179F0BD031B5}" dt="2023-08-30T02:30:48.753" v="2798" actId="1076"/>
        <pc:sldMkLst>
          <pc:docMk/>
          <pc:sldMk cId="111526564" sldId="270"/>
        </pc:sldMkLst>
        <pc:spChg chg="mod">
          <ac:chgData name="Lindsay Shapiro" userId="e66145ee-8374-4a80-88c9-701dff846d6b" providerId="ADAL" clId="{183FB5F2-A3EA-4AC3-BD2C-179F0BD031B5}" dt="2023-08-30T02:30:46.841" v="2797" actId="1076"/>
          <ac:spMkLst>
            <pc:docMk/>
            <pc:sldMk cId="111526564" sldId="270"/>
            <ac:spMk id="4" creationId="{B2B3D18C-9BB0-4235-B5A5-2D3BE24A0A45}"/>
          </ac:spMkLst>
        </pc:spChg>
        <pc:spChg chg="mod">
          <ac:chgData name="Lindsay Shapiro" userId="e66145ee-8374-4a80-88c9-701dff846d6b" providerId="ADAL" clId="{183FB5F2-A3EA-4AC3-BD2C-179F0BD031B5}" dt="2023-08-30T02:30:43.664" v="2796" actId="1076"/>
          <ac:spMkLst>
            <pc:docMk/>
            <pc:sldMk cId="111526564" sldId="270"/>
            <ac:spMk id="6" creationId="{92E98D94-7B14-41AD-866D-F93A5E8EB307}"/>
          </ac:spMkLst>
        </pc:spChg>
        <pc:picChg chg="add mod">
          <ac:chgData name="Lindsay Shapiro" userId="e66145ee-8374-4a80-88c9-701dff846d6b" providerId="ADAL" clId="{183FB5F2-A3EA-4AC3-BD2C-179F0BD031B5}" dt="2023-08-30T02:30:48.753" v="2798" actId="1076"/>
          <ac:picMkLst>
            <pc:docMk/>
            <pc:sldMk cId="111526564" sldId="270"/>
            <ac:picMk id="7" creationId="{9ECB1E1F-93D7-4D6B-A0D2-1C72FA8A20A0}"/>
          </ac:picMkLst>
        </pc:picChg>
      </pc:sldChg>
      <pc:sldChg chg="addSp delSp modSp add">
        <pc:chgData name="Lindsay Shapiro" userId="e66145ee-8374-4a80-88c9-701dff846d6b" providerId="ADAL" clId="{183FB5F2-A3EA-4AC3-BD2C-179F0BD031B5}" dt="2023-08-30T03:15:14.747" v="4639" actId="113"/>
        <pc:sldMkLst>
          <pc:docMk/>
          <pc:sldMk cId="4079944020" sldId="271"/>
        </pc:sldMkLst>
        <pc:spChg chg="mod">
          <ac:chgData name="Lindsay Shapiro" userId="e66145ee-8374-4a80-88c9-701dff846d6b" providerId="ADAL" clId="{183FB5F2-A3EA-4AC3-BD2C-179F0BD031B5}" dt="2023-08-30T02:51:44.670" v="4259" actId="20577"/>
          <ac:spMkLst>
            <pc:docMk/>
            <pc:sldMk cId="4079944020" sldId="271"/>
            <ac:spMk id="4" creationId="{B2B3D18C-9BB0-4235-B5A5-2D3BE24A0A45}"/>
          </ac:spMkLst>
        </pc:spChg>
        <pc:spChg chg="del mod">
          <ac:chgData name="Lindsay Shapiro" userId="e66145ee-8374-4a80-88c9-701dff846d6b" providerId="ADAL" clId="{183FB5F2-A3EA-4AC3-BD2C-179F0BD031B5}" dt="2023-08-30T02:46:12.499" v="4002" actId="478"/>
          <ac:spMkLst>
            <pc:docMk/>
            <pc:sldMk cId="4079944020" sldId="271"/>
            <ac:spMk id="7" creationId="{843395DE-3E23-456D-9E91-DC0078E7D190}"/>
          </ac:spMkLst>
        </pc:spChg>
        <pc:spChg chg="add mod">
          <ac:chgData name="Lindsay Shapiro" userId="e66145ee-8374-4a80-88c9-701dff846d6b" providerId="ADAL" clId="{183FB5F2-A3EA-4AC3-BD2C-179F0BD031B5}" dt="2023-08-30T03:15:14.747" v="4639" actId="113"/>
          <ac:spMkLst>
            <pc:docMk/>
            <pc:sldMk cId="4079944020" sldId="271"/>
            <ac:spMk id="8" creationId="{85909303-F841-492E-AFDC-DAC4F8D589A4}"/>
          </ac:spMkLst>
        </pc:spChg>
        <pc:picChg chg="add mod">
          <ac:chgData name="Lindsay Shapiro" userId="e66145ee-8374-4a80-88c9-701dff846d6b" providerId="ADAL" clId="{183FB5F2-A3EA-4AC3-BD2C-179F0BD031B5}" dt="2023-08-30T02:51:21.003" v="4250" actId="1076"/>
          <ac:picMkLst>
            <pc:docMk/>
            <pc:sldMk cId="4079944020" sldId="271"/>
            <ac:picMk id="10" creationId="{70E40AE1-F0CC-44A4-B2FF-3FA463CEF30B}"/>
          </ac:picMkLst>
        </pc:picChg>
      </pc:sldChg>
      <pc:sldChg chg="add del setBg">
        <pc:chgData name="Lindsay Shapiro" userId="e66145ee-8374-4a80-88c9-701dff846d6b" providerId="ADAL" clId="{183FB5F2-A3EA-4AC3-BD2C-179F0BD031B5}" dt="2023-08-30T02:16:51.982" v="2322" actId="2696"/>
        <pc:sldMkLst>
          <pc:docMk/>
          <pc:sldMk cId="1821923596" sldId="272"/>
        </pc:sldMkLst>
      </pc:sldChg>
      <pc:sldChg chg="modSp add">
        <pc:chgData name="Lindsay Shapiro" userId="e66145ee-8374-4a80-88c9-701dff846d6b" providerId="ADAL" clId="{183FB5F2-A3EA-4AC3-BD2C-179F0BD031B5}" dt="2023-08-30T03:11:29.682" v="4482" actId="113"/>
        <pc:sldMkLst>
          <pc:docMk/>
          <pc:sldMk cId="2786843587" sldId="272"/>
        </pc:sldMkLst>
        <pc:spChg chg="mod">
          <ac:chgData name="Lindsay Shapiro" userId="e66145ee-8374-4a80-88c9-701dff846d6b" providerId="ADAL" clId="{183FB5F2-A3EA-4AC3-BD2C-179F0BD031B5}" dt="2023-08-30T03:11:29.682" v="4482" actId="113"/>
          <ac:spMkLst>
            <pc:docMk/>
            <pc:sldMk cId="2786843587" sldId="272"/>
            <ac:spMk id="7" creationId="{299E3F9C-DDC4-4B4F-AC51-D2591D26C05C}"/>
          </ac:spMkLst>
        </pc:spChg>
      </pc:sldChg>
      <pc:sldChg chg="modSp add">
        <pc:chgData name="Lindsay Shapiro" userId="e66145ee-8374-4a80-88c9-701dff846d6b" providerId="ADAL" clId="{183FB5F2-A3EA-4AC3-BD2C-179F0BD031B5}" dt="2023-08-30T03:14:16.721" v="4625" actId="20577"/>
        <pc:sldMkLst>
          <pc:docMk/>
          <pc:sldMk cId="2885125787" sldId="273"/>
        </pc:sldMkLst>
        <pc:spChg chg="mod">
          <ac:chgData name="Lindsay Shapiro" userId="e66145ee-8374-4a80-88c9-701dff846d6b" providerId="ADAL" clId="{183FB5F2-A3EA-4AC3-BD2C-179F0BD031B5}" dt="2023-08-30T03:14:16.721" v="4625" actId="20577"/>
          <ac:spMkLst>
            <pc:docMk/>
            <pc:sldMk cId="2885125787" sldId="273"/>
            <ac:spMk id="6" creationId="{92E98D94-7B14-41AD-866D-F93A5E8EB30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5488C-D703-4169-8049-0B12849389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C14D8CA2-A3F6-44C1-A2DF-1767ACA335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C2603ACA-4666-44AA-B89D-CBC0C992B551}"/>
              </a:ext>
            </a:extLst>
          </p:cNvPr>
          <p:cNvSpPr>
            <a:spLocks noGrp="1"/>
          </p:cNvSpPr>
          <p:nvPr>
            <p:ph type="dt" sz="half" idx="10"/>
          </p:nvPr>
        </p:nvSpPr>
        <p:spPr/>
        <p:txBody>
          <a:bodyPr/>
          <a:lstStyle/>
          <a:p>
            <a:fld id="{B260142C-B572-4401-BCBF-84F4CF33E2C1}" type="datetimeFigureOut">
              <a:rPr lang="en-IL" smtClean="0"/>
              <a:t>01/09/2023</a:t>
            </a:fld>
            <a:endParaRPr lang="en-IL"/>
          </a:p>
        </p:txBody>
      </p:sp>
      <p:sp>
        <p:nvSpPr>
          <p:cNvPr id="5" name="Footer Placeholder 4">
            <a:extLst>
              <a:ext uri="{FF2B5EF4-FFF2-40B4-BE49-F238E27FC236}">
                <a16:creationId xmlns:a16="http://schemas.microsoft.com/office/drawing/2014/main" id="{6AA82045-6F38-44D9-A574-41005D654B0E}"/>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5777F8A1-4B0E-4566-8306-53286A9A56D1}"/>
              </a:ext>
            </a:extLst>
          </p:cNvPr>
          <p:cNvSpPr>
            <a:spLocks noGrp="1"/>
          </p:cNvSpPr>
          <p:nvPr>
            <p:ph type="sldNum" sz="quarter" idx="12"/>
          </p:nvPr>
        </p:nvSpPr>
        <p:spPr/>
        <p:txBody>
          <a:bodyPr/>
          <a:lstStyle/>
          <a:p>
            <a:fld id="{537FDE94-53B4-4A01-8682-2EE6D8D3FB2F}" type="slidenum">
              <a:rPr lang="en-IL" smtClean="0"/>
              <a:t>‹#›</a:t>
            </a:fld>
            <a:endParaRPr lang="en-IL"/>
          </a:p>
        </p:txBody>
      </p:sp>
    </p:spTree>
    <p:extLst>
      <p:ext uri="{BB962C8B-B14F-4D97-AF65-F5344CB8AC3E}">
        <p14:creationId xmlns:p14="http://schemas.microsoft.com/office/powerpoint/2010/main" val="732280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23D23-F66C-493D-8378-D2AD82D5B6D5}"/>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51709770-DDC9-4EEC-B55E-C46313DF39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DDE2ABD8-3B05-41E3-8A9A-876C8541F7C7}"/>
              </a:ext>
            </a:extLst>
          </p:cNvPr>
          <p:cNvSpPr>
            <a:spLocks noGrp="1"/>
          </p:cNvSpPr>
          <p:nvPr>
            <p:ph type="dt" sz="half" idx="10"/>
          </p:nvPr>
        </p:nvSpPr>
        <p:spPr/>
        <p:txBody>
          <a:bodyPr/>
          <a:lstStyle/>
          <a:p>
            <a:fld id="{B260142C-B572-4401-BCBF-84F4CF33E2C1}" type="datetimeFigureOut">
              <a:rPr lang="en-IL" smtClean="0"/>
              <a:t>01/09/2023</a:t>
            </a:fld>
            <a:endParaRPr lang="en-IL"/>
          </a:p>
        </p:txBody>
      </p:sp>
      <p:sp>
        <p:nvSpPr>
          <p:cNvPr id="5" name="Footer Placeholder 4">
            <a:extLst>
              <a:ext uri="{FF2B5EF4-FFF2-40B4-BE49-F238E27FC236}">
                <a16:creationId xmlns:a16="http://schemas.microsoft.com/office/drawing/2014/main" id="{54D6D61C-40C8-41BF-8A7B-FA26FA99D314}"/>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EF8987C1-6CFD-4A02-B54F-F5AC84FBAA05}"/>
              </a:ext>
            </a:extLst>
          </p:cNvPr>
          <p:cNvSpPr>
            <a:spLocks noGrp="1"/>
          </p:cNvSpPr>
          <p:nvPr>
            <p:ph type="sldNum" sz="quarter" idx="12"/>
          </p:nvPr>
        </p:nvSpPr>
        <p:spPr/>
        <p:txBody>
          <a:bodyPr/>
          <a:lstStyle/>
          <a:p>
            <a:fld id="{537FDE94-53B4-4A01-8682-2EE6D8D3FB2F}" type="slidenum">
              <a:rPr lang="en-IL" smtClean="0"/>
              <a:t>‹#›</a:t>
            </a:fld>
            <a:endParaRPr lang="en-IL"/>
          </a:p>
        </p:txBody>
      </p:sp>
    </p:spTree>
    <p:extLst>
      <p:ext uri="{BB962C8B-B14F-4D97-AF65-F5344CB8AC3E}">
        <p14:creationId xmlns:p14="http://schemas.microsoft.com/office/powerpoint/2010/main" val="4266142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B8552B-7D04-48F4-884E-65292B44FD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6A95FFCF-78B0-4165-9150-4E17777FE27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4C58AA76-62C1-4F01-8E79-603A83569EA1}"/>
              </a:ext>
            </a:extLst>
          </p:cNvPr>
          <p:cNvSpPr>
            <a:spLocks noGrp="1"/>
          </p:cNvSpPr>
          <p:nvPr>
            <p:ph type="dt" sz="half" idx="10"/>
          </p:nvPr>
        </p:nvSpPr>
        <p:spPr/>
        <p:txBody>
          <a:bodyPr/>
          <a:lstStyle/>
          <a:p>
            <a:fld id="{B260142C-B572-4401-BCBF-84F4CF33E2C1}" type="datetimeFigureOut">
              <a:rPr lang="en-IL" smtClean="0"/>
              <a:t>01/09/2023</a:t>
            </a:fld>
            <a:endParaRPr lang="en-IL"/>
          </a:p>
        </p:txBody>
      </p:sp>
      <p:sp>
        <p:nvSpPr>
          <p:cNvPr id="5" name="Footer Placeholder 4">
            <a:extLst>
              <a:ext uri="{FF2B5EF4-FFF2-40B4-BE49-F238E27FC236}">
                <a16:creationId xmlns:a16="http://schemas.microsoft.com/office/drawing/2014/main" id="{13E5CFB9-003F-42A6-9CB3-353D28B89A18}"/>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C96B68D5-6981-4C07-AE17-7295A6025F12}"/>
              </a:ext>
            </a:extLst>
          </p:cNvPr>
          <p:cNvSpPr>
            <a:spLocks noGrp="1"/>
          </p:cNvSpPr>
          <p:nvPr>
            <p:ph type="sldNum" sz="quarter" idx="12"/>
          </p:nvPr>
        </p:nvSpPr>
        <p:spPr/>
        <p:txBody>
          <a:bodyPr/>
          <a:lstStyle/>
          <a:p>
            <a:fld id="{537FDE94-53B4-4A01-8682-2EE6D8D3FB2F}" type="slidenum">
              <a:rPr lang="en-IL" smtClean="0"/>
              <a:t>‹#›</a:t>
            </a:fld>
            <a:endParaRPr lang="en-IL"/>
          </a:p>
        </p:txBody>
      </p:sp>
    </p:spTree>
    <p:extLst>
      <p:ext uri="{BB962C8B-B14F-4D97-AF65-F5344CB8AC3E}">
        <p14:creationId xmlns:p14="http://schemas.microsoft.com/office/powerpoint/2010/main" val="231099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27F6-2C7B-42A2-B232-61239A91D738}"/>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00341971-FAD0-4A94-88DB-69EFF0B9E7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AABA1EB2-61F4-4920-A918-1A3CF697C82A}"/>
              </a:ext>
            </a:extLst>
          </p:cNvPr>
          <p:cNvSpPr>
            <a:spLocks noGrp="1"/>
          </p:cNvSpPr>
          <p:nvPr>
            <p:ph type="dt" sz="half" idx="10"/>
          </p:nvPr>
        </p:nvSpPr>
        <p:spPr/>
        <p:txBody>
          <a:bodyPr/>
          <a:lstStyle/>
          <a:p>
            <a:fld id="{B260142C-B572-4401-BCBF-84F4CF33E2C1}" type="datetimeFigureOut">
              <a:rPr lang="en-IL" smtClean="0"/>
              <a:t>01/09/2023</a:t>
            </a:fld>
            <a:endParaRPr lang="en-IL"/>
          </a:p>
        </p:txBody>
      </p:sp>
      <p:sp>
        <p:nvSpPr>
          <p:cNvPr id="5" name="Footer Placeholder 4">
            <a:extLst>
              <a:ext uri="{FF2B5EF4-FFF2-40B4-BE49-F238E27FC236}">
                <a16:creationId xmlns:a16="http://schemas.microsoft.com/office/drawing/2014/main" id="{F56FA89D-995B-48C3-8393-541C9F0A6BCD}"/>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E19EB2A7-F569-4BD0-A527-0885CEA9F5DD}"/>
              </a:ext>
            </a:extLst>
          </p:cNvPr>
          <p:cNvSpPr>
            <a:spLocks noGrp="1"/>
          </p:cNvSpPr>
          <p:nvPr>
            <p:ph type="sldNum" sz="quarter" idx="12"/>
          </p:nvPr>
        </p:nvSpPr>
        <p:spPr/>
        <p:txBody>
          <a:bodyPr/>
          <a:lstStyle/>
          <a:p>
            <a:fld id="{537FDE94-53B4-4A01-8682-2EE6D8D3FB2F}" type="slidenum">
              <a:rPr lang="en-IL" smtClean="0"/>
              <a:t>‹#›</a:t>
            </a:fld>
            <a:endParaRPr lang="en-IL"/>
          </a:p>
        </p:txBody>
      </p:sp>
    </p:spTree>
    <p:extLst>
      <p:ext uri="{BB962C8B-B14F-4D97-AF65-F5344CB8AC3E}">
        <p14:creationId xmlns:p14="http://schemas.microsoft.com/office/powerpoint/2010/main" val="2605716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71D67-57B7-42E4-95BF-AA93F5423F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B3A1A175-7C92-4860-B48C-D2B61A1A10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007B0D1-B01D-4557-8E98-4C0F6D7BCB04}"/>
              </a:ext>
            </a:extLst>
          </p:cNvPr>
          <p:cNvSpPr>
            <a:spLocks noGrp="1"/>
          </p:cNvSpPr>
          <p:nvPr>
            <p:ph type="dt" sz="half" idx="10"/>
          </p:nvPr>
        </p:nvSpPr>
        <p:spPr/>
        <p:txBody>
          <a:bodyPr/>
          <a:lstStyle/>
          <a:p>
            <a:fld id="{B260142C-B572-4401-BCBF-84F4CF33E2C1}" type="datetimeFigureOut">
              <a:rPr lang="en-IL" smtClean="0"/>
              <a:t>01/09/2023</a:t>
            </a:fld>
            <a:endParaRPr lang="en-IL"/>
          </a:p>
        </p:txBody>
      </p:sp>
      <p:sp>
        <p:nvSpPr>
          <p:cNvPr id="5" name="Footer Placeholder 4">
            <a:extLst>
              <a:ext uri="{FF2B5EF4-FFF2-40B4-BE49-F238E27FC236}">
                <a16:creationId xmlns:a16="http://schemas.microsoft.com/office/drawing/2014/main" id="{3E5C430A-D0B8-456B-8D0A-C597359AEB38}"/>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43EBC303-F60E-42D1-B0D0-CC7B64888629}"/>
              </a:ext>
            </a:extLst>
          </p:cNvPr>
          <p:cNvSpPr>
            <a:spLocks noGrp="1"/>
          </p:cNvSpPr>
          <p:nvPr>
            <p:ph type="sldNum" sz="quarter" idx="12"/>
          </p:nvPr>
        </p:nvSpPr>
        <p:spPr/>
        <p:txBody>
          <a:bodyPr/>
          <a:lstStyle/>
          <a:p>
            <a:fld id="{537FDE94-53B4-4A01-8682-2EE6D8D3FB2F}" type="slidenum">
              <a:rPr lang="en-IL" smtClean="0"/>
              <a:t>‹#›</a:t>
            </a:fld>
            <a:endParaRPr lang="en-IL"/>
          </a:p>
        </p:txBody>
      </p:sp>
    </p:spTree>
    <p:extLst>
      <p:ext uri="{BB962C8B-B14F-4D97-AF65-F5344CB8AC3E}">
        <p14:creationId xmlns:p14="http://schemas.microsoft.com/office/powerpoint/2010/main" val="213104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9B2D1-325C-47D1-9A4E-AC534165F75C}"/>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3EC16F05-0C8B-468A-81F8-D077571CDD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F7E6F49B-7B10-4E14-AD65-D0903748B6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B1545BDB-7BC2-4145-8F75-C5169B247948}"/>
              </a:ext>
            </a:extLst>
          </p:cNvPr>
          <p:cNvSpPr>
            <a:spLocks noGrp="1"/>
          </p:cNvSpPr>
          <p:nvPr>
            <p:ph type="dt" sz="half" idx="10"/>
          </p:nvPr>
        </p:nvSpPr>
        <p:spPr/>
        <p:txBody>
          <a:bodyPr/>
          <a:lstStyle/>
          <a:p>
            <a:fld id="{B260142C-B572-4401-BCBF-84F4CF33E2C1}" type="datetimeFigureOut">
              <a:rPr lang="en-IL" smtClean="0"/>
              <a:t>01/09/2023</a:t>
            </a:fld>
            <a:endParaRPr lang="en-IL"/>
          </a:p>
        </p:txBody>
      </p:sp>
      <p:sp>
        <p:nvSpPr>
          <p:cNvPr id="6" name="Footer Placeholder 5">
            <a:extLst>
              <a:ext uri="{FF2B5EF4-FFF2-40B4-BE49-F238E27FC236}">
                <a16:creationId xmlns:a16="http://schemas.microsoft.com/office/drawing/2014/main" id="{A389BBEA-6BE5-4486-B264-93BF362C293B}"/>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00F0523D-27E7-4C2B-989F-16128DAF449C}"/>
              </a:ext>
            </a:extLst>
          </p:cNvPr>
          <p:cNvSpPr>
            <a:spLocks noGrp="1"/>
          </p:cNvSpPr>
          <p:nvPr>
            <p:ph type="sldNum" sz="quarter" idx="12"/>
          </p:nvPr>
        </p:nvSpPr>
        <p:spPr/>
        <p:txBody>
          <a:bodyPr/>
          <a:lstStyle/>
          <a:p>
            <a:fld id="{537FDE94-53B4-4A01-8682-2EE6D8D3FB2F}" type="slidenum">
              <a:rPr lang="en-IL" smtClean="0"/>
              <a:t>‹#›</a:t>
            </a:fld>
            <a:endParaRPr lang="en-IL"/>
          </a:p>
        </p:txBody>
      </p:sp>
    </p:spTree>
    <p:extLst>
      <p:ext uri="{BB962C8B-B14F-4D97-AF65-F5344CB8AC3E}">
        <p14:creationId xmlns:p14="http://schemas.microsoft.com/office/powerpoint/2010/main" val="1253632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C0A2F-1521-46C1-9246-7B7D15D9FDA6}"/>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002D4625-13F5-433F-9071-FADE7DFFE0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18618D-3ADA-490B-9F05-07FE92BB5F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DCA14BD0-9C51-4D99-B43B-5E2AE7F36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06FD204-FCE6-4A8D-B62B-BFBF437342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0E331C29-E312-407A-B5B6-BDF754A32564}"/>
              </a:ext>
            </a:extLst>
          </p:cNvPr>
          <p:cNvSpPr>
            <a:spLocks noGrp="1"/>
          </p:cNvSpPr>
          <p:nvPr>
            <p:ph type="dt" sz="half" idx="10"/>
          </p:nvPr>
        </p:nvSpPr>
        <p:spPr/>
        <p:txBody>
          <a:bodyPr/>
          <a:lstStyle/>
          <a:p>
            <a:fld id="{B260142C-B572-4401-BCBF-84F4CF33E2C1}" type="datetimeFigureOut">
              <a:rPr lang="en-IL" smtClean="0"/>
              <a:t>01/09/2023</a:t>
            </a:fld>
            <a:endParaRPr lang="en-IL"/>
          </a:p>
        </p:txBody>
      </p:sp>
      <p:sp>
        <p:nvSpPr>
          <p:cNvPr id="8" name="Footer Placeholder 7">
            <a:extLst>
              <a:ext uri="{FF2B5EF4-FFF2-40B4-BE49-F238E27FC236}">
                <a16:creationId xmlns:a16="http://schemas.microsoft.com/office/drawing/2014/main" id="{CB50B759-CC79-4255-A522-89C4D072CC73}"/>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44518E34-5A3B-4D62-A066-8708584D8C94}"/>
              </a:ext>
            </a:extLst>
          </p:cNvPr>
          <p:cNvSpPr>
            <a:spLocks noGrp="1"/>
          </p:cNvSpPr>
          <p:nvPr>
            <p:ph type="sldNum" sz="quarter" idx="12"/>
          </p:nvPr>
        </p:nvSpPr>
        <p:spPr/>
        <p:txBody>
          <a:bodyPr/>
          <a:lstStyle/>
          <a:p>
            <a:fld id="{537FDE94-53B4-4A01-8682-2EE6D8D3FB2F}" type="slidenum">
              <a:rPr lang="en-IL" smtClean="0"/>
              <a:t>‹#›</a:t>
            </a:fld>
            <a:endParaRPr lang="en-IL"/>
          </a:p>
        </p:txBody>
      </p:sp>
    </p:spTree>
    <p:extLst>
      <p:ext uri="{BB962C8B-B14F-4D97-AF65-F5344CB8AC3E}">
        <p14:creationId xmlns:p14="http://schemas.microsoft.com/office/powerpoint/2010/main" val="696315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A0DF-86E5-4B34-B295-3D490E1AB877}"/>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98282E67-51C1-46BD-9D22-60BB78BD1E95}"/>
              </a:ext>
            </a:extLst>
          </p:cNvPr>
          <p:cNvSpPr>
            <a:spLocks noGrp="1"/>
          </p:cNvSpPr>
          <p:nvPr>
            <p:ph type="dt" sz="half" idx="10"/>
          </p:nvPr>
        </p:nvSpPr>
        <p:spPr/>
        <p:txBody>
          <a:bodyPr/>
          <a:lstStyle/>
          <a:p>
            <a:fld id="{B260142C-B572-4401-BCBF-84F4CF33E2C1}" type="datetimeFigureOut">
              <a:rPr lang="en-IL" smtClean="0"/>
              <a:t>01/09/2023</a:t>
            </a:fld>
            <a:endParaRPr lang="en-IL"/>
          </a:p>
        </p:txBody>
      </p:sp>
      <p:sp>
        <p:nvSpPr>
          <p:cNvPr id="4" name="Footer Placeholder 3">
            <a:extLst>
              <a:ext uri="{FF2B5EF4-FFF2-40B4-BE49-F238E27FC236}">
                <a16:creationId xmlns:a16="http://schemas.microsoft.com/office/drawing/2014/main" id="{327E35F3-04EF-482F-BF45-7FB65019126E}"/>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722D3188-8B43-48FB-B7D9-D3B930881CA7}"/>
              </a:ext>
            </a:extLst>
          </p:cNvPr>
          <p:cNvSpPr>
            <a:spLocks noGrp="1"/>
          </p:cNvSpPr>
          <p:nvPr>
            <p:ph type="sldNum" sz="quarter" idx="12"/>
          </p:nvPr>
        </p:nvSpPr>
        <p:spPr/>
        <p:txBody>
          <a:bodyPr/>
          <a:lstStyle/>
          <a:p>
            <a:fld id="{537FDE94-53B4-4A01-8682-2EE6D8D3FB2F}" type="slidenum">
              <a:rPr lang="en-IL" smtClean="0"/>
              <a:t>‹#›</a:t>
            </a:fld>
            <a:endParaRPr lang="en-IL"/>
          </a:p>
        </p:txBody>
      </p:sp>
    </p:spTree>
    <p:extLst>
      <p:ext uri="{BB962C8B-B14F-4D97-AF65-F5344CB8AC3E}">
        <p14:creationId xmlns:p14="http://schemas.microsoft.com/office/powerpoint/2010/main" val="57277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FD4BBE-5E15-45A8-93ED-FA67133B7AB9}"/>
              </a:ext>
            </a:extLst>
          </p:cNvPr>
          <p:cNvSpPr>
            <a:spLocks noGrp="1"/>
          </p:cNvSpPr>
          <p:nvPr>
            <p:ph type="dt" sz="half" idx="10"/>
          </p:nvPr>
        </p:nvSpPr>
        <p:spPr/>
        <p:txBody>
          <a:bodyPr/>
          <a:lstStyle/>
          <a:p>
            <a:fld id="{B260142C-B572-4401-BCBF-84F4CF33E2C1}" type="datetimeFigureOut">
              <a:rPr lang="en-IL" smtClean="0"/>
              <a:t>01/09/2023</a:t>
            </a:fld>
            <a:endParaRPr lang="en-IL"/>
          </a:p>
        </p:txBody>
      </p:sp>
      <p:sp>
        <p:nvSpPr>
          <p:cNvPr id="3" name="Footer Placeholder 2">
            <a:extLst>
              <a:ext uri="{FF2B5EF4-FFF2-40B4-BE49-F238E27FC236}">
                <a16:creationId xmlns:a16="http://schemas.microsoft.com/office/drawing/2014/main" id="{217CCEB3-DF96-4B43-91A2-0F2159B149CE}"/>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D8873DC0-C180-49A0-A6D4-6241D0A93474}"/>
              </a:ext>
            </a:extLst>
          </p:cNvPr>
          <p:cNvSpPr>
            <a:spLocks noGrp="1"/>
          </p:cNvSpPr>
          <p:nvPr>
            <p:ph type="sldNum" sz="quarter" idx="12"/>
          </p:nvPr>
        </p:nvSpPr>
        <p:spPr/>
        <p:txBody>
          <a:bodyPr/>
          <a:lstStyle/>
          <a:p>
            <a:fld id="{537FDE94-53B4-4A01-8682-2EE6D8D3FB2F}" type="slidenum">
              <a:rPr lang="en-IL" smtClean="0"/>
              <a:t>‹#›</a:t>
            </a:fld>
            <a:endParaRPr lang="en-IL"/>
          </a:p>
        </p:txBody>
      </p:sp>
    </p:spTree>
    <p:extLst>
      <p:ext uri="{BB962C8B-B14F-4D97-AF65-F5344CB8AC3E}">
        <p14:creationId xmlns:p14="http://schemas.microsoft.com/office/powerpoint/2010/main" val="3689705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9E409-1B40-4A94-AACD-DE3B7E656A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28597268-0C77-4E21-A9E8-9145B2D054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629DC5BC-3CE1-4381-85FF-FE50449DE0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9FE264-DE2D-4BDB-A6C3-B94C0C48C904}"/>
              </a:ext>
            </a:extLst>
          </p:cNvPr>
          <p:cNvSpPr>
            <a:spLocks noGrp="1"/>
          </p:cNvSpPr>
          <p:nvPr>
            <p:ph type="dt" sz="half" idx="10"/>
          </p:nvPr>
        </p:nvSpPr>
        <p:spPr/>
        <p:txBody>
          <a:bodyPr/>
          <a:lstStyle/>
          <a:p>
            <a:fld id="{B260142C-B572-4401-BCBF-84F4CF33E2C1}" type="datetimeFigureOut">
              <a:rPr lang="en-IL" smtClean="0"/>
              <a:t>01/09/2023</a:t>
            </a:fld>
            <a:endParaRPr lang="en-IL"/>
          </a:p>
        </p:txBody>
      </p:sp>
      <p:sp>
        <p:nvSpPr>
          <p:cNvPr id="6" name="Footer Placeholder 5">
            <a:extLst>
              <a:ext uri="{FF2B5EF4-FFF2-40B4-BE49-F238E27FC236}">
                <a16:creationId xmlns:a16="http://schemas.microsoft.com/office/drawing/2014/main" id="{26358AC7-34C7-4236-BA21-4F62A4266F3D}"/>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B9F4CFB2-ED3C-47BF-A413-EF18B5ED5701}"/>
              </a:ext>
            </a:extLst>
          </p:cNvPr>
          <p:cNvSpPr>
            <a:spLocks noGrp="1"/>
          </p:cNvSpPr>
          <p:nvPr>
            <p:ph type="sldNum" sz="quarter" idx="12"/>
          </p:nvPr>
        </p:nvSpPr>
        <p:spPr/>
        <p:txBody>
          <a:bodyPr/>
          <a:lstStyle/>
          <a:p>
            <a:fld id="{537FDE94-53B4-4A01-8682-2EE6D8D3FB2F}" type="slidenum">
              <a:rPr lang="en-IL" smtClean="0"/>
              <a:t>‹#›</a:t>
            </a:fld>
            <a:endParaRPr lang="en-IL"/>
          </a:p>
        </p:txBody>
      </p:sp>
    </p:spTree>
    <p:extLst>
      <p:ext uri="{BB962C8B-B14F-4D97-AF65-F5344CB8AC3E}">
        <p14:creationId xmlns:p14="http://schemas.microsoft.com/office/powerpoint/2010/main" val="3896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A4D4B-9D13-472E-8B7C-4401DA3E60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5C85B6D5-AB75-4E90-B84E-CA02270F75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57894601-C438-4077-94E7-64E54365B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70C031-8AEA-4E57-B703-DBE9F9FD438E}"/>
              </a:ext>
            </a:extLst>
          </p:cNvPr>
          <p:cNvSpPr>
            <a:spLocks noGrp="1"/>
          </p:cNvSpPr>
          <p:nvPr>
            <p:ph type="dt" sz="half" idx="10"/>
          </p:nvPr>
        </p:nvSpPr>
        <p:spPr/>
        <p:txBody>
          <a:bodyPr/>
          <a:lstStyle/>
          <a:p>
            <a:fld id="{B260142C-B572-4401-BCBF-84F4CF33E2C1}" type="datetimeFigureOut">
              <a:rPr lang="en-IL" smtClean="0"/>
              <a:t>01/09/2023</a:t>
            </a:fld>
            <a:endParaRPr lang="en-IL"/>
          </a:p>
        </p:txBody>
      </p:sp>
      <p:sp>
        <p:nvSpPr>
          <p:cNvPr id="6" name="Footer Placeholder 5">
            <a:extLst>
              <a:ext uri="{FF2B5EF4-FFF2-40B4-BE49-F238E27FC236}">
                <a16:creationId xmlns:a16="http://schemas.microsoft.com/office/drawing/2014/main" id="{44728056-4F6F-4237-9242-8391CB1566A5}"/>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562B1132-1370-46BF-AA98-3248085DF5D8}"/>
              </a:ext>
            </a:extLst>
          </p:cNvPr>
          <p:cNvSpPr>
            <a:spLocks noGrp="1"/>
          </p:cNvSpPr>
          <p:nvPr>
            <p:ph type="sldNum" sz="quarter" idx="12"/>
          </p:nvPr>
        </p:nvSpPr>
        <p:spPr/>
        <p:txBody>
          <a:bodyPr/>
          <a:lstStyle/>
          <a:p>
            <a:fld id="{537FDE94-53B4-4A01-8682-2EE6D8D3FB2F}" type="slidenum">
              <a:rPr lang="en-IL" smtClean="0"/>
              <a:t>‹#›</a:t>
            </a:fld>
            <a:endParaRPr lang="en-IL"/>
          </a:p>
        </p:txBody>
      </p:sp>
    </p:spTree>
    <p:extLst>
      <p:ext uri="{BB962C8B-B14F-4D97-AF65-F5344CB8AC3E}">
        <p14:creationId xmlns:p14="http://schemas.microsoft.com/office/powerpoint/2010/main" val="4213151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BF15A-05EA-4A26-BED6-908E5B9B4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E5ED9B78-FC5D-4610-9FF8-24AF5CEBA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24D4CB5B-5D19-4332-BB31-6DE085E7E9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0142C-B572-4401-BCBF-84F4CF33E2C1}" type="datetimeFigureOut">
              <a:rPr lang="en-IL" smtClean="0"/>
              <a:t>01/09/2023</a:t>
            </a:fld>
            <a:endParaRPr lang="en-IL"/>
          </a:p>
        </p:txBody>
      </p:sp>
      <p:sp>
        <p:nvSpPr>
          <p:cNvPr id="5" name="Footer Placeholder 4">
            <a:extLst>
              <a:ext uri="{FF2B5EF4-FFF2-40B4-BE49-F238E27FC236}">
                <a16:creationId xmlns:a16="http://schemas.microsoft.com/office/drawing/2014/main" id="{3582DC23-8CC3-4376-874A-D1BA88F018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sp>
        <p:nvSpPr>
          <p:cNvPr id="6" name="Slide Number Placeholder 5">
            <a:extLst>
              <a:ext uri="{FF2B5EF4-FFF2-40B4-BE49-F238E27FC236}">
                <a16:creationId xmlns:a16="http://schemas.microsoft.com/office/drawing/2014/main" id="{5F1DA288-4F53-46CD-9E08-46828B25A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FDE94-53B4-4A01-8682-2EE6D8D3FB2F}" type="slidenum">
              <a:rPr lang="en-IL" smtClean="0"/>
              <a:t>‹#›</a:t>
            </a:fld>
            <a:endParaRPr lang="en-IL"/>
          </a:p>
        </p:txBody>
      </p:sp>
    </p:spTree>
    <p:extLst>
      <p:ext uri="{BB962C8B-B14F-4D97-AF65-F5344CB8AC3E}">
        <p14:creationId xmlns:p14="http://schemas.microsoft.com/office/powerpoint/2010/main" val="3808314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547B-7347-4F51-ABDA-23F40750354F}"/>
              </a:ext>
            </a:extLst>
          </p:cNvPr>
          <p:cNvSpPr>
            <a:spLocks noGrp="1"/>
          </p:cNvSpPr>
          <p:nvPr>
            <p:ph type="ctrTitle"/>
          </p:nvPr>
        </p:nvSpPr>
        <p:spPr/>
        <p:txBody>
          <a:bodyPr/>
          <a:lstStyle/>
          <a:p>
            <a:endParaRPr lang="en-IL"/>
          </a:p>
        </p:txBody>
      </p:sp>
      <p:sp>
        <p:nvSpPr>
          <p:cNvPr id="3" name="Subtitle 2">
            <a:extLst>
              <a:ext uri="{FF2B5EF4-FFF2-40B4-BE49-F238E27FC236}">
                <a16:creationId xmlns:a16="http://schemas.microsoft.com/office/drawing/2014/main" id="{8C08E054-520D-4111-A117-E3625FC2A171}"/>
              </a:ext>
            </a:extLst>
          </p:cNvPr>
          <p:cNvSpPr>
            <a:spLocks noGrp="1"/>
          </p:cNvSpPr>
          <p:nvPr>
            <p:ph type="subTitle" idx="1"/>
          </p:nvPr>
        </p:nvSpPr>
        <p:spPr/>
        <p:txBody>
          <a:bodyPr/>
          <a:lstStyle/>
          <a:p>
            <a:endParaRPr lang="en-IL"/>
          </a:p>
        </p:txBody>
      </p:sp>
      <p:pic>
        <p:nvPicPr>
          <p:cNvPr id="5" name="Picture 4">
            <a:extLst>
              <a:ext uri="{FF2B5EF4-FFF2-40B4-BE49-F238E27FC236}">
                <a16:creationId xmlns:a16="http://schemas.microsoft.com/office/drawing/2014/main" id="{EE8BEB6B-FB3A-448B-9812-280ED0512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0" y="-5101"/>
            <a:ext cx="12268940" cy="6873128"/>
          </a:xfrm>
          <a:prstGeom prst="rect">
            <a:avLst/>
          </a:prstGeom>
        </p:spPr>
      </p:pic>
      <p:sp>
        <p:nvSpPr>
          <p:cNvPr id="6" name="TextBox 5">
            <a:extLst>
              <a:ext uri="{FF2B5EF4-FFF2-40B4-BE49-F238E27FC236}">
                <a16:creationId xmlns:a16="http://schemas.microsoft.com/office/drawing/2014/main" id="{92E98D94-7B14-41AD-866D-F93A5E8EB307}"/>
              </a:ext>
            </a:extLst>
          </p:cNvPr>
          <p:cNvSpPr txBox="1"/>
          <p:nvPr/>
        </p:nvSpPr>
        <p:spPr>
          <a:xfrm>
            <a:off x="-80211" y="1555324"/>
            <a:ext cx="12268940" cy="3200876"/>
          </a:xfrm>
          <a:prstGeom prst="rect">
            <a:avLst/>
          </a:prstGeom>
          <a:noFill/>
        </p:spPr>
        <p:txBody>
          <a:bodyPr wrap="square" rtlCol="0">
            <a:spAutoFit/>
          </a:bodyPr>
          <a:lstStyle/>
          <a:p>
            <a:pPr algn="ctr"/>
            <a:r>
              <a:rPr lang="en-US" sz="5800" dirty="0"/>
              <a:t>Chinese Visitors at ANU</a:t>
            </a:r>
          </a:p>
          <a:p>
            <a:pPr algn="ctr"/>
            <a:endParaRPr lang="en-US" sz="7200" dirty="0"/>
          </a:p>
          <a:p>
            <a:pPr algn="ctr"/>
            <a:r>
              <a:rPr lang="en-US" sz="7200" dirty="0"/>
              <a:t>2023</a:t>
            </a:r>
            <a:endParaRPr lang="en-IL" sz="7200" dirty="0"/>
          </a:p>
        </p:txBody>
      </p:sp>
      <p:pic>
        <p:nvPicPr>
          <p:cNvPr id="7" name="Picture 6">
            <a:extLst>
              <a:ext uri="{FF2B5EF4-FFF2-40B4-BE49-F238E27FC236}">
                <a16:creationId xmlns:a16="http://schemas.microsoft.com/office/drawing/2014/main" id="{B79900F5-EAEB-4CFA-B5FA-8885D64EA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89" y="3864502"/>
            <a:ext cx="3815651" cy="2340452"/>
          </a:xfrm>
          <a:prstGeom prst="rect">
            <a:avLst/>
          </a:prstGeom>
        </p:spPr>
      </p:pic>
    </p:spTree>
    <p:extLst>
      <p:ext uri="{BB962C8B-B14F-4D97-AF65-F5344CB8AC3E}">
        <p14:creationId xmlns:p14="http://schemas.microsoft.com/office/powerpoint/2010/main" val="1467816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547B-7347-4F51-ABDA-23F40750354F}"/>
              </a:ext>
            </a:extLst>
          </p:cNvPr>
          <p:cNvSpPr>
            <a:spLocks noGrp="1"/>
          </p:cNvSpPr>
          <p:nvPr>
            <p:ph type="ctrTitle"/>
          </p:nvPr>
        </p:nvSpPr>
        <p:spPr/>
        <p:txBody>
          <a:bodyPr/>
          <a:lstStyle/>
          <a:p>
            <a:endParaRPr lang="en-IL"/>
          </a:p>
        </p:txBody>
      </p:sp>
      <p:sp>
        <p:nvSpPr>
          <p:cNvPr id="3" name="Subtitle 2">
            <a:extLst>
              <a:ext uri="{FF2B5EF4-FFF2-40B4-BE49-F238E27FC236}">
                <a16:creationId xmlns:a16="http://schemas.microsoft.com/office/drawing/2014/main" id="{8C08E054-520D-4111-A117-E3625FC2A171}"/>
              </a:ext>
            </a:extLst>
          </p:cNvPr>
          <p:cNvSpPr>
            <a:spLocks noGrp="1"/>
          </p:cNvSpPr>
          <p:nvPr>
            <p:ph type="subTitle" idx="1"/>
          </p:nvPr>
        </p:nvSpPr>
        <p:spPr/>
        <p:txBody>
          <a:bodyPr/>
          <a:lstStyle/>
          <a:p>
            <a:endParaRPr lang="en-IL"/>
          </a:p>
        </p:txBody>
      </p:sp>
      <p:pic>
        <p:nvPicPr>
          <p:cNvPr id="5" name="Picture 4">
            <a:extLst>
              <a:ext uri="{FF2B5EF4-FFF2-40B4-BE49-F238E27FC236}">
                <a16:creationId xmlns:a16="http://schemas.microsoft.com/office/drawing/2014/main" id="{EE8BEB6B-FB3A-448B-9812-280ED0512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0" y="-5101"/>
            <a:ext cx="12268940" cy="6873128"/>
          </a:xfrm>
          <a:prstGeom prst="rect">
            <a:avLst/>
          </a:prstGeom>
        </p:spPr>
      </p:pic>
      <p:sp>
        <p:nvSpPr>
          <p:cNvPr id="6" name="TextBox 5">
            <a:extLst>
              <a:ext uri="{FF2B5EF4-FFF2-40B4-BE49-F238E27FC236}">
                <a16:creationId xmlns:a16="http://schemas.microsoft.com/office/drawing/2014/main" id="{92E98D94-7B14-41AD-866D-F93A5E8EB307}"/>
              </a:ext>
            </a:extLst>
          </p:cNvPr>
          <p:cNvSpPr txBox="1"/>
          <p:nvPr/>
        </p:nvSpPr>
        <p:spPr>
          <a:xfrm>
            <a:off x="-38470" y="2470268"/>
            <a:ext cx="8633830" cy="923330"/>
          </a:xfrm>
          <a:prstGeom prst="rect">
            <a:avLst/>
          </a:prstGeom>
          <a:noFill/>
        </p:spPr>
        <p:txBody>
          <a:bodyPr wrap="square" rtlCol="0">
            <a:spAutoFit/>
          </a:bodyPr>
          <a:lstStyle/>
          <a:p>
            <a:pPr marL="17145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he-IL" b="1" dirty="0">
              <a:latin typeface="Arial" panose="020B0604020202020204" pitchFamily="34" charset="0"/>
            </a:endParaRPr>
          </a:p>
        </p:txBody>
      </p:sp>
      <p:pic>
        <p:nvPicPr>
          <p:cNvPr id="7" name="Picture 6">
            <a:extLst>
              <a:ext uri="{FF2B5EF4-FFF2-40B4-BE49-F238E27FC236}">
                <a16:creationId xmlns:a16="http://schemas.microsoft.com/office/drawing/2014/main" id="{B79900F5-EAEB-4CFA-B5FA-8885D64EA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2531" y="5452656"/>
            <a:ext cx="1529651" cy="938261"/>
          </a:xfrm>
          <a:prstGeom prst="rect">
            <a:avLst/>
          </a:prstGeom>
        </p:spPr>
      </p:pic>
      <p:sp>
        <p:nvSpPr>
          <p:cNvPr id="4" name="TextBox 3">
            <a:extLst>
              <a:ext uri="{FF2B5EF4-FFF2-40B4-BE49-F238E27FC236}">
                <a16:creationId xmlns:a16="http://schemas.microsoft.com/office/drawing/2014/main" id="{B2B3D18C-9BB0-4235-B5A5-2D3BE24A0A45}"/>
              </a:ext>
            </a:extLst>
          </p:cNvPr>
          <p:cNvSpPr txBox="1"/>
          <p:nvPr/>
        </p:nvSpPr>
        <p:spPr>
          <a:xfrm>
            <a:off x="504889" y="1116309"/>
            <a:ext cx="10812468" cy="677108"/>
          </a:xfrm>
          <a:prstGeom prst="rect">
            <a:avLst/>
          </a:prstGeom>
          <a:noFill/>
        </p:spPr>
        <p:txBody>
          <a:bodyPr wrap="square" rtlCol="0">
            <a:spAutoFit/>
          </a:bodyPr>
          <a:lstStyle/>
          <a:p>
            <a:pPr algn="ctr"/>
            <a:r>
              <a:rPr lang="en-US" sz="3800" b="1" dirty="0">
                <a:cs typeface="Arial" panose="020B0604020202020204" pitchFamily="34" charset="0"/>
              </a:rPr>
              <a:t>What is important for them to get from ANU?</a:t>
            </a:r>
            <a:endParaRPr lang="en-IL" sz="3800" b="1" dirty="0">
              <a:cs typeface="Arial" panose="020B0604020202020204" pitchFamily="34" charset="0"/>
            </a:endParaRPr>
          </a:p>
        </p:txBody>
      </p:sp>
      <p:sp>
        <p:nvSpPr>
          <p:cNvPr id="9" name="TextBox 8">
            <a:extLst>
              <a:ext uri="{FF2B5EF4-FFF2-40B4-BE49-F238E27FC236}">
                <a16:creationId xmlns:a16="http://schemas.microsoft.com/office/drawing/2014/main" id="{AB79288C-9BA9-4E9E-98AE-B0AC68EFF7C5}"/>
              </a:ext>
            </a:extLst>
          </p:cNvPr>
          <p:cNvSpPr txBox="1"/>
          <p:nvPr/>
        </p:nvSpPr>
        <p:spPr>
          <a:xfrm>
            <a:off x="0" y="1989639"/>
            <a:ext cx="10706470" cy="4924425"/>
          </a:xfrm>
          <a:prstGeom prst="rect">
            <a:avLst/>
          </a:prstGeom>
          <a:noFill/>
        </p:spPr>
        <p:txBody>
          <a:bodyPr wrap="square" rtlCol="0">
            <a:spAutoFit/>
          </a:bodyPr>
          <a:lstStyle/>
          <a:p>
            <a:pPr marL="171450" indent="-171450">
              <a:buFont typeface="Arial" panose="020B0604020202020204" pitchFamily="34" charset="0"/>
              <a:buChar char="•"/>
            </a:pPr>
            <a:r>
              <a:rPr lang="en-US" sz="2600" dirty="0">
                <a:cs typeface="Arial" panose="020B0604020202020204" pitchFamily="34" charset="0"/>
              </a:rPr>
              <a:t>Professional/university delegations: Israeli innovation; how Jews thrive in the modern world while still keeping traditions</a:t>
            </a:r>
          </a:p>
          <a:p>
            <a:endParaRPr lang="en-US" sz="2600" dirty="0">
              <a:cs typeface="Arial" panose="020B0604020202020204" pitchFamily="34" charset="0"/>
            </a:endParaRPr>
          </a:p>
          <a:p>
            <a:pPr marL="171450" indent="-171450">
              <a:buFont typeface="Arial" panose="020B0604020202020204" pitchFamily="34" charset="0"/>
              <a:buChar char="•"/>
            </a:pPr>
            <a:r>
              <a:rPr lang="en-US" sz="2600" dirty="0">
                <a:cs typeface="Arial" panose="020B0604020202020204" pitchFamily="34" charset="0"/>
              </a:rPr>
              <a:t>Christian groups: Jewish basis of Christianity</a:t>
            </a:r>
          </a:p>
          <a:p>
            <a:pPr marL="171450" indent="-171450">
              <a:buFont typeface="Arial" panose="020B0604020202020204" pitchFamily="34" charset="0"/>
              <a:buChar char="•"/>
            </a:pPr>
            <a:endParaRPr lang="en-US" sz="2600" dirty="0">
              <a:cs typeface="Arial" panose="020B0604020202020204" pitchFamily="34" charset="0"/>
            </a:endParaRPr>
          </a:p>
          <a:p>
            <a:pPr marL="171450" indent="-171450">
              <a:buFont typeface="Arial" panose="020B0604020202020204" pitchFamily="34" charset="0"/>
              <a:buChar char="•"/>
            </a:pPr>
            <a:r>
              <a:rPr lang="en-US" sz="2600" dirty="0">
                <a:cs typeface="Arial" panose="020B0604020202020204" pitchFamily="34" charset="0"/>
              </a:rPr>
              <a:t>Middle class groups: similarities between Jews and Chinese; role of China in saving Jews during WWII</a:t>
            </a:r>
          </a:p>
          <a:p>
            <a:pPr marL="171450" indent="-171450">
              <a:buFont typeface="Arial" panose="020B0604020202020204" pitchFamily="34" charset="0"/>
              <a:buChar char="•"/>
            </a:pPr>
            <a:endParaRPr lang="en-US" sz="2600" dirty="0">
              <a:cs typeface="Arial" panose="020B0604020202020204" pitchFamily="34" charset="0"/>
            </a:endParaRPr>
          </a:p>
          <a:p>
            <a:pPr marL="171450" indent="-171450">
              <a:buFont typeface="Arial" panose="020B0604020202020204" pitchFamily="34" charset="0"/>
              <a:buChar char="•"/>
            </a:pPr>
            <a:r>
              <a:rPr lang="en-US" sz="2600" dirty="0">
                <a:cs typeface="Arial" panose="020B0604020202020204" pitchFamily="34" charset="0"/>
              </a:rPr>
              <a:t>Educators: Israeli innovation; Jewish emphasis on education and literacy; texts and traditions</a:t>
            </a:r>
          </a:p>
          <a:p>
            <a:pPr marL="17145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he-IL" b="1" dirty="0">
              <a:latin typeface="Arial" panose="020B0604020202020204" pitchFamily="34" charset="0"/>
            </a:endParaRPr>
          </a:p>
        </p:txBody>
      </p:sp>
    </p:spTree>
    <p:extLst>
      <p:ext uri="{BB962C8B-B14F-4D97-AF65-F5344CB8AC3E}">
        <p14:creationId xmlns:p14="http://schemas.microsoft.com/office/powerpoint/2010/main" val="789888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547B-7347-4F51-ABDA-23F40750354F}"/>
              </a:ext>
            </a:extLst>
          </p:cNvPr>
          <p:cNvSpPr>
            <a:spLocks noGrp="1"/>
          </p:cNvSpPr>
          <p:nvPr>
            <p:ph type="ctrTitle"/>
          </p:nvPr>
        </p:nvSpPr>
        <p:spPr/>
        <p:txBody>
          <a:bodyPr/>
          <a:lstStyle/>
          <a:p>
            <a:endParaRPr lang="en-IL"/>
          </a:p>
        </p:txBody>
      </p:sp>
      <p:sp>
        <p:nvSpPr>
          <p:cNvPr id="3" name="Subtitle 2">
            <a:extLst>
              <a:ext uri="{FF2B5EF4-FFF2-40B4-BE49-F238E27FC236}">
                <a16:creationId xmlns:a16="http://schemas.microsoft.com/office/drawing/2014/main" id="{8C08E054-520D-4111-A117-E3625FC2A171}"/>
              </a:ext>
            </a:extLst>
          </p:cNvPr>
          <p:cNvSpPr>
            <a:spLocks noGrp="1"/>
          </p:cNvSpPr>
          <p:nvPr>
            <p:ph type="subTitle" idx="1"/>
          </p:nvPr>
        </p:nvSpPr>
        <p:spPr/>
        <p:txBody>
          <a:bodyPr/>
          <a:lstStyle/>
          <a:p>
            <a:endParaRPr lang="en-IL"/>
          </a:p>
        </p:txBody>
      </p:sp>
      <p:pic>
        <p:nvPicPr>
          <p:cNvPr id="5" name="Picture 4">
            <a:extLst>
              <a:ext uri="{FF2B5EF4-FFF2-40B4-BE49-F238E27FC236}">
                <a16:creationId xmlns:a16="http://schemas.microsoft.com/office/drawing/2014/main" id="{EE8BEB6B-FB3A-448B-9812-280ED0512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0" y="-5101"/>
            <a:ext cx="12268940" cy="6873128"/>
          </a:xfrm>
          <a:prstGeom prst="rect">
            <a:avLst/>
          </a:prstGeom>
        </p:spPr>
      </p:pic>
      <p:sp>
        <p:nvSpPr>
          <p:cNvPr id="6" name="TextBox 5">
            <a:extLst>
              <a:ext uri="{FF2B5EF4-FFF2-40B4-BE49-F238E27FC236}">
                <a16:creationId xmlns:a16="http://schemas.microsoft.com/office/drawing/2014/main" id="{92E98D94-7B14-41AD-866D-F93A5E8EB307}"/>
              </a:ext>
            </a:extLst>
          </p:cNvPr>
          <p:cNvSpPr txBox="1"/>
          <p:nvPr/>
        </p:nvSpPr>
        <p:spPr>
          <a:xfrm>
            <a:off x="0" y="869858"/>
            <a:ext cx="12192000" cy="6894195"/>
          </a:xfrm>
          <a:prstGeom prst="rect">
            <a:avLst/>
          </a:prstGeom>
          <a:noFill/>
        </p:spPr>
        <p:txBody>
          <a:bodyPr wrap="square" rtlCol="0">
            <a:spAutoFit/>
          </a:bodyPr>
          <a:lstStyle/>
          <a:p>
            <a:pPr marL="285750" indent="-285750">
              <a:buFont typeface="Arial" panose="020B0604020202020204" pitchFamily="34" charset="0"/>
              <a:buChar char="•"/>
            </a:pPr>
            <a:r>
              <a:rPr lang="en-US" sz="2600" dirty="0">
                <a:cs typeface="Arial" panose="020B0604020202020204" pitchFamily="34" charset="0"/>
              </a:rPr>
              <a:t>When greeting them, a slight bow of the head is preferable to handshake. </a:t>
            </a:r>
          </a:p>
          <a:p>
            <a:pPr marL="285750" indent="-285750">
              <a:buFont typeface="Arial" panose="020B0604020202020204" pitchFamily="34" charset="0"/>
              <a:buChar char="•"/>
            </a:pPr>
            <a:endParaRPr lang="en-US" sz="2600" dirty="0">
              <a:cs typeface="Arial" panose="020B0604020202020204" pitchFamily="34" charset="0"/>
            </a:endParaRPr>
          </a:p>
          <a:p>
            <a:pPr marL="285750" indent="-285750">
              <a:buFont typeface="Arial" panose="020B0604020202020204" pitchFamily="34" charset="0"/>
              <a:buChar char="•"/>
            </a:pPr>
            <a:r>
              <a:rPr lang="en-US" sz="2600" dirty="0">
                <a:cs typeface="Arial" panose="020B0604020202020204" pitchFamily="34" charset="0"/>
              </a:rPr>
              <a:t>If there is a V.I.P within a group, you should mainly contact them during the tour.</a:t>
            </a:r>
          </a:p>
          <a:p>
            <a:pPr marL="285750" indent="-285750">
              <a:buFont typeface="Arial" panose="020B0604020202020204" pitchFamily="34" charset="0"/>
              <a:buChar char="•"/>
            </a:pPr>
            <a:endParaRPr lang="en-US" sz="2600" dirty="0">
              <a:cs typeface="Arial" panose="020B0604020202020204" pitchFamily="34" charset="0"/>
            </a:endParaRPr>
          </a:p>
          <a:p>
            <a:pPr marL="285750" indent="-285750">
              <a:buFont typeface="Arial" panose="020B0604020202020204" pitchFamily="34" charset="0"/>
              <a:buChar char="•"/>
            </a:pPr>
            <a:r>
              <a:rPr lang="en-US" sz="2600" dirty="0">
                <a:cs typeface="Arial" panose="020B0604020202020204" pitchFamily="34" charset="0"/>
              </a:rPr>
              <a:t>No talking politics: neither Israeli nor Chinese. (True for every group!)</a:t>
            </a:r>
          </a:p>
          <a:p>
            <a:pPr marL="285750" indent="-285750">
              <a:buFont typeface="Arial" panose="020B0604020202020204" pitchFamily="34" charset="0"/>
              <a:buChar char="•"/>
            </a:pPr>
            <a:endParaRPr lang="en-US" sz="2600" dirty="0">
              <a:cs typeface="Arial" panose="020B0604020202020204" pitchFamily="34" charset="0"/>
            </a:endParaRPr>
          </a:p>
          <a:p>
            <a:pPr marL="285750" indent="-285750">
              <a:buFont typeface="Arial" panose="020B0604020202020204" pitchFamily="34" charset="0"/>
              <a:buChar char="•"/>
            </a:pPr>
            <a:r>
              <a:rPr lang="en-US" sz="2600" dirty="0">
                <a:cs typeface="Arial" panose="020B0604020202020204" pitchFamily="34" charset="0"/>
              </a:rPr>
              <a:t>Do not point at something with one finger; point with your entire hand instead.</a:t>
            </a:r>
          </a:p>
          <a:p>
            <a:pPr marL="285750" indent="-285750">
              <a:buFont typeface="Arial" panose="020B0604020202020204" pitchFamily="34" charset="0"/>
              <a:buChar char="•"/>
            </a:pPr>
            <a:endParaRPr lang="en-US" sz="2600" dirty="0">
              <a:cs typeface="Arial" panose="020B0604020202020204" pitchFamily="34" charset="0"/>
            </a:endParaRPr>
          </a:p>
          <a:p>
            <a:pPr marL="285750" indent="-285750">
              <a:buFont typeface="Arial" panose="020B0604020202020204" pitchFamily="34" charset="0"/>
              <a:buChar char="•"/>
            </a:pPr>
            <a:r>
              <a:rPr lang="en-US" sz="2600" dirty="0">
                <a:cs typeface="Arial" panose="020B0604020202020204" pitchFamily="34" charset="0"/>
              </a:rPr>
              <a:t>If you receive a gift, it is customary to open it after the tour (not in front of them).</a:t>
            </a:r>
          </a:p>
          <a:p>
            <a:pPr marL="285750" indent="-285750">
              <a:buFont typeface="Arial" panose="020B0604020202020204" pitchFamily="34" charset="0"/>
              <a:buChar char="•"/>
            </a:pPr>
            <a:endParaRPr lang="en-US" sz="2600" dirty="0">
              <a:cs typeface="Arial" panose="020B0604020202020204" pitchFamily="34" charset="0"/>
            </a:endParaRPr>
          </a:p>
          <a:p>
            <a:pPr marL="285750" indent="-285750">
              <a:buFont typeface="Arial" panose="020B0604020202020204" pitchFamily="34" charset="0"/>
              <a:buChar char="•"/>
            </a:pPr>
            <a:r>
              <a:rPr lang="en-US" sz="2600" dirty="0">
                <a:cs typeface="Arial" panose="020B0604020202020204" pitchFamily="34" charset="0"/>
              </a:rPr>
              <a:t>Present and receive a gift and a business card with both hands. </a:t>
            </a:r>
          </a:p>
          <a:p>
            <a:pPr marL="285750" indent="-285750">
              <a:buFont typeface="Arial" panose="020B0604020202020204" pitchFamily="34" charset="0"/>
              <a:buChar char="•"/>
            </a:pPr>
            <a:endParaRPr lang="en-US" sz="2600" dirty="0">
              <a:cs typeface="Arial" panose="020B0604020202020204" pitchFamily="34" charset="0"/>
            </a:endParaRPr>
          </a:p>
          <a:p>
            <a:pPr marL="285750" indent="-285750">
              <a:buFont typeface="Arial" panose="020B0604020202020204" pitchFamily="34" charset="0"/>
              <a:buChar char="•"/>
            </a:pPr>
            <a:r>
              <a:rPr lang="en-US" sz="2600" dirty="0">
                <a:cs typeface="Arial" panose="020B0604020202020204" pitchFamily="34" charset="0"/>
              </a:rPr>
              <a:t>Never give a watch or something associated with time as a gift because it symbolizes the time running out until death. </a:t>
            </a:r>
          </a:p>
          <a:p>
            <a:pPr marL="171450" indent="-171450">
              <a:buFont typeface="Arial" panose="020B0604020202020204" pitchFamily="34" charset="0"/>
              <a:buChar char="•"/>
            </a:pPr>
            <a:endParaRPr lang="en-US" sz="2600" b="1" dirty="0">
              <a:cs typeface="Arial" panose="020B0604020202020204" pitchFamily="34" charset="0"/>
            </a:endParaRPr>
          </a:p>
          <a:p>
            <a:pPr marL="171450" indent="-171450">
              <a:buFont typeface="Arial" panose="020B0604020202020204" pitchFamily="34" charset="0"/>
              <a:buChar char="•"/>
            </a:pPr>
            <a:endParaRPr lang="en-US" sz="2600" b="1" dirty="0">
              <a:cs typeface="Arial" panose="020B0604020202020204" pitchFamily="34" charset="0"/>
            </a:endParaRPr>
          </a:p>
          <a:p>
            <a:pPr marL="171450" indent="-171450">
              <a:buFont typeface="Arial" panose="020B0604020202020204" pitchFamily="34" charset="0"/>
              <a:buChar char="•"/>
            </a:pPr>
            <a:endParaRPr lang="he-IL" sz="2600" b="1" dirty="0"/>
          </a:p>
        </p:txBody>
      </p:sp>
      <p:sp>
        <p:nvSpPr>
          <p:cNvPr id="4" name="TextBox 3">
            <a:extLst>
              <a:ext uri="{FF2B5EF4-FFF2-40B4-BE49-F238E27FC236}">
                <a16:creationId xmlns:a16="http://schemas.microsoft.com/office/drawing/2014/main" id="{B2B3D18C-9BB0-4235-B5A5-2D3BE24A0A45}"/>
              </a:ext>
            </a:extLst>
          </p:cNvPr>
          <p:cNvSpPr txBox="1"/>
          <p:nvPr/>
        </p:nvSpPr>
        <p:spPr>
          <a:xfrm>
            <a:off x="651296" y="228273"/>
            <a:ext cx="10812468" cy="677108"/>
          </a:xfrm>
          <a:prstGeom prst="rect">
            <a:avLst/>
          </a:prstGeom>
          <a:noFill/>
        </p:spPr>
        <p:txBody>
          <a:bodyPr wrap="square" rtlCol="0">
            <a:spAutoFit/>
          </a:bodyPr>
          <a:lstStyle/>
          <a:p>
            <a:pPr algn="ctr"/>
            <a:r>
              <a:rPr lang="en-US" sz="3800" b="1" dirty="0">
                <a:cs typeface="Arial" panose="020B0604020202020204" pitchFamily="34" charset="0"/>
              </a:rPr>
              <a:t>Cultural Tips</a:t>
            </a:r>
            <a:endParaRPr lang="en-IL" sz="3800" b="1" dirty="0">
              <a:cs typeface="Arial" panose="020B0604020202020204" pitchFamily="34" charset="0"/>
            </a:endParaRPr>
          </a:p>
        </p:txBody>
      </p:sp>
    </p:spTree>
    <p:extLst>
      <p:ext uri="{BB962C8B-B14F-4D97-AF65-F5344CB8AC3E}">
        <p14:creationId xmlns:p14="http://schemas.microsoft.com/office/powerpoint/2010/main" val="509130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547B-7347-4F51-ABDA-23F40750354F}"/>
              </a:ext>
            </a:extLst>
          </p:cNvPr>
          <p:cNvSpPr>
            <a:spLocks noGrp="1"/>
          </p:cNvSpPr>
          <p:nvPr>
            <p:ph type="ctrTitle"/>
          </p:nvPr>
        </p:nvSpPr>
        <p:spPr/>
        <p:txBody>
          <a:bodyPr/>
          <a:lstStyle/>
          <a:p>
            <a:endParaRPr lang="en-IL"/>
          </a:p>
        </p:txBody>
      </p:sp>
      <p:sp>
        <p:nvSpPr>
          <p:cNvPr id="3" name="Subtitle 2">
            <a:extLst>
              <a:ext uri="{FF2B5EF4-FFF2-40B4-BE49-F238E27FC236}">
                <a16:creationId xmlns:a16="http://schemas.microsoft.com/office/drawing/2014/main" id="{8C08E054-520D-4111-A117-E3625FC2A171}"/>
              </a:ext>
            </a:extLst>
          </p:cNvPr>
          <p:cNvSpPr>
            <a:spLocks noGrp="1"/>
          </p:cNvSpPr>
          <p:nvPr>
            <p:ph type="subTitle" idx="1"/>
          </p:nvPr>
        </p:nvSpPr>
        <p:spPr/>
        <p:txBody>
          <a:bodyPr/>
          <a:lstStyle/>
          <a:p>
            <a:endParaRPr lang="en-IL"/>
          </a:p>
        </p:txBody>
      </p:sp>
      <p:pic>
        <p:nvPicPr>
          <p:cNvPr id="5" name="Picture 4">
            <a:extLst>
              <a:ext uri="{FF2B5EF4-FFF2-40B4-BE49-F238E27FC236}">
                <a16:creationId xmlns:a16="http://schemas.microsoft.com/office/drawing/2014/main" id="{EE8BEB6B-FB3A-448B-9812-280ED0512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0" y="-5101"/>
            <a:ext cx="12268940" cy="6873128"/>
          </a:xfrm>
          <a:prstGeom prst="rect">
            <a:avLst/>
          </a:prstGeom>
        </p:spPr>
      </p:pic>
      <p:sp>
        <p:nvSpPr>
          <p:cNvPr id="6" name="TextBox 5">
            <a:extLst>
              <a:ext uri="{FF2B5EF4-FFF2-40B4-BE49-F238E27FC236}">
                <a16:creationId xmlns:a16="http://schemas.microsoft.com/office/drawing/2014/main" id="{92E98D94-7B14-41AD-866D-F93A5E8EB307}"/>
              </a:ext>
            </a:extLst>
          </p:cNvPr>
          <p:cNvSpPr txBox="1"/>
          <p:nvPr/>
        </p:nvSpPr>
        <p:spPr>
          <a:xfrm>
            <a:off x="-38470" y="1138755"/>
            <a:ext cx="12192000" cy="4893647"/>
          </a:xfrm>
          <a:prstGeom prst="rect">
            <a:avLst/>
          </a:prstGeom>
          <a:noFill/>
        </p:spPr>
        <p:txBody>
          <a:bodyPr wrap="square" rtlCol="0">
            <a:spAutoFit/>
          </a:bodyPr>
          <a:lstStyle/>
          <a:p>
            <a:pPr marL="285750" indent="-285750">
              <a:buFont typeface="Arial" panose="020B0604020202020204" pitchFamily="34" charset="0"/>
              <a:buChar char="•"/>
            </a:pPr>
            <a:r>
              <a:rPr lang="en-US" sz="2600" dirty="0">
                <a:cs typeface="Arial" panose="020B0604020202020204" pitchFamily="34" charset="0"/>
              </a:rPr>
              <a:t>The number 4 symbolizes death, that's why there are high-rise buildings without the 4th floor in China.</a:t>
            </a:r>
          </a:p>
          <a:p>
            <a:pPr marL="285750" indent="-285750">
              <a:buFont typeface="Arial" panose="020B0604020202020204" pitchFamily="34" charset="0"/>
              <a:buChar char="•"/>
            </a:pPr>
            <a:endParaRPr lang="en-US" sz="2600" dirty="0">
              <a:cs typeface="Arial" panose="020B0604020202020204" pitchFamily="34" charset="0"/>
            </a:endParaRPr>
          </a:p>
          <a:p>
            <a:pPr marL="285750" indent="-285750">
              <a:buFont typeface="Arial" panose="020B0604020202020204" pitchFamily="34" charset="0"/>
              <a:buChar char="•"/>
            </a:pPr>
            <a:r>
              <a:rPr lang="en-US" sz="2600" dirty="0">
                <a:cs typeface="Arial" panose="020B0604020202020204" pitchFamily="34" charset="0"/>
              </a:rPr>
              <a:t>Pay attention to their holidays such as the Chinese New Year or October 1</a:t>
            </a:r>
            <a:r>
              <a:rPr lang="en-US" sz="2600" baseline="30000" dirty="0">
                <a:cs typeface="Arial" panose="020B0604020202020204" pitchFamily="34" charset="0"/>
              </a:rPr>
              <a:t>st</a:t>
            </a:r>
            <a:r>
              <a:rPr lang="en-US" sz="2600" dirty="0">
                <a:cs typeface="Arial" panose="020B0604020202020204" pitchFamily="34" charset="0"/>
              </a:rPr>
              <a:t> . They will appreciate your attempt to understand their culture. </a:t>
            </a:r>
          </a:p>
          <a:p>
            <a:pPr lvl="2"/>
            <a:r>
              <a:rPr lang="en-US" sz="2600" i="1" dirty="0"/>
              <a:t>Chinese National Day is on October 1, which is an annual public holiday celebrated in the People's Republic of China. This day marks the end of dynastic rule and the march towards democracy. It is an important milestone in the rich history of the People's Republic of China.</a:t>
            </a:r>
            <a:endParaRPr lang="en-US" sz="2600" i="1" dirty="0">
              <a:cs typeface="Arial" panose="020B0604020202020204" pitchFamily="34" charset="0"/>
            </a:endParaRPr>
          </a:p>
          <a:p>
            <a:pPr marL="171450" indent="-171450">
              <a:buFont typeface="Arial" panose="020B0604020202020204" pitchFamily="34" charset="0"/>
              <a:buChar char="•"/>
            </a:pPr>
            <a:endParaRPr lang="en-US" sz="2600" b="1" dirty="0">
              <a:cs typeface="Arial" panose="020B0604020202020204" pitchFamily="34" charset="0"/>
            </a:endParaRPr>
          </a:p>
          <a:p>
            <a:pPr marL="171450" indent="-171450">
              <a:buFont typeface="Arial" panose="020B0604020202020204" pitchFamily="34" charset="0"/>
              <a:buChar char="•"/>
            </a:pPr>
            <a:endParaRPr lang="en-US" sz="2600" b="1" dirty="0">
              <a:cs typeface="Arial" panose="020B0604020202020204" pitchFamily="34" charset="0"/>
            </a:endParaRPr>
          </a:p>
          <a:p>
            <a:pPr marL="171450" indent="-171450">
              <a:buFont typeface="Arial" panose="020B0604020202020204" pitchFamily="34" charset="0"/>
              <a:buChar char="•"/>
            </a:pPr>
            <a:endParaRPr lang="he-IL" sz="2600" b="1" dirty="0"/>
          </a:p>
        </p:txBody>
      </p:sp>
      <p:sp>
        <p:nvSpPr>
          <p:cNvPr id="4" name="TextBox 3">
            <a:extLst>
              <a:ext uri="{FF2B5EF4-FFF2-40B4-BE49-F238E27FC236}">
                <a16:creationId xmlns:a16="http://schemas.microsoft.com/office/drawing/2014/main" id="{B2B3D18C-9BB0-4235-B5A5-2D3BE24A0A45}"/>
              </a:ext>
            </a:extLst>
          </p:cNvPr>
          <p:cNvSpPr txBox="1"/>
          <p:nvPr/>
        </p:nvSpPr>
        <p:spPr>
          <a:xfrm>
            <a:off x="651296" y="228273"/>
            <a:ext cx="10812468" cy="677108"/>
          </a:xfrm>
          <a:prstGeom prst="rect">
            <a:avLst/>
          </a:prstGeom>
          <a:noFill/>
        </p:spPr>
        <p:txBody>
          <a:bodyPr wrap="square" rtlCol="0">
            <a:spAutoFit/>
          </a:bodyPr>
          <a:lstStyle/>
          <a:p>
            <a:pPr algn="ctr"/>
            <a:r>
              <a:rPr lang="en-US" sz="3800" b="1" dirty="0">
                <a:cs typeface="Arial" panose="020B0604020202020204" pitchFamily="34" charset="0"/>
              </a:rPr>
              <a:t>Cultural Tips</a:t>
            </a:r>
            <a:endParaRPr lang="en-IL" sz="3800" b="1" dirty="0">
              <a:cs typeface="Arial" panose="020B0604020202020204" pitchFamily="34" charset="0"/>
            </a:endParaRPr>
          </a:p>
        </p:txBody>
      </p:sp>
    </p:spTree>
    <p:extLst>
      <p:ext uri="{BB962C8B-B14F-4D97-AF65-F5344CB8AC3E}">
        <p14:creationId xmlns:p14="http://schemas.microsoft.com/office/powerpoint/2010/main" val="2885125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547B-7347-4F51-ABDA-23F40750354F}"/>
              </a:ext>
            </a:extLst>
          </p:cNvPr>
          <p:cNvSpPr>
            <a:spLocks noGrp="1"/>
          </p:cNvSpPr>
          <p:nvPr>
            <p:ph type="ctrTitle"/>
          </p:nvPr>
        </p:nvSpPr>
        <p:spPr/>
        <p:txBody>
          <a:bodyPr/>
          <a:lstStyle/>
          <a:p>
            <a:endParaRPr lang="en-IL"/>
          </a:p>
        </p:txBody>
      </p:sp>
      <p:sp>
        <p:nvSpPr>
          <p:cNvPr id="3" name="Subtitle 2">
            <a:extLst>
              <a:ext uri="{FF2B5EF4-FFF2-40B4-BE49-F238E27FC236}">
                <a16:creationId xmlns:a16="http://schemas.microsoft.com/office/drawing/2014/main" id="{8C08E054-520D-4111-A117-E3625FC2A171}"/>
              </a:ext>
            </a:extLst>
          </p:cNvPr>
          <p:cNvSpPr>
            <a:spLocks noGrp="1"/>
          </p:cNvSpPr>
          <p:nvPr>
            <p:ph type="subTitle" idx="1"/>
          </p:nvPr>
        </p:nvSpPr>
        <p:spPr/>
        <p:txBody>
          <a:bodyPr/>
          <a:lstStyle/>
          <a:p>
            <a:endParaRPr lang="en-IL"/>
          </a:p>
        </p:txBody>
      </p:sp>
      <p:pic>
        <p:nvPicPr>
          <p:cNvPr id="5" name="Picture 4">
            <a:extLst>
              <a:ext uri="{FF2B5EF4-FFF2-40B4-BE49-F238E27FC236}">
                <a16:creationId xmlns:a16="http://schemas.microsoft.com/office/drawing/2014/main" id="{EE8BEB6B-FB3A-448B-9812-280ED0512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0" y="-5101"/>
            <a:ext cx="12268940" cy="6873128"/>
          </a:xfrm>
          <a:prstGeom prst="rect">
            <a:avLst/>
          </a:prstGeom>
        </p:spPr>
      </p:pic>
      <p:sp>
        <p:nvSpPr>
          <p:cNvPr id="6" name="TextBox 5">
            <a:extLst>
              <a:ext uri="{FF2B5EF4-FFF2-40B4-BE49-F238E27FC236}">
                <a16:creationId xmlns:a16="http://schemas.microsoft.com/office/drawing/2014/main" id="{92E98D94-7B14-41AD-866D-F93A5E8EB307}"/>
              </a:ext>
            </a:extLst>
          </p:cNvPr>
          <p:cNvSpPr txBox="1"/>
          <p:nvPr/>
        </p:nvSpPr>
        <p:spPr>
          <a:xfrm>
            <a:off x="0" y="767378"/>
            <a:ext cx="12192000" cy="1292662"/>
          </a:xfrm>
          <a:prstGeom prst="rect">
            <a:avLst/>
          </a:prstGeom>
          <a:noFill/>
        </p:spPr>
        <p:txBody>
          <a:bodyPr wrap="square" rtlCol="0">
            <a:spAutoFit/>
          </a:bodyPr>
          <a:lstStyle/>
          <a:p>
            <a:pPr marL="171450" indent="-171450">
              <a:buFont typeface="Arial" panose="020B0604020202020204" pitchFamily="34" charset="0"/>
              <a:buChar char="•"/>
            </a:pPr>
            <a:endParaRPr lang="en-US" sz="2600" b="1" dirty="0">
              <a:cs typeface="Arial" panose="020B0604020202020204" pitchFamily="34" charset="0"/>
            </a:endParaRPr>
          </a:p>
          <a:p>
            <a:pPr marL="171450" indent="-171450">
              <a:buFont typeface="Arial" panose="020B0604020202020204" pitchFamily="34" charset="0"/>
              <a:buChar char="•"/>
            </a:pPr>
            <a:endParaRPr lang="en-US" sz="2600" b="1" dirty="0">
              <a:cs typeface="Arial" panose="020B0604020202020204" pitchFamily="34" charset="0"/>
            </a:endParaRPr>
          </a:p>
          <a:p>
            <a:pPr marL="171450" indent="-171450">
              <a:buFont typeface="Arial" panose="020B0604020202020204" pitchFamily="34" charset="0"/>
              <a:buChar char="•"/>
            </a:pPr>
            <a:endParaRPr lang="he-IL" sz="2600" b="1" dirty="0"/>
          </a:p>
        </p:txBody>
      </p:sp>
      <p:sp>
        <p:nvSpPr>
          <p:cNvPr id="4" name="TextBox 3">
            <a:extLst>
              <a:ext uri="{FF2B5EF4-FFF2-40B4-BE49-F238E27FC236}">
                <a16:creationId xmlns:a16="http://schemas.microsoft.com/office/drawing/2014/main" id="{B2B3D18C-9BB0-4235-B5A5-2D3BE24A0A45}"/>
              </a:ext>
            </a:extLst>
          </p:cNvPr>
          <p:cNvSpPr txBox="1"/>
          <p:nvPr/>
        </p:nvSpPr>
        <p:spPr>
          <a:xfrm>
            <a:off x="651296" y="691734"/>
            <a:ext cx="10812468" cy="677108"/>
          </a:xfrm>
          <a:prstGeom prst="rect">
            <a:avLst/>
          </a:prstGeom>
          <a:noFill/>
        </p:spPr>
        <p:txBody>
          <a:bodyPr wrap="square" rtlCol="0">
            <a:spAutoFit/>
          </a:bodyPr>
          <a:lstStyle/>
          <a:p>
            <a:pPr algn="ctr"/>
            <a:r>
              <a:rPr lang="en-US" sz="3800" b="1" dirty="0">
                <a:cs typeface="Arial" panose="020B0604020202020204" pitchFamily="34" charset="0"/>
              </a:rPr>
              <a:t>Marketing to Chinese Groups</a:t>
            </a:r>
            <a:endParaRPr lang="en-IL" sz="3800" b="1" dirty="0">
              <a:cs typeface="Arial" panose="020B0604020202020204" pitchFamily="34" charset="0"/>
            </a:endParaRPr>
          </a:p>
        </p:txBody>
      </p:sp>
      <p:sp>
        <p:nvSpPr>
          <p:cNvPr id="7" name="Rectangle 6">
            <a:extLst>
              <a:ext uri="{FF2B5EF4-FFF2-40B4-BE49-F238E27FC236}">
                <a16:creationId xmlns:a16="http://schemas.microsoft.com/office/drawing/2014/main" id="{843395DE-3E23-456D-9E91-DC0078E7D190}"/>
              </a:ext>
            </a:extLst>
          </p:cNvPr>
          <p:cNvSpPr/>
          <p:nvPr/>
        </p:nvSpPr>
        <p:spPr>
          <a:xfrm>
            <a:off x="6366537" y="1295525"/>
            <a:ext cx="5884440" cy="4493538"/>
          </a:xfrm>
          <a:prstGeom prst="rect">
            <a:avLst/>
          </a:prstGeom>
        </p:spPr>
        <p:txBody>
          <a:bodyPr wrap="square">
            <a:spAutoFit/>
          </a:bodyPr>
          <a:lstStyle/>
          <a:p>
            <a:pPr rtl="1"/>
            <a:r>
              <a:rPr lang="en-US" sz="2600" dirty="0">
                <a:cs typeface="Arial" panose="020B0604020202020204" pitchFamily="34" charset="0"/>
              </a:rPr>
              <a:t>The Israeli Ministry of Tourism works to market Israel in China while improving the tourist experience. What is the most effective method? Invite Chinese bloggers and influencers to Israel! </a:t>
            </a:r>
          </a:p>
          <a:p>
            <a:pPr rtl="1"/>
            <a:endParaRPr lang="en-US" sz="2600" dirty="0">
              <a:cs typeface="Arial" panose="020B0604020202020204" pitchFamily="34" charset="0"/>
            </a:endParaRPr>
          </a:p>
          <a:p>
            <a:pPr rtl="1"/>
            <a:r>
              <a:rPr lang="en-US" sz="2600">
                <a:cs typeface="Arial" panose="020B0604020202020204" pitchFamily="34" charset="0"/>
              </a:rPr>
              <a:t>Encourage </a:t>
            </a:r>
            <a:r>
              <a:rPr lang="en-US" sz="2600" dirty="0">
                <a:cs typeface="Arial" panose="020B0604020202020204" pitchFamily="34" charset="0"/>
              </a:rPr>
              <a:t>them to take pictures with parts of the museum and to post about ANU on their social media platforms. Facebook and Instagram are banned in China; WeChat or Weibo instead. </a:t>
            </a:r>
            <a:endParaRPr lang="he-IL" sz="2600" dirty="0"/>
          </a:p>
        </p:txBody>
      </p:sp>
      <p:pic>
        <p:nvPicPr>
          <p:cNvPr id="9" name="Picture 8">
            <a:extLst>
              <a:ext uri="{FF2B5EF4-FFF2-40B4-BE49-F238E27FC236}">
                <a16:creationId xmlns:a16="http://schemas.microsoft.com/office/drawing/2014/main" id="{4820DF24-5AB0-4980-BE3B-061CAEEB9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77" y="1786250"/>
            <a:ext cx="6171643" cy="3471550"/>
          </a:xfrm>
          <a:prstGeom prst="rect">
            <a:avLst/>
          </a:prstGeom>
        </p:spPr>
      </p:pic>
    </p:spTree>
    <p:extLst>
      <p:ext uri="{BB962C8B-B14F-4D97-AF65-F5344CB8AC3E}">
        <p14:creationId xmlns:p14="http://schemas.microsoft.com/office/powerpoint/2010/main" val="3049225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547B-7347-4F51-ABDA-23F40750354F}"/>
              </a:ext>
            </a:extLst>
          </p:cNvPr>
          <p:cNvSpPr>
            <a:spLocks noGrp="1"/>
          </p:cNvSpPr>
          <p:nvPr>
            <p:ph type="ctrTitle"/>
          </p:nvPr>
        </p:nvSpPr>
        <p:spPr/>
        <p:txBody>
          <a:bodyPr/>
          <a:lstStyle/>
          <a:p>
            <a:endParaRPr lang="en-IL"/>
          </a:p>
        </p:txBody>
      </p:sp>
      <p:sp>
        <p:nvSpPr>
          <p:cNvPr id="3" name="Subtitle 2">
            <a:extLst>
              <a:ext uri="{FF2B5EF4-FFF2-40B4-BE49-F238E27FC236}">
                <a16:creationId xmlns:a16="http://schemas.microsoft.com/office/drawing/2014/main" id="{8C08E054-520D-4111-A117-E3625FC2A171}"/>
              </a:ext>
            </a:extLst>
          </p:cNvPr>
          <p:cNvSpPr>
            <a:spLocks noGrp="1"/>
          </p:cNvSpPr>
          <p:nvPr>
            <p:ph type="subTitle" idx="1"/>
          </p:nvPr>
        </p:nvSpPr>
        <p:spPr/>
        <p:txBody>
          <a:bodyPr/>
          <a:lstStyle/>
          <a:p>
            <a:endParaRPr lang="en-IL"/>
          </a:p>
        </p:txBody>
      </p:sp>
      <p:pic>
        <p:nvPicPr>
          <p:cNvPr id="5" name="Picture 4">
            <a:extLst>
              <a:ext uri="{FF2B5EF4-FFF2-40B4-BE49-F238E27FC236}">
                <a16:creationId xmlns:a16="http://schemas.microsoft.com/office/drawing/2014/main" id="{EE8BEB6B-FB3A-448B-9812-280ED0512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0" y="-5101"/>
            <a:ext cx="12268940" cy="6873128"/>
          </a:xfrm>
          <a:prstGeom prst="rect">
            <a:avLst/>
          </a:prstGeom>
        </p:spPr>
      </p:pic>
      <p:sp>
        <p:nvSpPr>
          <p:cNvPr id="6" name="TextBox 5">
            <a:extLst>
              <a:ext uri="{FF2B5EF4-FFF2-40B4-BE49-F238E27FC236}">
                <a16:creationId xmlns:a16="http://schemas.microsoft.com/office/drawing/2014/main" id="{92E98D94-7B14-41AD-866D-F93A5E8EB307}"/>
              </a:ext>
            </a:extLst>
          </p:cNvPr>
          <p:cNvSpPr txBox="1"/>
          <p:nvPr/>
        </p:nvSpPr>
        <p:spPr>
          <a:xfrm>
            <a:off x="0" y="767378"/>
            <a:ext cx="12192000" cy="1292662"/>
          </a:xfrm>
          <a:prstGeom prst="rect">
            <a:avLst/>
          </a:prstGeom>
          <a:noFill/>
        </p:spPr>
        <p:txBody>
          <a:bodyPr wrap="square" rtlCol="0">
            <a:spAutoFit/>
          </a:bodyPr>
          <a:lstStyle/>
          <a:p>
            <a:pPr marL="171450" indent="-171450">
              <a:buFont typeface="Arial" panose="020B0604020202020204" pitchFamily="34" charset="0"/>
              <a:buChar char="•"/>
            </a:pPr>
            <a:endParaRPr lang="en-US" sz="2600" b="1" dirty="0">
              <a:cs typeface="Arial" panose="020B0604020202020204" pitchFamily="34" charset="0"/>
            </a:endParaRPr>
          </a:p>
          <a:p>
            <a:pPr marL="171450" indent="-171450">
              <a:buFont typeface="Arial" panose="020B0604020202020204" pitchFamily="34" charset="0"/>
              <a:buChar char="•"/>
            </a:pPr>
            <a:endParaRPr lang="en-US" sz="2600" b="1" dirty="0">
              <a:cs typeface="Arial" panose="020B0604020202020204" pitchFamily="34" charset="0"/>
            </a:endParaRPr>
          </a:p>
          <a:p>
            <a:pPr marL="171450" indent="-171450">
              <a:buFont typeface="Arial" panose="020B0604020202020204" pitchFamily="34" charset="0"/>
              <a:buChar char="•"/>
            </a:pPr>
            <a:endParaRPr lang="he-IL" sz="2600" b="1" dirty="0"/>
          </a:p>
        </p:txBody>
      </p:sp>
      <p:sp>
        <p:nvSpPr>
          <p:cNvPr id="4" name="TextBox 3">
            <a:extLst>
              <a:ext uri="{FF2B5EF4-FFF2-40B4-BE49-F238E27FC236}">
                <a16:creationId xmlns:a16="http://schemas.microsoft.com/office/drawing/2014/main" id="{B2B3D18C-9BB0-4235-B5A5-2D3BE24A0A45}"/>
              </a:ext>
            </a:extLst>
          </p:cNvPr>
          <p:cNvSpPr txBox="1"/>
          <p:nvPr/>
        </p:nvSpPr>
        <p:spPr>
          <a:xfrm>
            <a:off x="651296" y="691734"/>
            <a:ext cx="10812468" cy="677108"/>
          </a:xfrm>
          <a:prstGeom prst="rect">
            <a:avLst/>
          </a:prstGeom>
          <a:noFill/>
        </p:spPr>
        <p:txBody>
          <a:bodyPr wrap="square" rtlCol="0">
            <a:spAutoFit/>
          </a:bodyPr>
          <a:lstStyle/>
          <a:p>
            <a:pPr algn="ctr"/>
            <a:r>
              <a:rPr lang="en-US" sz="3800" b="1" dirty="0">
                <a:cs typeface="Arial" panose="020B0604020202020204" pitchFamily="34" charset="0"/>
              </a:rPr>
              <a:t>At ANU</a:t>
            </a:r>
            <a:endParaRPr lang="en-IL" sz="3800" b="1" dirty="0">
              <a:cs typeface="Arial" panose="020B0604020202020204" pitchFamily="34" charset="0"/>
            </a:endParaRPr>
          </a:p>
        </p:txBody>
      </p:sp>
      <p:sp>
        <p:nvSpPr>
          <p:cNvPr id="8" name="TextBox 7">
            <a:extLst>
              <a:ext uri="{FF2B5EF4-FFF2-40B4-BE49-F238E27FC236}">
                <a16:creationId xmlns:a16="http://schemas.microsoft.com/office/drawing/2014/main" id="{85909303-F841-492E-AFDC-DAC4F8D589A4}"/>
              </a:ext>
            </a:extLst>
          </p:cNvPr>
          <p:cNvSpPr txBox="1"/>
          <p:nvPr/>
        </p:nvSpPr>
        <p:spPr>
          <a:xfrm>
            <a:off x="0" y="1478379"/>
            <a:ext cx="7981960" cy="4708981"/>
          </a:xfrm>
          <a:prstGeom prst="rect">
            <a:avLst/>
          </a:prstGeom>
          <a:noFill/>
        </p:spPr>
        <p:txBody>
          <a:bodyPr wrap="square" rtlCol="0">
            <a:spAutoFit/>
          </a:bodyPr>
          <a:lstStyle/>
          <a:p>
            <a:r>
              <a:rPr lang="en-US" sz="3000" dirty="0"/>
              <a:t>Specially created tour for Chinese visitors + staff training</a:t>
            </a:r>
          </a:p>
          <a:p>
            <a:endParaRPr lang="en-US" sz="3000" dirty="0"/>
          </a:p>
          <a:p>
            <a:r>
              <a:rPr lang="en-US" sz="3000" dirty="0" err="1"/>
              <a:t>WePay</a:t>
            </a:r>
            <a:r>
              <a:rPr lang="en-US" sz="3000" dirty="0"/>
              <a:t> in the ANU store</a:t>
            </a:r>
          </a:p>
          <a:p>
            <a:endParaRPr lang="en-US" sz="3000" dirty="0"/>
          </a:p>
          <a:p>
            <a:r>
              <a:rPr lang="en-US" sz="3000" dirty="0"/>
              <a:t>Working to move Kai Fung </a:t>
            </a:r>
            <a:r>
              <a:rPr lang="en-US" sz="3000" dirty="0" err="1"/>
              <a:t>Synagoue</a:t>
            </a:r>
            <a:r>
              <a:rPr lang="en-US" sz="3000" dirty="0"/>
              <a:t> to </a:t>
            </a:r>
            <a:r>
              <a:rPr lang="en-US" sz="3000" dirty="0" err="1"/>
              <a:t>Halleluja</a:t>
            </a:r>
            <a:endParaRPr lang="en-US" sz="3000" dirty="0"/>
          </a:p>
          <a:p>
            <a:endParaRPr lang="en-US" sz="3000" dirty="0"/>
          </a:p>
          <a:p>
            <a:r>
              <a:rPr lang="en-US" sz="3000" dirty="0"/>
              <a:t>ANU Audio Guide in Mandarin</a:t>
            </a:r>
          </a:p>
          <a:p>
            <a:endParaRPr lang="en-US" sz="3000" dirty="0"/>
          </a:p>
          <a:p>
            <a:r>
              <a:rPr lang="en-US" sz="3000" dirty="0"/>
              <a:t>Working to add parts of the ANU site in Mandarin</a:t>
            </a:r>
            <a:endParaRPr lang="en-IL" sz="3000" dirty="0"/>
          </a:p>
        </p:txBody>
      </p:sp>
      <p:pic>
        <p:nvPicPr>
          <p:cNvPr id="10" name="Picture 9">
            <a:extLst>
              <a:ext uri="{FF2B5EF4-FFF2-40B4-BE49-F238E27FC236}">
                <a16:creationId xmlns:a16="http://schemas.microsoft.com/office/drawing/2014/main" id="{70E40AE1-F0CC-44A4-B2FF-3FA463CEF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960" y="1368842"/>
            <a:ext cx="3730720" cy="5312221"/>
          </a:xfrm>
          <a:prstGeom prst="rect">
            <a:avLst/>
          </a:prstGeom>
        </p:spPr>
      </p:pic>
    </p:spTree>
    <p:extLst>
      <p:ext uri="{BB962C8B-B14F-4D97-AF65-F5344CB8AC3E}">
        <p14:creationId xmlns:p14="http://schemas.microsoft.com/office/powerpoint/2010/main" val="4079944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547B-7347-4F51-ABDA-23F40750354F}"/>
              </a:ext>
            </a:extLst>
          </p:cNvPr>
          <p:cNvSpPr>
            <a:spLocks noGrp="1"/>
          </p:cNvSpPr>
          <p:nvPr>
            <p:ph type="ctrTitle"/>
          </p:nvPr>
        </p:nvSpPr>
        <p:spPr/>
        <p:txBody>
          <a:bodyPr/>
          <a:lstStyle/>
          <a:p>
            <a:endParaRPr lang="en-IL"/>
          </a:p>
        </p:txBody>
      </p:sp>
      <p:sp>
        <p:nvSpPr>
          <p:cNvPr id="3" name="Subtitle 2">
            <a:extLst>
              <a:ext uri="{FF2B5EF4-FFF2-40B4-BE49-F238E27FC236}">
                <a16:creationId xmlns:a16="http://schemas.microsoft.com/office/drawing/2014/main" id="{8C08E054-520D-4111-A117-E3625FC2A171}"/>
              </a:ext>
            </a:extLst>
          </p:cNvPr>
          <p:cNvSpPr>
            <a:spLocks noGrp="1"/>
          </p:cNvSpPr>
          <p:nvPr>
            <p:ph type="subTitle" idx="1"/>
          </p:nvPr>
        </p:nvSpPr>
        <p:spPr/>
        <p:txBody>
          <a:bodyPr/>
          <a:lstStyle/>
          <a:p>
            <a:endParaRPr lang="en-IL"/>
          </a:p>
        </p:txBody>
      </p:sp>
      <p:pic>
        <p:nvPicPr>
          <p:cNvPr id="5" name="Picture 4">
            <a:extLst>
              <a:ext uri="{FF2B5EF4-FFF2-40B4-BE49-F238E27FC236}">
                <a16:creationId xmlns:a16="http://schemas.microsoft.com/office/drawing/2014/main" id="{EE8BEB6B-FB3A-448B-9812-280ED0512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0" y="-5101"/>
            <a:ext cx="12268940" cy="6873128"/>
          </a:xfrm>
          <a:prstGeom prst="rect">
            <a:avLst/>
          </a:prstGeom>
        </p:spPr>
      </p:pic>
      <p:sp>
        <p:nvSpPr>
          <p:cNvPr id="6" name="TextBox 5">
            <a:extLst>
              <a:ext uri="{FF2B5EF4-FFF2-40B4-BE49-F238E27FC236}">
                <a16:creationId xmlns:a16="http://schemas.microsoft.com/office/drawing/2014/main" id="{92E98D94-7B14-41AD-866D-F93A5E8EB307}"/>
              </a:ext>
            </a:extLst>
          </p:cNvPr>
          <p:cNvSpPr txBox="1"/>
          <p:nvPr/>
        </p:nvSpPr>
        <p:spPr>
          <a:xfrm>
            <a:off x="0" y="90270"/>
            <a:ext cx="12192000" cy="1292662"/>
          </a:xfrm>
          <a:prstGeom prst="rect">
            <a:avLst/>
          </a:prstGeom>
          <a:noFill/>
        </p:spPr>
        <p:txBody>
          <a:bodyPr wrap="square" rtlCol="0">
            <a:spAutoFit/>
          </a:bodyPr>
          <a:lstStyle/>
          <a:p>
            <a:pPr marL="171450" indent="-171450">
              <a:buFont typeface="Arial" panose="020B0604020202020204" pitchFamily="34" charset="0"/>
              <a:buChar char="•"/>
            </a:pPr>
            <a:endParaRPr lang="en-US" sz="2600" b="1" dirty="0">
              <a:cs typeface="Arial" panose="020B0604020202020204" pitchFamily="34" charset="0"/>
            </a:endParaRPr>
          </a:p>
          <a:p>
            <a:pPr marL="171450" indent="-171450">
              <a:buFont typeface="Arial" panose="020B0604020202020204" pitchFamily="34" charset="0"/>
              <a:buChar char="•"/>
            </a:pPr>
            <a:endParaRPr lang="en-US" sz="2600" b="1" dirty="0">
              <a:cs typeface="Arial" panose="020B0604020202020204" pitchFamily="34" charset="0"/>
            </a:endParaRPr>
          </a:p>
          <a:p>
            <a:pPr marL="171450" indent="-171450">
              <a:buFont typeface="Arial" panose="020B0604020202020204" pitchFamily="34" charset="0"/>
              <a:buChar char="•"/>
            </a:pPr>
            <a:endParaRPr lang="he-IL" sz="2600" b="1" dirty="0"/>
          </a:p>
        </p:txBody>
      </p:sp>
      <p:sp>
        <p:nvSpPr>
          <p:cNvPr id="4" name="TextBox 3">
            <a:extLst>
              <a:ext uri="{FF2B5EF4-FFF2-40B4-BE49-F238E27FC236}">
                <a16:creationId xmlns:a16="http://schemas.microsoft.com/office/drawing/2014/main" id="{B2B3D18C-9BB0-4235-B5A5-2D3BE24A0A45}"/>
              </a:ext>
            </a:extLst>
          </p:cNvPr>
          <p:cNvSpPr txBox="1"/>
          <p:nvPr/>
        </p:nvSpPr>
        <p:spPr>
          <a:xfrm>
            <a:off x="651296" y="866886"/>
            <a:ext cx="10812468" cy="677108"/>
          </a:xfrm>
          <a:prstGeom prst="rect">
            <a:avLst/>
          </a:prstGeom>
          <a:noFill/>
        </p:spPr>
        <p:txBody>
          <a:bodyPr wrap="square" rtlCol="0">
            <a:spAutoFit/>
          </a:bodyPr>
          <a:lstStyle/>
          <a:p>
            <a:pPr algn="ctr"/>
            <a:r>
              <a:rPr lang="en-US" sz="3800" b="1" dirty="0">
                <a:cs typeface="Arial" panose="020B0604020202020204" pitchFamily="34" charset="0"/>
              </a:rPr>
              <a:t>XIE </a:t>
            </a:r>
            <a:r>
              <a:rPr lang="en-US" sz="3800" b="1" dirty="0" err="1">
                <a:cs typeface="Arial" panose="020B0604020202020204" pitchFamily="34" charset="0"/>
              </a:rPr>
              <a:t>XIE</a:t>
            </a:r>
            <a:r>
              <a:rPr lang="en-US" sz="3800" b="1" dirty="0">
                <a:cs typeface="Arial" panose="020B0604020202020204" pitchFamily="34" charset="0"/>
              </a:rPr>
              <a:t> (Thank you!)</a:t>
            </a:r>
            <a:endParaRPr lang="en-IL" sz="3800" b="1" dirty="0">
              <a:cs typeface="Arial" panose="020B0604020202020204" pitchFamily="34" charset="0"/>
            </a:endParaRPr>
          </a:p>
        </p:txBody>
      </p:sp>
      <p:pic>
        <p:nvPicPr>
          <p:cNvPr id="7" name="Content Placeholder 3">
            <a:extLst>
              <a:ext uri="{FF2B5EF4-FFF2-40B4-BE49-F238E27FC236}">
                <a16:creationId xmlns:a16="http://schemas.microsoft.com/office/drawing/2014/main" id="{9ECB1E1F-93D7-4D6B-A0D2-1C72FA8A2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5131" y="1689297"/>
            <a:ext cx="6281738" cy="47113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526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547B-7347-4F51-ABDA-23F40750354F}"/>
              </a:ext>
            </a:extLst>
          </p:cNvPr>
          <p:cNvSpPr>
            <a:spLocks noGrp="1"/>
          </p:cNvSpPr>
          <p:nvPr>
            <p:ph type="ctrTitle"/>
          </p:nvPr>
        </p:nvSpPr>
        <p:spPr/>
        <p:txBody>
          <a:bodyPr/>
          <a:lstStyle/>
          <a:p>
            <a:endParaRPr lang="en-IL"/>
          </a:p>
        </p:txBody>
      </p:sp>
      <p:sp>
        <p:nvSpPr>
          <p:cNvPr id="3" name="Subtitle 2">
            <a:extLst>
              <a:ext uri="{FF2B5EF4-FFF2-40B4-BE49-F238E27FC236}">
                <a16:creationId xmlns:a16="http://schemas.microsoft.com/office/drawing/2014/main" id="{8C08E054-520D-4111-A117-E3625FC2A171}"/>
              </a:ext>
            </a:extLst>
          </p:cNvPr>
          <p:cNvSpPr>
            <a:spLocks noGrp="1"/>
          </p:cNvSpPr>
          <p:nvPr>
            <p:ph type="subTitle" idx="1"/>
          </p:nvPr>
        </p:nvSpPr>
        <p:spPr/>
        <p:txBody>
          <a:bodyPr/>
          <a:lstStyle/>
          <a:p>
            <a:endParaRPr lang="en-IL"/>
          </a:p>
        </p:txBody>
      </p:sp>
      <p:pic>
        <p:nvPicPr>
          <p:cNvPr id="5" name="Picture 4">
            <a:extLst>
              <a:ext uri="{FF2B5EF4-FFF2-40B4-BE49-F238E27FC236}">
                <a16:creationId xmlns:a16="http://schemas.microsoft.com/office/drawing/2014/main" id="{EE8BEB6B-FB3A-448B-9812-280ED0512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0" y="-5101"/>
            <a:ext cx="12268940" cy="6873128"/>
          </a:xfrm>
          <a:prstGeom prst="rect">
            <a:avLst/>
          </a:prstGeom>
        </p:spPr>
      </p:pic>
      <p:sp>
        <p:nvSpPr>
          <p:cNvPr id="6" name="TextBox 5">
            <a:extLst>
              <a:ext uri="{FF2B5EF4-FFF2-40B4-BE49-F238E27FC236}">
                <a16:creationId xmlns:a16="http://schemas.microsoft.com/office/drawing/2014/main" id="{92E98D94-7B14-41AD-866D-F93A5E8EB307}"/>
              </a:ext>
            </a:extLst>
          </p:cNvPr>
          <p:cNvSpPr txBox="1"/>
          <p:nvPr/>
        </p:nvSpPr>
        <p:spPr>
          <a:xfrm>
            <a:off x="0" y="767378"/>
            <a:ext cx="12192000" cy="5493812"/>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600" dirty="0">
                <a:cs typeface="Arial" panose="020B0604020202020204" pitchFamily="34" charset="0"/>
              </a:rPr>
              <a:t>After three years in which Chinese citizens were in lockdown due to the Covid-19 pandemic, they are very excited to travel the world.</a:t>
            </a:r>
          </a:p>
          <a:p>
            <a:pPr marL="457200" indent="-457200">
              <a:lnSpc>
                <a:spcPct val="150000"/>
              </a:lnSpc>
              <a:buFont typeface="Arial" panose="020B0604020202020204" pitchFamily="34" charset="0"/>
              <a:buChar char="•"/>
            </a:pPr>
            <a:r>
              <a:rPr lang="en-US" sz="2600" dirty="0">
                <a:cs typeface="Arial" panose="020B0604020202020204" pitchFamily="34" charset="0"/>
              </a:rPr>
              <a:t>As of August 2023 (last month!) Israel is on the "white" list of countries that Chinese tourists can fly to.</a:t>
            </a:r>
          </a:p>
          <a:p>
            <a:pPr marL="457200" indent="-457200">
              <a:lnSpc>
                <a:spcPct val="150000"/>
              </a:lnSpc>
              <a:buFont typeface="Arial" panose="020B0604020202020204" pitchFamily="34" charset="0"/>
              <a:buChar char="•"/>
            </a:pPr>
            <a:r>
              <a:rPr lang="en-US" sz="2600" dirty="0">
                <a:cs typeface="Arial" panose="020B0604020202020204" pitchFamily="34" charset="0"/>
              </a:rPr>
              <a:t>Up until now, there have been only few business delegations that made personal visas, but from now on they can issue a group visa. More and more organized groups are planning their next trip to Israel. </a:t>
            </a:r>
            <a:endParaRPr lang="he-IL" sz="2600" u="sng" dirty="0"/>
          </a:p>
          <a:p>
            <a:endParaRPr lang="en-US" sz="2600" b="1" dirty="0">
              <a:cs typeface="Arial" panose="020B0604020202020204" pitchFamily="34" charset="0"/>
            </a:endParaRPr>
          </a:p>
          <a:p>
            <a:pPr marL="171450" indent="-171450">
              <a:buFont typeface="Arial" panose="020B0604020202020204" pitchFamily="34" charset="0"/>
              <a:buChar char="•"/>
            </a:pPr>
            <a:endParaRPr lang="en-US" sz="2600" b="1" dirty="0">
              <a:cs typeface="Arial" panose="020B0604020202020204" pitchFamily="34" charset="0"/>
            </a:endParaRPr>
          </a:p>
          <a:p>
            <a:pPr marL="171450" indent="-171450">
              <a:buFont typeface="Arial" panose="020B0604020202020204" pitchFamily="34" charset="0"/>
              <a:buChar char="•"/>
            </a:pPr>
            <a:endParaRPr lang="he-IL" sz="2600" b="1" dirty="0"/>
          </a:p>
        </p:txBody>
      </p:sp>
      <p:pic>
        <p:nvPicPr>
          <p:cNvPr id="8" name="Picture 7">
            <a:extLst>
              <a:ext uri="{FF2B5EF4-FFF2-40B4-BE49-F238E27FC236}">
                <a16:creationId xmlns:a16="http://schemas.microsoft.com/office/drawing/2014/main" id="{A1D483D2-589F-43FC-84D5-9510C577D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10" y="5467601"/>
            <a:ext cx="11955780" cy="1190625"/>
          </a:xfrm>
          <a:prstGeom prst="rect">
            <a:avLst/>
          </a:prstGeom>
        </p:spPr>
      </p:pic>
    </p:spTree>
    <p:extLst>
      <p:ext uri="{BB962C8B-B14F-4D97-AF65-F5344CB8AC3E}">
        <p14:creationId xmlns:p14="http://schemas.microsoft.com/office/powerpoint/2010/main" val="1980043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547B-7347-4F51-ABDA-23F40750354F}"/>
              </a:ext>
            </a:extLst>
          </p:cNvPr>
          <p:cNvSpPr>
            <a:spLocks noGrp="1"/>
          </p:cNvSpPr>
          <p:nvPr>
            <p:ph type="ctrTitle"/>
          </p:nvPr>
        </p:nvSpPr>
        <p:spPr/>
        <p:txBody>
          <a:bodyPr/>
          <a:lstStyle/>
          <a:p>
            <a:endParaRPr lang="en-IL"/>
          </a:p>
        </p:txBody>
      </p:sp>
      <p:sp>
        <p:nvSpPr>
          <p:cNvPr id="3" name="Subtitle 2">
            <a:extLst>
              <a:ext uri="{FF2B5EF4-FFF2-40B4-BE49-F238E27FC236}">
                <a16:creationId xmlns:a16="http://schemas.microsoft.com/office/drawing/2014/main" id="{8C08E054-520D-4111-A117-E3625FC2A171}"/>
              </a:ext>
            </a:extLst>
          </p:cNvPr>
          <p:cNvSpPr>
            <a:spLocks noGrp="1"/>
          </p:cNvSpPr>
          <p:nvPr>
            <p:ph type="subTitle" idx="1"/>
          </p:nvPr>
        </p:nvSpPr>
        <p:spPr/>
        <p:txBody>
          <a:bodyPr/>
          <a:lstStyle/>
          <a:p>
            <a:endParaRPr lang="en-IL"/>
          </a:p>
        </p:txBody>
      </p:sp>
      <p:pic>
        <p:nvPicPr>
          <p:cNvPr id="5" name="Picture 4">
            <a:extLst>
              <a:ext uri="{FF2B5EF4-FFF2-40B4-BE49-F238E27FC236}">
                <a16:creationId xmlns:a16="http://schemas.microsoft.com/office/drawing/2014/main" id="{EE8BEB6B-FB3A-448B-9812-280ED0512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0" y="-5101"/>
            <a:ext cx="12268940" cy="6873128"/>
          </a:xfrm>
          <a:prstGeom prst="rect">
            <a:avLst/>
          </a:prstGeom>
        </p:spPr>
      </p:pic>
      <p:sp>
        <p:nvSpPr>
          <p:cNvPr id="6" name="TextBox 5">
            <a:extLst>
              <a:ext uri="{FF2B5EF4-FFF2-40B4-BE49-F238E27FC236}">
                <a16:creationId xmlns:a16="http://schemas.microsoft.com/office/drawing/2014/main" id="{92E98D94-7B14-41AD-866D-F93A5E8EB307}"/>
              </a:ext>
            </a:extLst>
          </p:cNvPr>
          <p:cNvSpPr txBox="1"/>
          <p:nvPr/>
        </p:nvSpPr>
        <p:spPr>
          <a:xfrm>
            <a:off x="0" y="767378"/>
            <a:ext cx="12192000" cy="1292662"/>
          </a:xfrm>
          <a:prstGeom prst="rect">
            <a:avLst/>
          </a:prstGeom>
          <a:noFill/>
        </p:spPr>
        <p:txBody>
          <a:bodyPr wrap="square" rtlCol="0">
            <a:spAutoFit/>
          </a:bodyPr>
          <a:lstStyle/>
          <a:p>
            <a:pPr marL="171450" indent="-171450">
              <a:buFont typeface="Arial" panose="020B0604020202020204" pitchFamily="34" charset="0"/>
              <a:buChar char="•"/>
            </a:pPr>
            <a:endParaRPr lang="en-US" sz="2600" b="1" dirty="0">
              <a:cs typeface="Arial" panose="020B0604020202020204" pitchFamily="34" charset="0"/>
            </a:endParaRPr>
          </a:p>
          <a:p>
            <a:pPr marL="171450" indent="-171450">
              <a:buFont typeface="Arial" panose="020B0604020202020204" pitchFamily="34" charset="0"/>
              <a:buChar char="•"/>
            </a:pPr>
            <a:endParaRPr lang="en-US" sz="2600" b="1" dirty="0">
              <a:cs typeface="Arial" panose="020B0604020202020204" pitchFamily="34" charset="0"/>
            </a:endParaRPr>
          </a:p>
          <a:p>
            <a:pPr marL="171450" indent="-171450">
              <a:buFont typeface="Arial" panose="020B0604020202020204" pitchFamily="34" charset="0"/>
              <a:buChar char="•"/>
            </a:pPr>
            <a:endParaRPr lang="he-IL" sz="2600" b="1" dirty="0"/>
          </a:p>
        </p:txBody>
      </p:sp>
      <p:sp>
        <p:nvSpPr>
          <p:cNvPr id="7" name="TextBox 6">
            <a:extLst>
              <a:ext uri="{FF2B5EF4-FFF2-40B4-BE49-F238E27FC236}">
                <a16:creationId xmlns:a16="http://schemas.microsoft.com/office/drawing/2014/main" id="{0AD766C4-E846-41EE-AC75-5F64828AF8F6}"/>
              </a:ext>
            </a:extLst>
          </p:cNvPr>
          <p:cNvSpPr txBox="1"/>
          <p:nvPr/>
        </p:nvSpPr>
        <p:spPr>
          <a:xfrm>
            <a:off x="0" y="1122363"/>
            <a:ext cx="12192000" cy="5632311"/>
          </a:xfrm>
          <a:prstGeom prst="rect">
            <a:avLst/>
          </a:prstGeom>
          <a:noFill/>
        </p:spPr>
        <p:txBody>
          <a:bodyPr wrap="square" rtlCol="0">
            <a:spAutoFit/>
          </a:bodyPr>
          <a:lstStyle/>
          <a:p>
            <a:pPr algn="ctr"/>
            <a:r>
              <a:rPr lang="en-US" sz="3800" b="1" i="1" dirty="0"/>
              <a:t>We believe that every Chinese visitor arriving in Israel must visit ANU for a meaningful and fun experience. </a:t>
            </a:r>
          </a:p>
          <a:p>
            <a:pPr algn="ctr"/>
            <a:endParaRPr lang="en-US" sz="4400" b="1" i="1" dirty="0"/>
          </a:p>
          <a:p>
            <a:pPr algn="ctr"/>
            <a:endParaRPr lang="en-US" sz="4400" b="1" i="1" dirty="0"/>
          </a:p>
          <a:p>
            <a:pPr algn="ctr"/>
            <a:endParaRPr lang="en-US" sz="4400" b="1" i="1" dirty="0"/>
          </a:p>
          <a:p>
            <a:pPr algn="ctr"/>
            <a:endParaRPr lang="en-US" sz="3800" b="1" i="1" dirty="0"/>
          </a:p>
          <a:p>
            <a:pPr algn="ctr"/>
            <a:endParaRPr lang="en-US" sz="3800" b="1" i="1" dirty="0"/>
          </a:p>
          <a:p>
            <a:pPr algn="ctr"/>
            <a:r>
              <a:rPr lang="en-US" sz="3800" b="1" i="1" dirty="0"/>
              <a:t>This will improve their overall Israel visit, and can improve Chinese-Israeli relations in the future. </a:t>
            </a:r>
            <a:endParaRPr lang="en-IL" sz="3800" b="1" i="1" dirty="0"/>
          </a:p>
        </p:txBody>
      </p:sp>
      <p:pic>
        <p:nvPicPr>
          <p:cNvPr id="8" name="Content Placeholder 4">
            <a:extLst>
              <a:ext uri="{FF2B5EF4-FFF2-40B4-BE49-F238E27FC236}">
                <a16:creationId xmlns:a16="http://schemas.microsoft.com/office/drawing/2014/main" id="{70F0D2F3-86C2-4D54-A83A-392E51F91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5121" y="2503826"/>
            <a:ext cx="4821758" cy="29568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0329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547B-7347-4F51-ABDA-23F40750354F}"/>
              </a:ext>
            </a:extLst>
          </p:cNvPr>
          <p:cNvSpPr>
            <a:spLocks noGrp="1"/>
          </p:cNvSpPr>
          <p:nvPr>
            <p:ph type="ctrTitle"/>
          </p:nvPr>
        </p:nvSpPr>
        <p:spPr/>
        <p:txBody>
          <a:bodyPr/>
          <a:lstStyle/>
          <a:p>
            <a:endParaRPr lang="en-IL"/>
          </a:p>
        </p:txBody>
      </p:sp>
      <p:sp>
        <p:nvSpPr>
          <p:cNvPr id="3" name="Subtitle 2">
            <a:extLst>
              <a:ext uri="{FF2B5EF4-FFF2-40B4-BE49-F238E27FC236}">
                <a16:creationId xmlns:a16="http://schemas.microsoft.com/office/drawing/2014/main" id="{8C08E054-520D-4111-A117-E3625FC2A171}"/>
              </a:ext>
            </a:extLst>
          </p:cNvPr>
          <p:cNvSpPr>
            <a:spLocks noGrp="1"/>
          </p:cNvSpPr>
          <p:nvPr>
            <p:ph type="subTitle" idx="1"/>
          </p:nvPr>
        </p:nvSpPr>
        <p:spPr/>
        <p:txBody>
          <a:bodyPr/>
          <a:lstStyle/>
          <a:p>
            <a:endParaRPr lang="en-IL"/>
          </a:p>
        </p:txBody>
      </p:sp>
      <p:pic>
        <p:nvPicPr>
          <p:cNvPr id="5" name="Picture 4">
            <a:extLst>
              <a:ext uri="{FF2B5EF4-FFF2-40B4-BE49-F238E27FC236}">
                <a16:creationId xmlns:a16="http://schemas.microsoft.com/office/drawing/2014/main" id="{EE8BEB6B-FB3A-448B-9812-280ED0512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0" y="-5101"/>
            <a:ext cx="12268940" cy="6873128"/>
          </a:xfrm>
          <a:prstGeom prst="rect">
            <a:avLst/>
          </a:prstGeom>
        </p:spPr>
      </p:pic>
      <p:sp>
        <p:nvSpPr>
          <p:cNvPr id="6" name="TextBox 5">
            <a:extLst>
              <a:ext uri="{FF2B5EF4-FFF2-40B4-BE49-F238E27FC236}">
                <a16:creationId xmlns:a16="http://schemas.microsoft.com/office/drawing/2014/main" id="{92E98D94-7B14-41AD-866D-F93A5E8EB307}"/>
              </a:ext>
            </a:extLst>
          </p:cNvPr>
          <p:cNvSpPr txBox="1"/>
          <p:nvPr/>
        </p:nvSpPr>
        <p:spPr>
          <a:xfrm>
            <a:off x="-80211" y="1555324"/>
            <a:ext cx="12268940" cy="3693319"/>
          </a:xfrm>
          <a:prstGeom prst="rect">
            <a:avLst/>
          </a:prstGeom>
          <a:noFill/>
        </p:spPr>
        <p:txBody>
          <a:bodyPr wrap="square" rtlCol="0">
            <a:spAutoFit/>
          </a:bodyPr>
          <a:lstStyle/>
          <a:p>
            <a:pPr marL="285750" indent="-285750">
              <a:buFont typeface="Arial" panose="020B0604020202020204" pitchFamily="34" charset="0"/>
              <a:buChar char="•"/>
            </a:pPr>
            <a:r>
              <a:rPr lang="en-US" sz="2600" dirty="0">
                <a:cs typeface="Arial" panose="020B0604020202020204" pitchFamily="34" charset="0"/>
              </a:rPr>
              <a:t>China has the largest outbound tourism market in the world. </a:t>
            </a:r>
          </a:p>
          <a:p>
            <a:pPr marL="285750" indent="-285750">
              <a:buFont typeface="Arial" panose="020B0604020202020204" pitchFamily="34" charset="0"/>
              <a:buChar char="•"/>
            </a:pPr>
            <a:r>
              <a:rPr lang="en-US" sz="2600" dirty="0">
                <a:cs typeface="Arial" panose="020B0604020202020204" pitchFamily="34" charset="0"/>
              </a:rPr>
              <a:t>In 2018, over 160 million Chinese tourists traveled the world.</a:t>
            </a:r>
          </a:p>
          <a:p>
            <a:pPr marL="285750" indent="-285750">
              <a:buFont typeface="Arial" panose="020B0604020202020204" pitchFamily="34" charset="0"/>
              <a:buChar char="•"/>
            </a:pPr>
            <a:r>
              <a:rPr lang="en-US" sz="2600" dirty="0">
                <a:cs typeface="Arial" panose="020B0604020202020204" pitchFamily="34" charset="0"/>
              </a:rPr>
              <a:t>In 2019, about 442,000 tourists from China arrived in Israel, an increase of 49% compared to 2018. </a:t>
            </a:r>
          </a:p>
          <a:p>
            <a:pPr marL="285750" indent="-285750">
              <a:buFont typeface="Arial" panose="020B0604020202020204" pitchFamily="34" charset="0"/>
              <a:buChar char="•"/>
            </a:pPr>
            <a:r>
              <a:rPr lang="en-US" sz="2600" dirty="0">
                <a:cs typeface="Arial" panose="020B0604020202020204" pitchFamily="34" charset="0"/>
              </a:rPr>
              <a:t>Chinese tourists spend a considerable amount while visiting Israel- around 1000nis per day. </a:t>
            </a:r>
          </a:p>
          <a:p>
            <a:pPr marL="285750" indent="-285750">
              <a:buFont typeface="Arial" panose="020B0604020202020204" pitchFamily="34" charset="0"/>
              <a:buChar char="•"/>
            </a:pPr>
            <a:r>
              <a:rPr lang="en-US" sz="2600" dirty="0">
                <a:cs typeface="Arial" panose="020B0604020202020204" pitchFamily="34" charset="0"/>
              </a:rPr>
              <a:t>Chinese tourists prefer to travel to countries close to them: Japan, Thailand, and South Korea, and then to Italy, France, and Spain. Just recently (August 2023), Israel was re-opened as an approved destination for the Chinese audience.</a:t>
            </a:r>
            <a:endParaRPr lang="he-IL" sz="2600" dirty="0"/>
          </a:p>
        </p:txBody>
      </p:sp>
      <p:pic>
        <p:nvPicPr>
          <p:cNvPr id="8" name="Picture 7">
            <a:extLst>
              <a:ext uri="{FF2B5EF4-FFF2-40B4-BE49-F238E27FC236}">
                <a16:creationId xmlns:a16="http://schemas.microsoft.com/office/drawing/2014/main" id="{835CF270-08E9-49FB-B38B-A87CCAC44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9078" y="5593783"/>
            <a:ext cx="1529651" cy="938261"/>
          </a:xfrm>
          <a:prstGeom prst="rect">
            <a:avLst/>
          </a:prstGeom>
        </p:spPr>
      </p:pic>
    </p:spTree>
    <p:extLst>
      <p:ext uri="{BB962C8B-B14F-4D97-AF65-F5344CB8AC3E}">
        <p14:creationId xmlns:p14="http://schemas.microsoft.com/office/powerpoint/2010/main" val="2132784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547B-7347-4F51-ABDA-23F40750354F}"/>
              </a:ext>
            </a:extLst>
          </p:cNvPr>
          <p:cNvSpPr>
            <a:spLocks noGrp="1"/>
          </p:cNvSpPr>
          <p:nvPr>
            <p:ph type="ctrTitle"/>
          </p:nvPr>
        </p:nvSpPr>
        <p:spPr/>
        <p:txBody>
          <a:bodyPr/>
          <a:lstStyle/>
          <a:p>
            <a:endParaRPr lang="en-IL"/>
          </a:p>
        </p:txBody>
      </p:sp>
      <p:sp>
        <p:nvSpPr>
          <p:cNvPr id="3" name="Subtitle 2">
            <a:extLst>
              <a:ext uri="{FF2B5EF4-FFF2-40B4-BE49-F238E27FC236}">
                <a16:creationId xmlns:a16="http://schemas.microsoft.com/office/drawing/2014/main" id="{8C08E054-520D-4111-A117-E3625FC2A171}"/>
              </a:ext>
            </a:extLst>
          </p:cNvPr>
          <p:cNvSpPr>
            <a:spLocks noGrp="1"/>
          </p:cNvSpPr>
          <p:nvPr>
            <p:ph type="subTitle" idx="1"/>
          </p:nvPr>
        </p:nvSpPr>
        <p:spPr/>
        <p:txBody>
          <a:bodyPr/>
          <a:lstStyle/>
          <a:p>
            <a:endParaRPr lang="en-IL"/>
          </a:p>
        </p:txBody>
      </p:sp>
      <p:pic>
        <p:nvPicPr>
          <p:cNvPr id="5" name="Picture 4">
            <a:extLst>
              <a:ext uri="{FF2B5EF4-FFF2-40B4-BE49-F238E27FC236}">
                <a16:creationId xmlns:a16="http://schemas.microsoft.com/office/drawing/2014/main" id="{EE8BEB6B-FB3A-448B-9812-280ED0512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0" y="-5101"/>
            <a:ext cx="12268940" cy="6873128"/>
          </a:xfrm>
          <a:prstGeom prst="rect">
            <a:avLst/>
          </a:prstGeom>
        </p:spPr>
      </p:pic>
      <p:sp>
        <p:nvSpPr>
          <p:cNvPr id="6" name="TextBox 5">
            <a:extLst>
              <a:ext uri="{FF2B5EF4-FFF2-40B4-BE49-F238E27FC236}">
                <a16:creationId xmlns:a16="http://schemas.microsoft.com/office/drawing/2014/main" id="{92E98D94-7B14-41AD-866D-F93A5E8EB307}"/>
              </a:ext>
            </a:extLst>
          </p:cNvPr>
          <p:cNvSpPr txBox="1"/>
          <p:nvPr/>
        </p:nvSpPr>
        <p:spPr>
          <a:xfrm>
            <a:off x="-38470" y="2158162"/>
            <a:ext cx="11901428" cy="3323987"/>
          </a:xfrm>
          <a:prstGeom prst="rect">
            <a:avLst/>
          </a:prstGeom>
          <a:noFill/>
        </p:spPr>
        <p:txBody>
          <a:bodyPr wrap="square" rtlCol="0">
            <a:spAutoFit/>
          </a:bodyPr>
          <a:lstStyle/>
          <a:p>
            <a:pPr marL="171450" indent="-171450">
              <a:buFont typeface="Arial" panose="020B0604020202020204" pitchFamily="34" charset="0"/>
              <a:buChar char="•"/>
            </a:pPr>
            <a:r>
              <a:rPr lang="en-US" sz="2600" dirty="0">
                <a:cs typeface="Arial" panose="020B0604020202020204" pitchFamily="34" charset="0"/>
              </a:rPr>
              <a:t>Professional or university delegations</a:t>
            </a:r>
          </a:p>
          <a:p>
            <a:pPr marL="628650" lvl="1" indent="-171450">
              <a:buFont typeface="Arial" panose="020B0604020202020204" pitchFamily="34" charset="0"/>
              <a:buChar char="•"/>
            </a:pPr>
            <a:r>
              <a:rPr lang="en-US" sz="2600" dirty="0">
                <a:cs typeface="Arial" panose="020B0604020202020204" pitchFamily="34" charset="0"/>
              </a:rPr>
              <a:t>University students</a:t>
            </a:r>
          </a:p>
          <a:p>
            <a:pPr marL="628650" lvl="1" indent="-171450">
              <a:buFont typeface="Arial" panose="020B0604020202020204" pitchFamily="34" charset="0"/>
              <a:buChar char="•"/>
            </a:pPr>
            <a:r>
              <a:rPr lang="en-US" sz="2600" dirty="0">
                <a:cs typeface="Arial" panose="020B0604020202020204" pitchFamily="34" charset="0"/>
              </a:rPr>
              <a:t>Young professionals in fields of business, politics, science, law</a:t>
            </a:r>
          </a:p>
          <a:p>
            <a:pPr marL="628650" lvl="1" indent="-171450">
              <a:buFont typeface="Arial" panose="020B0604020202020204" pitchFamily="34" charset="0"/>
              <a:buChar char="•"/>
            </a:pPr>
            <a:r>
              <a:rPr lang="en-US" sz="2600" dirty="0">
                <a:cs typeface="Arial" panose="020B0604020202020204" pitchFamily="34" charset="0"/>
              </a:rPr>
              <a:t>Here to meet with their Israeli counterparts, and learn about Israeli innovation</a:t>
            </a:r>
          </a:p>
          <a:p>
            <a:pPr marL="628650" lvl="1" indent="-171450">
              <a:buFont typeface="Arial" panose="020B0604020202020204" pitchFamily="34" charset="0"/>
              <a:buChar char="•"/>
            </a:pPr>
            <a:r>
              <a:rPr lang="en-US" sz="2600" dirty="0">
                <a:cs typeface="Arial" panose="020B0604020202020204" pitchFamily="34" charset="0"/>
              </a:rPr>
              <a:t>Mainly ages 18-60</a:t>
            </a:r>
          </a:p>
          <a:p>
            <a:pPr marL="628650" lvl="1" indent="-171450">
              <a:buFont typeface="Arial" panose="020B0604020202020204" pitchFamily="34" charset="0"/>
              <a:buChar char="•"/>
            </a:pPr>
            <a:endParaRPr lang="en-US" sz="2600" dirty="0">
              <a:cs typeface="Arial" panose="020B0604020202020204" pitchFamily="34" charset="0"/>
            </a:endParaRP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he-IL" b="1" dirty="0">
              <a:latin typeface="Arial" panose="020B0604020202020204" pitchFamily="34" charset="0"/>
            </a:endParaRPr>
          </a:p>
        </p:txBody>
      </p:sp>
      <p:sp>
        <p:nvSpPr>
          <p:cNvPr id="4" name="TextBox 3">
            <a:extLst>
              <a:ext uri="{FF2B5EF4-FFF2-40B4-BE49-F238E27FC236}">
                <a16:creationId xmlns:a16="http://schemas.microsoft.com/office/drawing/2014/main" id="{B2B3D18C-9BB0-4235-B5A5-2D3BE24A0A45}"/>
              </a:ext>
            </a:extLst>
          </p:cNvPr>
          <p:cNvSpPr txBox="1"/>
          <p:nvPr/>
        </p:nvSpPr>
        <p:spPr>
          <a:xfrm>
            <a:off x="504889" y="1116309"/>
            <a:ext cx="10812468" cy="1261884"/>
          </a:xfrm>
          <a:prstGeom prst="rect">
            <a:avLst/>
          </a:prstGeom>
          <a:noFill/>
        </p:spPr>
        <p:txBody>
          <a:bodyPr wrap="square" rtlCol="0">
            <a:spAutoFit/>
          </a:bodyPr>
          <a:lstStyle/>
          <a:p>
            <a:pPr algn="ctr"/>
            <a:r>
              <a:rPr lang="en-US" sz="3800" b="1" dirty="0">
                <a:cs typeface="Arial" panose="020B0604020202020204" pitchFamily="34" charset="0"/>
              </a:rPr>
              <a:t>Who are the Chinese visitors coming to Israel, and why are they coming?</a:t>
            </a:r>
            <a:endParaRPr lang="en-IL" sz="3800" b="1" dirty="0">
              <a:cs typeface="Arial" panose="020B0604020202020204" pitchFamily="34" charset="0"/>
            </a:endParaRPr>
          </a:p>
        </p:txBody>
      </p:sp>
      <p:sp>
        <p:nvSpPr>
          <p:cNvPr id="8" name="TextBox 7">
            <a:extLst>
              <a:ext uri="{FF2B5EF4-FFF2-40B4-BE49-F238E27FC236}">
                <a16:creationId xmlns:a16="http://schemas.microsoft.com/office/drawing/2014/main" id="{4A4325BE-B989-4341-80B8-ED59E25FBE67}"/>
              </a:ext>
            </a:extLst>
          </p:cNvPr>
          <p:cNvSpPr txBox="1"/>
          <p:nvPr/>
        </p:nvSpPr>
        <p:spPr>
          <a:xfrm>
            <a:off x="0" y="4629532"/>
            <a:ext cx="7355022" cy="2092881"/>
          </a:xfrm>
          <a:prstGeom prst="rect">
            <a:avLst/>
          </a:prstGeom>
          <a:noFill/>
        </p:spPr>
        <p:txBody>
          <a:bodyPr wrap="square" rtlCol="0">
            <a:spAutoFit/>
          </a:bodyPr>
          <a:lstStyle/>
          <a:p>
            <a:pPr marL="285750" indent="-285750">
              <a:buFont typeface="Arial" panose="020B0604020202020204" pitchFamily="34" charset="0"/>
              <a:buChar char="•"/>
            </a:pPr>
            <a:r>
              <a:rPr lang="en-US" sz="2600" dirty="0"/>
              <a:t>Religious groups</a:t>
            </a:r>
          </a:p>
          <a:p>
            <a:pPr marL="742950" lvl="1" indent="-285750">
              <a:buFont typeface="Arial" panose="020B0604020202020204" pitchFamily="34" charset="0"/>
              <a:buChar char="•"/>
            </a:pPr>
            <a:r>
              <a:rPr lang="en-US" sz="2600" dirty="0"/>
              <a:t>Mainly Christian groups here to see Christian holy sites</a:t>
            </a:r>
          </a:p>
          <a:p>
            <a:pPr marL="742950" lvl="1" indent="-285750">
              <a:buFont typeface="Arial" panose="020B0604020202020204" pitchFamily="34" charset="0"/>
              <a:buChar char="•"/>
            </a:pPr>
            <a:r>
              <a:rPr lang="en-US" sz="2600" dirty="0">
                <a:cs typeface="Arial" panose="020B0604020202020204" pitchFamily="34" charset="0"/>
              </a:rPr>
              <a:t>All ages; may have multiple family generations in one group</a:t>
            </a:r>
          </a:p>
        </p:txBody>
      </p:sp>
      <p:pic>
        <p:nvPicPr>
          <p:cNvPr id="9" name="Content Placeholder 5">
            <a:extLst>
              <a:ext uri="{FF2B5EF4-FFF2-40B4-BE49-F238E27FC236}">
                <a16:creationId xmlns:a16="http://schemas.microsoft.com/office/drawing/2014/main" id="{1A899D06-1457-4F85-9AB6-13D1D846A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4064" y="3820156"/>
            <a:ext cx="4178894" cy="27110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677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547B-7347-4F51-ABDA-23F40750354F}"/>
              </a:ext>
            </a:extLst>
          </p:cNvPr>
          <p:cNvSpPr>
            <a:spLocks noGrp="1"/>
          </p:cNvSpPr>
          <p:nvPr>
            <p:ph type="ctrTitle"/>
          </p:nvPr>
        </p:nvSpPr>
        <p:spPr/>
        <p:txBody>
          <a:bodyPr/>
          <a:lstStyle/>
          <a:p>
            <a:endParaRPr lang="en-IL"/>
          </a:p>
        </p:txBody>
      </p:sp>
      <p:sp>
        <p:nvSpPr>
          <p:cNvPr id="3" name="Subtitle 2">
            <a:extLst>
              <a:ext uri="{FF2B5EF4-FFF2-40B4-BE49-F238E27FC236}">
                <a16:creationId xmlns:a16="http://schemas.microsoft.com/office/drawing/2014/main" id="{8C08E054-520D-4111-A117-E3625FC2A171}"/>
              </a:ext>
            </a:extLst>
          </p:cNvPr>
          <p:cNvSpPr>
            <a:spLocks noGrp="1"/>
          </p:cNvSpPr>
          <p:nvPr>
            <p:ph type="subTitle" idx="1"/>
          </p:nvPr>
        </p:nvSpPr>
        <p:spPr/>
        <p:txBody>
          <a:bodyPr/>
          <a:lstStyle/>
          <a:p>
            <a:endParaRPr lang="en-IL"/>
          </a:p>
        </p:txBody>
      </p:sp>
      <p:pic>
        <p:nvPicPr>
          <p:cNvPr id="5" name="Picture 4">
            <a:extLst>
              <a:ext uri="{FF2B5EF4-FFF2-40B4-BE49-F238E27FC236}">
                <a16:creationId xmlns:a16="http://schemas.microsoft.com/office/drawing/2014/main" id="{EE8BEB6B-FB3A-448B-9812-280ED0512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0" y="-5101"/>
            <a:ext cx="12268940" cy="6873128"/>
          </a:xfrm>
          <a:prstGeom prst="rect">
            <a:avLst/>
          </a:prstGeom>
        </p:spPr>
      </p:pic>
      <p:sp>
        <p:nvSpPr>
          <p:cNvPr id="6" name="TextBox 5">
            <a:extLst>
              <a:ext uri="{FF2B5EF4-FFF2-40B4-BE49-F238E27FC236}">
                <a16:creationId xmlns:a16="http://schemas.microsoft.com/office/drawing/2014/main" id="{92E98D94-7B14-41AD-866D-F93A5E8EB307}"/>
              </a:ext>
            </a:extLst>
          </p:cNvPr>
          <p:cNvSpPr txBox="1"/>
          <p:nvPr/>
        </p:nvSpPr>
        <p:spPr>
          <a:xfrm>
            <a:off x="-38470" y="2470268"/>
            <a:ext cx="11948530" cy="2123658"/>
          </a:xfrm>
          <a:prstGeom prst="rect">
            <a:avLst/>
          </a:prstGeom>
          <a:noFill/>
        </p:spPr>
        <p:txBody>
          <a:bodyPr wrap="square" rtlCol="0">
            <a:spAutoFit/>
          </a:bodyPr>
          <a:lstStyle/>
          <a:p>
            <a:pPr marL="171450" indent="-171450">
              <a:buFont typeface="Arial" panose="020B0604020202020204" pitchFamily="34" charset="0"/>
              <a:buChar char="•"/>
            </a:pPr>
            <a:r>
              <a:rPr lang="en-US" sz="2600" dirty="0">
                <a:cs typeface="Arial" panose="020B0604020202020204" pitchFamily="34" charset="0"/>
              </a:rPr>
              <a:t>Middle class group travel</a:t>
            </a:r>
          </a:p>
          <a:p>
            <a:pPr marL="628650" lvl="1" indent="-171450">
              <a:buFont typeface="Arial" panose="020B0604020202020204" pitchFamily="34" charset="0"/>
              <a:buChar char="•"/>
            </a:pPr>
            <a:r>
              <a:rPr lang="en-US" sz="2600" dirty="0">
                <a:cs typeface="Arial" panose="020B0604020202020204" pitchFamily="34" charset="0"/>
              </a:rPr>
              <a:t>Arriving in groups with family, friends or neighbors as part of general tourism</a:t>
            </a:r>
          </a:p>
          <a:p>
            <a:pPr marL="628650" lvl="1" indent="-171450">
              <a:buFont typeface="Arial" panose="020B0604020202020204" pitchFamily="34" charset="0"/>
              <a:buChar char="•"/>
            </a:pPr>
            <a:r>
              <a:rPr lang="en-US" sz="2600" dirty="0">
                <a:cs typeface="Arial" panose="020B0604020202020204" pitchFamily="34" charset="0"/>
              </a:rPr>
              <a:t>All ages; may have multiple family generations in one group</a:t>
            </a:r>
          </a:p>
          <a:p>
            <a:pPr marL="17145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he-IL" b="1" dirty="0">
              <a:latin typeface="Arial" panose="020B0604020202020204" pitchFamily="34" charset="0"/>
            </a:endParaRPr>
          </a:p>
        </p:txBody>
      </p:sp>
      <p:sp>
        <p:nvSpPr>
          <p:cNvPr id="4" name="TextBox 3">
            <a:extLst>
              <a:ext uri="{FF2B5EF4-FFF2-40B4-BE49-F238E27FC236}">
                <a16:creationId xmlns:a16="http://schemas.microsoft.com/office/drawing/2014/main" id="{B2B3D18C-9BB0-4235-B5A5-2D3BE24A0A45}"/>
              </a:ext>
            </a:extLst>
          </p:cNvPr>
          <p:cNvSpPr txBox="1"/>
          <p:nvPr/>
        </p:nvSpPr>
        <p:spPr>
          <a:xfrm>
            <a:off x="504889" y="1116309"/>
            <a:ext cx="10812468" cy="1261884"/>
          </a:xfrm>
          <a:prstGeom prst="rect">
            <a:avLst/>
          </a:prstGeom>
          <a:noFill/>
        </p:spPr>
        <p:txBody>
          <a:bodyPr wrap="square" rtlCol="0">
            <a:spAutoFit/>
          </a:bodyPr>
          <a:lstStyle/>
          <a:p>
            <a:pPr algn="ctr"/>
            <a:r>
              <a:rPr lang="en-US" sz="3800" b="1" dirty="0">
                <a:cs typeface="Arial" panose="020B0604020202020204" pitchFamily="34" charset="0"/>
              </a:rPr>
              <a:t>Who are the Chinese visitors coming to Israel, and why are they coming?</a:t>
            </a:r>
            <a:endParaRPr lang="en-IL" sz="3800" b="1" dirty="0">
              <a:cs typeface="Arial" panose="020B0604020202020204" pitchFamily="34" charset="0"/>
            </a:endParaRPr>
          </a:p>
        </p:txBody>
      </p:sp>
      <p:sp>
        <p:nvSpPr>
          <p:cNvPr id="8" name="TextBox 7">
            <a:extLst>
              <a:ext uri="{FF2B5EF4-FFF2-40B4-BE49-F238E27FC236}">
                <a16:creationId xmlns:a16="http://schemas.microsoft.com/office/drawing/2014/main" id="{4A4325BE-B989-4341-80B8-ED59E25FBE67}"/>
              </a:ext>
            </a:extLst>
          </p:cNvPr>
          <p:cNvSpPr txBox="1"/>
          <p:nvPr/>
        </p:nvSpPr>
        <p:spPr>
          <a:xfrm>
            <a:off x="-38470" y="4508843"/>
            <a:ext cx="7569968" cy="1692771"/>
          </a:xfrm>
          <a:prstGeom prst="rect">
            <a:avLst/>
          </a:prstGeom>
          <a:noFill/>
        </p:spPr>
        <p:txBody>
          <a:bodyPr wrap="square" rtlCol="0">
            <a:spAutoFit/>
          </a:bodyPr>
          <a:lstStyle/>
          <a:p>
            <a:pPr marL="285750" indent="-285750">
              <a:buFont typeface="Arial" panose="020B0604020202020204" pitchFamily="34" charset="0"/>
              <a:buChar char="•"/>
            </a:pPr>
            <a:r>
              <a:rPr lang="en-US" sz="2600" dirty="0"/>
              <a:t>Educators</a:t>
            </a:r>
          </a:p>
          <a:p>
            <a:pPr marL="742950" lvl="1" indent="-285750">
              <a:buFont typeface="Arial" panose="020B0604020202020204" pitchFamily="34" charset="0"/>
              <a:buChar char="•"/>
            </a:pPr>
            <a:r>
              <a:rPr lang="en-US" sz="2600" dirty="0"/>
              <a:t>Arriving in groups based in their schools, universities or other educational frameworks</a:t>
            </a:r>
          </a:p>
          <a:p>
            <a:pPr marL="742950" lvl="1" indent="-285750">
              <a:buFont typeface="Arial" panose="020B0604020202020204" pitchFamily="34" charset="0"/>
              <a:buChar char="•"/>
            </a:pPr>
            <a:r>
              <a:rPr lang="en-US" sz="2600" dirty="0"/>
              <a:t>Mainly ages 25-60</a:t>
            </a:r>
          </a:p>
        </p:txBody>
      </p:sp>
      <p:pic>
        <p:nvPicPr>
          <p:cNvPr id="9" name="Content Placeholder 9">
            <a:extLst>
              <a:ext uri="{FF2B5EF4-FFF2-40B4-BE49-F238E27FC236}">
                <a16:creationId xmlns:a16="http://schemas.microsoft.com/office/drawing/2014/main" id="{0C25BA74-35ED-4B82-A179-19242000BA7D}"/>
              </a:ext>
            </a:extLst>
          </p:cNvPr>
          <p:cNvPicPr>
            <a:picLocks noChangeAspect="1"/>
          </p:cNvPicPr>
          <p:nvPr/>
        </p:nvPicPr>
        <p:blipFill>
          <a:blip r:embed="rId3"/>
          <a:stretch>
            <a:fillRect/>
          </a:stretch>
        </p:blipFill>
        <p:spPr>
          <a:xfrm>
            <a:off x="7531498" y="4097614"/>
            <a:ext cx="4660502" cy="2382838"/>
          </a:xfrm>
          <a:prstGeom prst="rect">
            <a:avLst/>
          </a:prstGeom>
        </p:spPr>
      </p:pic>
    </p:spTree>
    <p:extLst>
      <p:ext uri="{BB962C8B-B14F-4D97-AF65-F5344CB8AC3E}">
        <p14:creationId xmlns:p14="http://schemas.microsoft.com/office/powerpoint/2010/main" val="4170741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547B-7347-4F51-ABDA-23F40750354F}"/>
              </a:ext>
            </a:extLst>
          </p:cNvPr>
          <p:cNvSpPr>
            <a:spLocks noGrp="1"/>
          </p:cNvSpPr>
          <p:nvPr>
            <p:ph type="ctrTitle"/>
          </p:nvPr>
        </p:nvSpPr>
        <p:spPr/>
        <p:txBody>
          <a:bodyPr/>
          <a:lstStyle/>
          <a:p>
            <a:endParaRPr lang="en-IL"/>
          </a:p>
        </p:txBody>
      </p:sp>
      <p:sp>
        <p:nvSpPr>
          <p:cNvPr id="3" name="Subtitle 2">
            <a:extLst>
              <a:ext uri="{FF2B5EF4-FFF2-40B4-BE49-F238E27FC236}">
                <a16:creationId xmlns:a16="http://schemas.microsoft.com/office/drawing/2014/main" id="{8C08E054-520D-4111-A117-E3625FC2A171}"/>
              </a:ext>
            </a:extLst>
          </p:cNvPr>
          <p:cNvSpPr>
            <a:spLocks noGrp="1"/>
          </p:cNvSpPr>
          <p:nvPr>
            <p:ph type="subTitle" idx="1"/>
          </p:nvPr>
        </p:nvSpPr>
        <p:spPr/>
        <p:txBody>
          <a:bodyPr/>
          <a:lstStyle/>
          <a:p>
            <a:endParaRPr lang="en-IL"/>
          </a:p>
        </p:txBody>
      </p:sp>
      <p:pic>
        <p:nvPicPr>
          <p:cNvPr id="5" name="Picture 4">
            <a:extLst>
              <a:ext uri="{FF2B5EF4-FFF2-40B4-BE49-F238E27FC236}">
                <a16:creationId xmlns:a16="http://schemas.microsoft.com/office/drawing/2014/main" id="{EE8BEB6B-FB3A-448B-9812-280ED0512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0" y="-5101"/>
            <a:ext cx="12268940" cy="6873128"/>
          </a:xfrm>
          <a:prstGeom prst="rect">
            <a:avLst/>
          </a:prstGeom>
        </p:spPr>
      </p:pic>
      <p:sp>
        <p:nvSpPr>
          <p:cNvPr id="6" name="TextBox 5">
            <a:extLst>
              <a:ext uri="{FF2B5EF4-FFF2-40B4-BE49-F238E27FC236}">
                <a16:creationId xmlns:a16="http://schemas.microsoft.com/office/drawing/2014/main" id="{92E98D94-7B14-41AD-866D-F93A5E8EB307}"/>
              </a:ext>
            </a:extLst>
          </p:cNvPr>
          <p:cNvSpPr txBox="1"/>
          <p:nvPr/>
        </p:nvSpPr>
        <p:spPr>
          <a:xfrm>
            <a:off x="-38470" y="2470268"/>
            <a:ext cx="6561191" cy="4893647"/>
          </a:xfrm>
          <a:prstGeom prst="rect">
            <a:avLst/>
          </a:prstGeom>
          <a:noFill/>
        </p:spPr>
        <p:txBody>
          <a:bodyPr wrap="square" rtlCol="0">
            <a:spAutoFit/>
          </a:bodyPr>
          <a:lstStyle/>
          <a:p>
            <a:pPr marL="171450" indent="-171450">
              <a:buFont typeface="Arial" panose="020B0604020202020204" pitchFamily="34" charset="0"/>
              <a:buChar char="•"/>
            </a:pPr>
            <a:r>
              <a:rPr lang="en-US" sz="2600" b="1" dirty="0">
                <a:cs typeface="Arial" panose="020B0604020202020204" pitchFamily="34" charset="0"/>
              </a:rPr>
              <a:t>‘</a:t>
            </a:r>
            <a:r>
              <a:rPr lang="en-US" sz="2600" dirty="0">
                <a:cs typeface="Arial" panose="020B0604020202020204" pitchFamily="34" charset="0"/>
              </a:rPr>
              <a:t>Jewish Genius’: many Chinese visitors associate Jews with economic success</a:t>
            </a:r>
          </a:p>
          <a:p>
            <a:pPr marL="628650" lvl="1" indent="-171450">
              <a:buFont typeface="Arial" panose="020B0604020202020204" pitchFamily="34" charset="0"/>
              <a:buChar char="•"/>
            </a:pPr>
            <a:r>
              <a:rPr lang="en-US" sz="2600" dirty="0">
                <a:cs typeface="Arial" panose="020B0604020202020204" pitchFamily="34" charset="0"/>
              </a:rPr>
              <a:t>Economic success = intelligence </a:t>
            </a:r>
          </a:p>
          <a:p>
            <a:pPr marL="628650" lvl="1" indent="-171450">
              <a:buFont typeface="Arial" panose="020B0604020202020204" pitchFamily="34" charset="0"/>
              <a:buChar char="•"/>
            </a:pPr>
            <a:endParaRPr lang="en-US" sz="2600" dirty="0">
              <a:cs typeface="Arial" panose="020B0604020202020204" pitchFamily="34" charset="0"/>
            </a:endParaRPr>
          </a:p>
          <a:p>
            <a:pPr marL="171450" indent="-171450">
              <a:buFont typeface="Arial" panose="020B0604020202020204" pitchFamily="34" charset="0"/>
              <a:buChar char="•"/>
            </a:pPr>
            <a:r>
              <a:rPr lang="en-US" sz="2600" dirty="0">
                <a:cs typeface="Arial" panose="020B0604020202020204" pitchFamily="34" charset="0"/>
              </a:rPr>
              <a:t> Curious about Jewish traditions</a:t>
            </a:r>
          </a:p>
          <a:p>
            <a:pPr marL="171450" indent="-171450">
              <a:buFont typeface="Arial" panose="020B0604020202020204" pitchFamily="34" charset="0"/>
              <a:buChar char="•"/>
            </a:pPr>
            <a:endParaRPr lang="en-US" sz="2600" dirty="0">
              <a:cs typeface="Arial" panose="020B0604020202020204" pitchFamily="34" charset="0"/>
            </a:endParaRPr>
          </a:p>
          <a:p>
            <a:pPr marL="171450" indent="-171450">
              <a:buFont typeface="Arial" panose="020B0604020202020204" pitchFamily="34" charset="0"/>
              <a:buChar char="•"/>
            </a:pPr>
            <a:r>
              <a:rPr lang="en-US" sz="2600" dirty="0">
                <a:cs typeface="Arial" panose="020B0604020202020204" pitchFamily="34" charset="0"/>
              </a:rPr>
              <a:t> Minimal understanding of Jewish peoplehood</a:t>
            </a:r>
          </a:p>
          <a:p>
            <a:pPr marL="628650" lvl="1" indent="-171450">
              <a:buFont typeface="Arial" panose="020B0604020202020204" pitchFamily="34" charset="0"/>
              <a:buChar char="•"/>
            </a:pPr>
            <a:r>
              <a:rPr lang="en-US" sz="2600" dirty="0">
                <a:cs typeface="Arial" panose="020B0604020202020204" pitchFamily="34" charset="0"/>
              </a:rPr>
              <a:t>Do not understand diversity of Jewish people, or why Israel is important to Jews</a:t>
            </a:r>
            <a:endParaRPr lang="he-IL" sz="2600" dirty="0"/>
          </a:p>
          <a:p>
            <a:pPr marL="171450" indent="-171450">
              <a:buFont typeface="Arial" panose="020B0604020202020204" pitchFamily="34" charset="0"/>
              <a:buChar char="•"/>
            </a:pPr>
            <a:endParaRPr lang="en-US" sz="2600" b="1" dirty="0">
              <a:cs typeface="Arial" panose="020B0604020202020204" pitchFamily="34" charset="0"/>
            </a:endParaRPr>
          </a:p>
          <a:p>
            <a:pPr marL="171450" indent="-171450">
              <a:buFont typeface="Arial" panose="020B0604020202020204" pitchFamily="34" charset="0"/>
              <a:buChar char="•"/>
            </a:pPr>
            <a:endParaRPr lang="en-US" sz="2600" b="1" dirty="0">
              <a:cs typeface="Arial" panose="020B0604020202020204" pitchFamily="34" charset="0"/>
            </a:endParaRPr>
          </a:p>
          <a:p>
            <a:pPr marL="171450" indent="-171450">
              <a:buFont typeface="Arial" panose="020B0604020202020204" pitchFamily="34" charset="0"/>
              <a:buChar char="•"/>
            </a:pPr>
            <a:endParaRPr lang="he-IL" sz="2600" b="1" dirty="0"/>
          </a:p>
        </p:txBody>
      </p:sp>
      <p:sp>
        <p:nvSpPr>
          <p:cNvPr id="4" name="TextBox 3">
            <a:extLst>
              <a:ext uri="{FF2B5EF4-FFF2-40B4-BE49-F238E27FC236}">
                <a16:creationId xmlns:a16="http://schemas.microsoft.com/office/drawing/2014/main" id="{B2B3D18C-9BB0-4235-B5A5-2D3BE24A0A45}"/>
              </a:ext>
            </a:extLst>
          </p:cNvPr>
          <p:cNvSpPr txBox="1"/>
          <p:nvPr/>
        </p:nvSpPr>
        <p:spPr>
          <a:xfrm>
            <a:off x="651296" y="849160"/>
            <a:ext cx="10812468" cy="1261884"/>
          </a:xfrm>
          <a:prstGeom prst="rect">
            <a:avLst/>
          </a:prstGeom>
          <a:noFill/>
        </p:spPr>
        <p:txBody>
          <a:bodyPr wrap="square" rtlCol="0">
            <a:spAutoFit/>
          </a:bodyPr>
          <a:lstStyle/>
          <a:p>
            <a:pPr algn="ctr"/>
            <a:r>
              <a:rPr lang="en-US" sz="3800" b="1" dirty="0">
                <a:cs typeface="Arial" panose="020B0604020202020204" pitchFamily="34" charset="0"/>
              </a:rPr>
              <a:t>What understanding + assumptions do Chinese visitors arrive with?</a:t>
            </a:r>
            <a:endParaRPr lang="en-IL" sz="3800" b="1" dirty="0">
              <a:cs typeface="Arial" panose="020B0604020202020204" pitchFamily="34" charset="0"/>
            </a:endParaRPr>
          </a:p>
        </p:txBody>
      </p:sp>
      <p:pic>
        <p:nvPicPr>
          <p:cNvPr id="9" name="Content Placeholder 4">
            <a:extLst>
              <a:ext uri="{FF2B5EF4-FFF2-40B4-BE49-F238E27FC236}">
                <a16:creationId xmlns:a16="http://schemas.microsoft.com/office/drawing/2014/main" id="{FE38107C-AEB9-4D6F-9EFC-AEAA5C404C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7541" y="2446656"/>
            <a:ext cx="5339639" cy="3560696"/>
          </a:xfrm>
          <a:prstGeom prst="rect">
            <a:avLst/>
          </a:prstGeom>
          <a:blipFill dpi="0" rotWithShape="1">
            <a:blip r:embed="rId4">
              <a:alphaModFix amt="8000"/>
            </a:blip>
            <a:srcRect/>
            <a:tile tx="0" ty="0" sx="100000" sy="100000" flip="none" algn="tl"/>
          </a:blip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7336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547B-7347-4F51-ABDA-23F40750354F}"/>
              </a:ext>
            </a:extLst>
          </p:cNvPr>
          <p:cNvSpPr>
            <a:spLocks noGrp="1"/>
          </p:cNvSpPr>
          <p:nvPr>
            <p:ph type="ctrTitle"/>
          </p:nvPr>
        </p:nvSpPr>
        <p:spPr/>
        <p:txBody>
          <a:bodyPr/>
          <a:lstStyle/>
          <a:p>
            <a:endParaRPr lang="en-IL"/>
          </a:p>
        </p:txBody>
      </p:sp>
      <p:sp>
        <p:nvSpPr>
          <p:cNvPr id="3" name="Subtitle 2">
            <a:extLst>
              <a:ext uri="{FF2B5EF4-FFF2-40B4-BE49-F238E27FC236}">
                <a16:creationId xmlns:a16="http://schemas.microsoft.com/office/drawing/2014/main" id="{8C08E054-520D-4111-A117-E3625FC2A171}"/>
              </a:ext>
            </a:extLst>
          </p:cNvPr>
          <p:cNvSpPr>
            <a:spLocks noGrp="1"/>
          </p:cNvSpPr>
          <p:nvPr>
            <p:ph type="subTitle" idx="1"/>
          </p:nvPr>
        </p:nvSpPr>
        <p:spPr/>
        <p:txBody>
          <a:bodyPr/>
          <a:lstStyle/>
          <a:p>
            <a:endParaRPr lang="en-IL"/>
          </a:p>
        </p:txBody>
      </p:sp>
      <p:pic>
        <p:nvPicPr>
          <p:cNvPr id="5" name="Picture 4">
            <a:extLst>
              <a:ext uri="{FF2B5EF4-FFF2-40B4-BE49-F238E27FC236}">
                <a16:creationId xmlns:a16="http://schemas.microsoft.com/office/drawing/2014/main" id="{EE8BEB6B-FB3A-448B-9812-280ED0512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0" y="-5101"/>
            <a:ext cx="12268940" cy="6873128"/>
          </a:xfrm>
          <a:prstGeom prst="rect">
            <a:avLst/>
          </a:prstGeom>
        </p:spPr>
      </p:pic>
      <p:sp>
        <p:nvSpPr>
          <p:cNvPr id="6" name="TextBox 5">
            <a:extLst>
              <a:ext uri="{FF2B5EF4-FFF2-40B4-BE49-F238E27FC236}">
                <a16:creationId xmlns:a16="http://schemas.microsoft.com/office/drawing/2014/main" id="{92E98D94-7B14-41AD-866D-F93A5E8EB307}"/>
              </a:ext>
            </a:extLst>
          </p:cNvPr>
          <p:cNvSpPr txBox="1"/>
          <p:nvPr/>
        </p:nvSpPr>
        <p:spPr>
          <a:xfrm>
            <a:off x="-38470" y="2470268"/>
            <a:ext cx="6561191" cy="1292662"/>
          </a:xfrm>
          <a:prstGeom prst="rect">
            <a:avLst/>
          </a:prstGeom>
          <a:noFill/>
        </p:spPr>
        <p:txBody>
          <a:bodyPr wrap="square" rtlCol="0">
            <a:spAutoFit/>
          </a:bodyPr>
          <a:lstStyle/>
          <a:p>
            <a:pPr marL="171450" indent="-171450">
              <a:buFont typeface="Arial" panose="020B0604020202020204" pitchFamily="34" charset="0"/>
              <a:buChar char="•"/>
            </a:pPr>
            <a:endParaRPr lang="en-US" sz="2600" b="1" dirty="0">
              <a:cs typeface="Arial" panose="020B0604020202020204" pitchFamily="34" charset="0"/>
            </a:endParaRPr>
          </a:p>
          <a:p>
            <a:pPr marL="171450" indent="-171450">
              <a:buFont typeface="Arial" panose="020B0604020202020204" pitchFamily="34" charset="0"/>
              <a:buChar char="•"/>
            </a:pPr>
            <a:endParaRPr lang="en-US" sz="2600" b="1" dirty="0">
              <a:cs typeface="Arial" panose="020B0604020202020204" pitchFamily="34" charset="0"/>
            </a:endParaRPr>
          </a:p>
          <a:p>
            <a:pPr marL="171450" indent="-171450">
              <a:buFont typeface="Arial" panose="020B0604020202020204" pitchFamily="34" charset="0"/>
              <a:buChar char="•"/>
            </a:pPr>
            <a:endParaRPr lang="he-IL" sz="2600" b="1" dirty="0"/>
          </a:p>
        </p:txBody>
      </p:sp>
      <p:sp>
        <p:nvSpPr>
          <p:cNvPr id="4" name="TextBox 3">
            <a:extLst>
              <a:ext uri="{FF2B5EF4-FFF2-40B4-BE49-F238E27FC236}">
                <a16:creationId xmlns:a16="http://schemas.microsoft.com/office/drawing/2014/main" id="{B2B3D18C-9BB0-4235-B5A5-2D3BE24A0A45}"/>
              </a:ext>
            </a:extLst>
          </p:cNvPr>
          <p:cNvSpPr txBox="1"/>
          <p:nvPr/>
        </p:nvSpPr>
        <p:spPr>
          <a:xfrm>
            <a:off x="651296" y="676246"/>
            <a:ext cx="10812468" cy="677108"/>
          </a:xfrm>
          <a:prstGeom prst="rect">
            <a:avLst/>
          </a:prstGeom>
          <a:noFill/>
        </p:spPr>
        <p:txBody>
          <a:bodyPr wrap="square" rtlCol="0">
            <a:spAutoFit/>
          </a:bodyPr>
          <a:lstStyle/>
          <a:p>
            <a:pPr algn="ctr"/>
            <a:r>
              <a:rPr lang="en-US" sz="3800" b="1" dirty="0">
                <a:cs typeface="Arial" panose="020B0604020202020204" pitchFamily="34" charset="0"/>
              </a:rPr>
              <a:t>How to guide a Chinese group</a:t>
            </a:r>
            <a:endParaRPr lang="en-IL" sz="3800" b="1" dirty="0">
              <a:cs typeface="Arial" panose="020B0604020202020204" pitchFamily="34" charset="0"/>
            </a:endParaRPr>
          </a:p>
        </p:txBody>
      </p:sp>
      <p:sp>
        <p:nvSpPr>
          <p:cNvPr id="7" name="Rectangle 6">
            <a:extLst>
              <a:ext uri="{FF2B5EF4-FFF2-40B4-BE49-F238E27FC236}">
                <a16:creationId xmlns:a16="http://schemas.microsoft.com/office/drawing/2014/main" id="{299E3F9C-DDC4-4B4F-AC51-D2591D26C05C}"/>
              </a:ext>
            </a:extLst>
          </p:cNvPr>
          <p:cNvSpPr/>
          <p:nvPr/>
        </p:nvSpPr>
        <p:spPr>
          <a:xfrm>
            <a:off x="83820" y="1595137"/>
            <a:ext cx="12024360" cy="4831579"/>
          </a:xfrm>
          <a:prstGeom prst="rect">
            <a:avLst/>
          </a:prstGeom>
        </p:spPr>
        <p:txBody>
          <a:bodyPr wrap="square">
            <a:spAutoFit/>
          </a:bodyPr>
          <a:lstStyle/>
          <a:p>
            <a:pPr marL="457200" indent="-457200">
              <a:lnSpc>
                <a:spcPct val="150000"/>
              </a:lnSpc>
              <a:buFont typeface="Arial" panose="020B0604020202020204" pitchFamily="34" charset="0"/>
              <a:buChar char="•"/>
            </a:pPr>
            <a:r>
              <a:rPr lang="en-US" sz="2600" dirty="0">
                <a:cs typeface="Arial" panose="020B0604020202020204" pitchFamily="34" charset="0"/>
              </a:rPr>
              <a:t>Since most Chinese visitors have little to no understanding of Jews, use clear and easy to understand basic terms. They know that there are a group of people called Jews, but after that they don’t know what that means. </a:t>
            </a:r>
          </a:p>
          <a:p>
            <a:pPr>
              <a:lnSpc>
                <a:spcPct val="150000"/>
              </a:lnSpc>
            </a:pPr>
            <a:endParaRPr lang="en-US" sz="2600" dirty="0">
              <a:cs typeface="Arial" panose="020B0604020202020204" pitchFamily="34" charset="0"/>
            </a:endParaRPr>
          </a:p>
          <a:p>
            <a:pPr marL="457200" indent="-457200">
              <a:lnSpc>
                <a:spcPct val="150000"/>
              </a:lnSpc>
              <a:buFont typeface="Arial" panose="020B0604020202020204" pitchFamily="34" charset="0"/>
              <a:buChar char="•"/>
            </a:pPr>
            <a:r>
              <a:rPr lang="en-US" sz="2600" dirty="0">
                <a:cs typeface="Arial" panose="020B0604020202020204" pitchFamily="34" charset="0"/>
              </a:rPr>
              <a:t>Start from the very beginning: Jews are a people that have shared religious beliefs and history, but differ in culture and appearance. </a:t>
            </a:r>
          </a:p>
          <a:p>
            <a:pPr marL="457200" indent="-457200">
              <a:lnSpc>
                <a:spcPct val="150000"/>
              </a:lnSpc>
              <a:buFont typeface="Arial" panose="020B0604020202020204" pitchFamily="34" charset="0"/>
              <a:buChar char="•"/>
            </a:pPr>
            <a:endParaRPr lang="en-US" sz="2600" dirty="0">
              <a:cs typeface="Arial" panose="020B0604020202020204" pitchFamily="34" charset="0"/>
            </a:endParaRPr>
          </a:p>
          <a:p>
            <a:pPr marL="457200" indent="-457200">
              <a:lnSpc>
                <a:spcPct val="150000"/>
              </a:lnSpc>
              <a:buFont typeface="Arial" panose="020B0604020202020204" pitchFamily="34" charset="0"/>
              <a:buChar char="•"/>
            </a:pPr>
            <a:r>
              <a:rPr lang="en-US" sz="2600" dirty="0">
                <a:cs typeface="Arial" panose="020B0604020202020204" pitchFamily="34" charset="0"/>
              </a:rPr>
              <a:t>Some groups speak English; some will come with translator. </a:t>
            </a:r>
          </a:p>
        </p:txBody>
      </p:sp>
    </p:spTree>
    <p:extLst>
      <p:ext uri="{BB962C8B-B14F-4D97-AF65-F5344CB8AC3E}">
        <p14:creationId xmlns:p14="http://schemas.microsoft.com/office/powerpoint/2010/main" val="753627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547B-7347-4F51-ABDA-23F40750354F}"/>
              </a:ext>
            </a:extLst>
          </p:cNvPr>
          <p:cNvSpPr>
            <a:spLocks noGrp="1"/>
          </p:cNvSpPr>
          <p:nvPr>
            <p:ph type="ctrTitle"/>
          </p:nvPr>
        </p:nvSpPr>
        <p:spPr/>
        <p:txBody>
          <a:bodyPr/>
          <a:lstStyle/>
          <a:p>
            <a:endParaRPr lang="en-IL"/>
          </a:p>
        </p:txBody>
      </p:sp>
      <p:sp>
        <p:nvSpPr>
          <p:cNvPr id="3" name="Subtitle 2">
            <a:extLst>
              <a:ext uri="{FF2B5EF4-FFF2-40B4-BE49-F238E27FC236}">
                <a16:creationId xmlns:a16="http://schemas.microsoft.com/office/drawing/2014/main" id="{8C08E054-520D-4111-A117-E3625FC2A171}"/>
              </a:ext>
            </a:extLst>
          </p:cNvPr>
          <p:cNvSpPr>
            <a:spLocks noGrp="1"/>
          </p:cNvSpPr>
          <p:nvPr>
            <p:ph type="subTitle" idx="1"/>
          </p:nvPr>
        </p:nvSpPr>
        <p:spPr/>
        <p:txBody>
          <a:bodyPr/>
          <a:lstStyle/>
          <a:p>
            <a:endParaRPr lang="en-IL"/>
          </a:p>
        </p:txBody>
      </p:sp>
      <p:pic>
        <p:nvPicPr>
          <p:cNvPr id="5" name="Picture 4">
            <a:extLst>
              <a:ext uri="{FF2B5EF4-FFF2-40B4-BE49-F238E27FC236}">
                <a16:creationId xmlns:a16="http://schemas.microsoft.com/office/drawing/2014/main" id="{EE8BEB6B-FB3A-448B-9812-280ED0512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0" y="-5101"/>
            <a:ext cx="12268940" cy="6873128"/>
          </a:xfrm>
          <a:prstGeom prst="rect">
            <a:avLst/>
          </a:prstGeom>
        </p:spPr>
      </p:pic>
      <p:sp>
        <p:nvSpPr>
          <p:cNvPr id="6" name="TextBox 5">
            <a:extLst>
              <a:ext uri="{FF2B5EF4-FFF2-40B4-BE49-F238E27FC236}">
                <a16:creationId xmlns:a16="http://schemas.microsoft.com/office/drawing/2014/main" id="{92E98D94-7B14-41AD-866D-F93A5E8EB307}"/>
              </a:ext>
            </a:extLst>
          </p:cNvPr>
          <p:cNvSpPr txBox="1"/>
          <p:nvPr/>
        </p:nvSpPr>
        <p:spPr>
          <a:xfrm>
            <a:off x="-38470" y="2470268"/>
            <a:ext cx="6561191" cy="1292662"/>
          </a:xfrm>
          <a:prstGeom prst="rect">
            <a:avLst/>
          </a:prstGeom>
          <a:noFill/>
        </p:spPr>
        <p:txBody>
          <a:bodyPr wrap="square" rtlCol="0">
            <a:spAutoFit/>
          </a:bodyPr>
          <a:lstStyle/>
          <a:p>
            <a:pPr marL="171450" indent="-171450">
              <a:buFont typeface="Arial" panose="020B0604020202020204" pitchFamily="34" charset="0"/>
              <a:buChar char="•"/>
            </a:pPr>
            <a:endParaRPr lang="en-US" sz="2600" b="1" dirty="0">
              <a:cs typeface="Arial" panose="020B0604020202020204" pitchFamily="34" charset="0"/>
            </a:endParaRPr>
          </a:p>
          <a:p>
            <a:pPr marL="171450" indent="-171450">
              <a:buFont typeface="Arial" panose="020B0604020202020204" pitchFamily="34" charset="0"/>
              <a:buChar char="•"/>
            </a:pPr>
            <a:endParaRPr lang="en-US" sz="2600" b="1" dirty="0">
              <a:cs typeface="Arial" panose="020B0604020202020204" pitchFamily="34" charset="0"/>
            </a:endParaRPr>
          </a:p>
          <a:p>
            <a:pPr marL="171450" indent="-171450">
              <a:buFont typeface="Arial" panose="020B0604020202020204" pitchFamily="34" charset="0"/>
              <a:buChar char="•"/>
            </a:pPr>
            <a:endParaRPr lang="he-IL" sz="2600" b="1" dirty="0"/>
          </a:p>
        </p:txBody>
      </p:sp>
      <p:sp>
        <p:nvSpPr>
          <p:cNvPr id="4" name="TextBox 3">
            <a:extLst>
              <a:ext uri="{FF2B5EF4-FFF2-40B4-BE49-F238E27FC236}">
                <a16:creationId xmlns:a16="http://schemas.microsoft.com/office/drawing/2014/main" id="{B2B3D18C-9BB0-4235-B5A5-2D3BE24A0A45}"/>
              </a:ext>
            </a:extLst>
          </p:cNvPr>
          <p:cNvSpPr txBox="1"/>
          <p:nvPr/>
        </p:nvSpPr>
        <p:spPr>
          <a:xfrm>
            <a:off x="651296" y="676246"/>
            <a:ext cx="10812468" cy="677108"/>
          </a:xfrm>
          <a:prstGeom prst="rect">
            <a:avLst/>
          </a:prstGeom>
          <a:noFill/>
        </p:spPr>
        <p:txBody>
          <a:bodyPr wrap="square" rtlCol="0">
            <a:spAutoFit/>
          </a:bodyPr>
          <a:lstStyle/>
          <a:p>
            <a:pPr algn="ctr"/>
            <a:r>
              <a:rPr lang="en-US" sz="3800" b="1" dirty="0">
                <a:cs typeface="Arial" panose="020B0604020202020204" pitchFamily="34" charset="0"/>
              </a:rPr>
              <a:t>How to guide a Chinese group</a:t>
            </a:r>
            <a:endParaRPr lang="en-IL" sz="3800" b="1" dirty="0">
              <a:cs typeface="Arial" panose="020B0604020202020204" pitchFamily="34" charset="0"/>
            </a:endParaRPr>
          </a:p>
        </p:txBody>
      </p:sp>
      <p:sp>
        <p:nvSpPr>
          <p:cNvPr id="7" name="Rectangle 6">
            <a:extLst>
              <a:ext uri="{FF2B5EF4-FFF2-40B4-BE49-F238E27FC236}">
                <a16:creationId xmlns:a16="http://schemas.microsoft.com/office/drawing/2014/main" id="{299E3F9C-DDC4-4B4F-AC51-D2591D26C05C}"/>
              </a:ext>
            </a:extLst>
          </p:cNvPr>
          <p:cNvSpPr/>
          <p:nvPr/>
        </p:nvSpPr>
        <p:spPr>
          <a:xfrm>
            <a:off x="0" y="1168083"/>
            <a:ext cx="12024360" cy="4231415"/>
          </a:xfrm>
          <a:prstGeom prst="rect">
            <a:avLst/>
          </a:prstGeom>
        </p:spPr>
        <p:txBody>
          <a:bodyPr wrap="square">
            <a:spAutoFit/>
          </a:bodyPr>
          <a:lstStyle/>
          <a:p>
            <a:pPr>
              <a:lnSpc>
                <a:spcPct val="150000"/>
              </a:lnSpc>
            </a:pPr>
            <a:r>
              <a:rPr lang="en-US" sz="2600" u="sng" dirty="0">
                <a:cs typeface="Arial" panose="020B0604020202020204" pitchFamily="34" charset="0"/>
              </a:rPr>
              <a:t>Highlight similarities between Chinese and Jewish identities: </a:t>
            </a:r>
          </a:p>
          <a:p>
            <a:pPr marL="971550" lvl="1" indent="-514350">
              <a:lnSpc>
                <a:spcPct val="150000"/>
              </a:lnSpc>
              <a:buFont typeface="+mj-lt"/>
              <a:buAutoNum type="arabicPeriod"/>
            </a:pPr>
            <a:r>
              <a:rPr lang="en-US" sz="2600" i="1" dirty="0">
                <a:cs typeface="Arial" panose="020B0604020202020204" pitchFamily="34" charset="0"/>
              </a:rPr>
              <a:t>Connection to family</a:t>
            </a:r>
          </a:p>
          <a:p>
            <a:pPr marL="971550" lvl="1" indent="-514350">
              <a:lnSpc>
                <a:spcPct val="150000"/>
              </a:lnSpc>
              <a:buFont typeface="+mj-lt"/>
              <a:buAutoNum type="arabicPeriod"/>
            </a:pPr>
            <a:r>
              <a:rPr lang="en-US" sz="2600" i="1" dirty="0">
                <a:cs typeface="Arial" panose="020B0604020202020204" pitchFamily="34" charset="0"/>
              </a:rPr>
              <a:t>Adherence to ancient traditions</a:t>
            </a:r>
          </a:p>
          <a:p>
            <a:pPr marL="971550" lvl="1" indent="-514350">
              <a:lnSpc>
                <a:spcPct val="150000"/>
              </a:lnSpc>
              <a:buFont typeface="+mj-lt"/>
              <a:buAutoNum type="arabicPeriod"/>
            </a:pPr>
            <a:r>
              <a:rPr lang="en-US" sz="2600" i="1" dirty="0">
                <a:cs typeface="Arial" panose="020B0604020202020204" pitchFamily="34" charset="0"/>
              </a:rPr>
              <a:t>Respect for elders</a:t>
            </a:r>
          </a:p>
          <a:p>
            <a:pPr marL="971550" lvl="1" indent="-514350">
              <a:lnSpc>
                <a:spcPct val="150000"/>
              </a:lnSpc>
              <a:buFont typeface="+mj-lt"/>
              <a:buAutoNum type="arabicPeriod"/>
            </a:pPr>
            <a:r>
              <a:rPr lang="en-US" sz="2600" i="1" dirty="0">
                <a:cs typeface="Arial" panose="020B0604020202020204" pitchFamily="34" charset="0"/>
              </a:rPr>
              <a:t>Emphasis on education</a:t>
            </a:r>
          </a:p>
          <a:p>
            <a:pPr marL="971550" lvl="1" indent="-514350">
              <a:lnSpc>
                <a:spcPct val="150000"/>
              </a:lnSpc>
              <a:buFont typeface="+mj-lt"/>
              <a:buAutoNum type="arabicPeriod"/>
            </a:pPr>
            <a:r>
              <a:rPr lang="en-US" sz="2600" i="1" dirty="0">
                <a:cs typeface="Arial" panose="020B0604020202020204" pitchFamily="34" charset="0"/>
              </a:rPr>
              <a:t>Significance of ancient texts with special writing</a:t>
            </a:r>
          </a:p>
          <a:p>
            <a:pPr marL="971550" lvl="1" indent="-514350">
              <a:lnSpc>
                <a:spcPct val="150000"/>
              </a:lnSpc>
              <a:buFont typeface="+mj-lt"/>
              <a:buAutoNum type="arabicPeriod"/>
            </a:pPr>
            <a:r>
              <a:rPr lang="en-US" sz="2600" i="1" dirty="0">
                <a:cs typeface="Arial" panose="020B0604020202020204" pitchFamily="34" charset="0"/>
              </a:rPr>
              <a:t>Understanding of a diaspora community</a:t>
            </a:r>
          </a:p>
        </p:txBody>
      </p:sp>
    </p:spTree>
    <p:extLst>
      <p:ext uri="{BB962C8B-B14F-4D97-AF65-F5344CB8AC3E}">
        <p14:creationId xmlns:p14="http://schemas.microsoft.com/office/powerpoint/2010/main" val="2786843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97ee1ea-2b22-4d42-bea6-0d5552b4289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B70A9D728BE64F814597783E55E173" ma:contentTypeVersion="13" ma:contentTypeDescription="Create a new document." ma:contentTypeScope="" ma:versionID="68c3fb2d7632aee5afa011b3860fcd86">
  <xsd:schema xmlns:xsd="http://www.w3.org/2001/XMLSchema" xmlns:xs="http://www.w3.org/2001/XMLSchema" xmlns:p="http://schemas.microsoft.com/office/2006/metadata/properties" xmlns:ns3="d97ee1ea-2b22-4d42-bea6-0d5552b4289c" targetNamespace="http://schemas.microsoft.com/office/2006/metadata/properties" ma:root="true" ma:fieldsID="1ed4202f4cbc3157a6d92d800733a763" ns3:_="">
    <xsd:import namespace="d97ee1ea-2b22-4d42-bea6-0d5552b4289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7ee1ea-2b22-4d42-bea6-0d5552b428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838BCD-C6A7-4FF1-A594-593D5FFC66A1}">
  <ds:schemaRefs>
    <ds:schemaRef ds:uri="http://schemas.microsoft.com/sharepoint/v3/contenttype/forms"/>
  </ds:schemaRefs>
</ds:datastoreItem>
</file>

<file path=customXml/itemProps2.xml><?xml version="1.0" encoding="utf-8"?>
<ds:datastoreItem xmlns:ds="http://schemas.openxmlformats.org/officeDocument/2006/customXml" ds:itemID="{12074DAC-609A-4D52-A2AA-756B746F1DB1}">
  <ds:schemaRefs>
    <ds:schemaRef ds:uri="d97ee1ea-2b22-4d42-bea6-0d5552b4289c"/>
    <ds:schemaRef ds:uri="http://purl.org/dc/terms/"/>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B5DACDA1-9BEF-4521-A9B4-F1DE4EBFAB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7ee1ea-2b22-4d42-bea6-0d5552b428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88</TotalTime>
  <Words>954</Words>
  <Application>Microsoft Office PowerPoint</Application>
  <PresentationFormat>Widescreen</PresentationFormat>
  <Paragraphs>113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Shapira</dc:creator>
  <cp:lastModifiedBy>Lindsay Shapira</cp:lastModifiedBy>
  <cp:revision>1</cp:revision>
  <dcterms:created xsi:type="dcterms:W3CDTF">2023-08-30T01:35:38Z</dcterms:created>
  <dcterms:modified xsi:type="dcterms:W3CDTF">2023-08-31T23:25:31Z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0x01010000B70A9D728BE64F814597783E55E173</vt:lpwstr>
  </property>
</Properties>
</file>