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6" r:id="rId3"/>
    <p:sldId id="357" r:id="rId4"/>
    <p:sldId id="358" r:id="rId5"/>
    <p:sldId id="359" r:id="rId6"/>
    <p:sldId id="360" r:id="rId7"/>
    <p:sldId id="257" r:id="rId8"/>
    <p:sldId id="264" r:id="rId9"/>
    <p:sldId id="258" r:id="rId10"/>
    <p:sldId id="265" r:id="rId11"/>
    <p:sldId id="259" r:id="rId12"/>
    <p:sldId id="260" r:id="rId13"/>
    <p:sldId id="334" r:id="rId14"/>
    <p:sldId id="261" r:id="rId15"/>
    <p:sldId id="262" r:id="rId16"/>
    <p:sldId id="263" r:id="rId17"/>
    <p:sldId id="266" r:id="rId18"/>
    <p:sldId id="267" r:id="rId19"/>
    <p:sldId id="268" r:id="rId20"/>
    <p:sldId id="277" r:id="rId21"/>
    <p:sldId id="278" r:id="rId22"/>
    <p:sldId id="279" r:id="rId23"/>
    <p:sldId id="284" r:id="rId24"/>
    <p:sldId id="285" r:id="rId25"/>
    <p:sldId id="286" r:id="rId26"/>
    <p:sldId id="287" r:id="rId27"/>
    <p:sldId id="288" r:id="rId28"/>
    <p:sldId id="292" r:id="rId29"/>
    <p:sldId id="293" r:id="rId30"/>
    <p:sldId id="346" r:id="rId31"/>
    <p:sldId id="337" r:id="rId32"/>
    <p:sldId id="338" r:id="rId33"/>
    <p:sldId id="339" r:id="rId34"/>
    <p:sldId id="340" r:id="rId35"/>
    <p:sldId id="341" r:id="rId36"/>
    <p:sldId id="302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2" r:id="rId53"/>
    <p:sldId id="313" r:id="rId54"/>
    <p:sldId id="314" r:id="rId55"/>
    <p:sldId id="315" r:id="rId56"/>
    <p:sldId id="336" r:id="rId57"/>
    <p:sldId id="316" r:id="rId58"/>
    <p:sldId id="317" r:id="rId59"/>
    <p:sldId id="318" r:id="rId60"/>
    <p:sldId id="335" r:id="rId61"/>
    <p:sldId id="319" r:id="rId62"/>
    <p:sldId id="320" r:id="rId63"/>
    <p:sldId id="321" r:id="rId64"/>
    <p:sldId id="324" r:id="rId65"/>
    <p:sldId id="326" r:id="rId66"/>
    <p:sldId id="327" r:id="rId67"/>
    <p:sldId id="328" r:id="rId68"/>
    <p:sldId id="352" r:id="rId69"/>
    <p:sldId id="353" r:id="rId70"/>
    <p:sldId id="354" r:id="rId71"/>
    <p:sldId id="331" r:id="rId72"/>
    <p:sldId id="289" r:id="rId73"/>
    <p:sldId id="290" r:id="rId74"/>
    <p:sldId id="291" r:id="rId75"/>
    <p:sldId id="361" r:id="rId76"/>
    <p:sldId id="362" r:id="rId77"/>
    <p:sldId id="363" r:id="rId78"/>
    <p:sldId id="364" r:id="rId79"/>
    <p:sldId id="329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47A721-56DD-DF4D-8F03-D097E6CEBAC9}" v="36" dt="2022-09-11T11:12:08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68" d="100"/>
          <a:sy n="68" d="100"/>
        </p:scale>
        <p:origin x="592" y="-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9143-BAD3-C846-B8B4-F9D1E3FBB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D386-8084-774F-88CA-F295A731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7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head covering, skirt&#10;&#10;Description automatically generated">
            <a:extLst>
              <a:ext uri="{FF2B5EF4-FFF2-40B4-BE49-F238E27FC236}">
                <a16:creationId xmlns:a16="http://schemas.microsoft.com/office/drawing/2014/main" id="{E41666E9-01BC-D1C4-4E41-8DED2C4BB9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1662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5AB99-5855-714F-8F89-21812C5D4A87}"/>
              </a:ext>
            </a:extLst>
          </p:cNvPr>
          <p:cNvSpPr txBox="1"/>
          <p:nvPr/>
        </p:nvSpPr>
        <p:spPr>
          <a:xfrm>
            <a:off x="7920025" y="4057462"/>
            <a:ext cx="3812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4000" dirty="0">
                <a:solidFill>
                  <a:schemeClr val="bg1"/>
                </a:solidFill>
                <a:latin typeface="Adobe Caslon Pro" panose="0205050205050A020403" pitchFamily="18" charset="77"/>
              </a:rPr>
              <a:t>Andi Arnovitz</a:t>
            </a:r>
          </a:p>
          <a:p>
            <a:r>
              <a:rPr lang="en-IL" sz="4000" dirty="0">
                <a:solidFill>
                  <a:schemeClr val="bg1"/>
                </a:solidFill>
                <a:latin typeface="Adobe Caslon Pro" panose="0205050205050A020403" pitchFamily="18" charset="77"/>
              </a:rPr>
              <a:t>TEAR/REPAIR</a:t>
            </a:r>
          </a:p>
          <a:p>
            <a:r>
              <a:rPr lang="en-IL" sz="4000" dirty="0">
                <a:solidFill>
                  <a:schemeClr val="bg1"/>
                </a:solidFill>
                <a:latin typeface="Adobe Caslon Pro" panose="0205050205050A020403" pitchFamily="18" charset="77"/>
              </a:rPr>
              <a:t>ANU Museum</a:t>
            </a:r>
          </a:p>
        </p:txBody>
      </p:sp>
    </p:spTree>
    <p:extLst>
      <p:ext uri="{BB962C8B-B14F-4D97-AF65-F5344CB8AC3E}">
        <p14:creationId xmlns:p14="http://schemas.microsoft.com/office/powerpoint/2010/main" val="7630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007BB2-648B-F044-9FE3-8E67EF977D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998" y="-1242646"/>
            <a:ext cx="12539214" cy="188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54544-AF97-1E40-9B21-6130BA55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1F5C6-59D3-1E4A-A032-B90A43D26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icture containing dirty, dirt&#10;&#10;Description automatically generated">
            <a:extLst>
              <a:ext uri="{FF2B5EF4-FFF2-40B4-BE49-F238E27FC236}">
                <a16:creationId xmlns:a16="http://schemas.microsoft.com/office/drawing/2014/main" id="{E9D75D57-314D-924B-BB7B-D9918A7D9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63C4C-301A-2747-8934-A49E219C3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895" y="-148280"/>
            <a:ext cx="5211538" cy="799102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1D21218-DC85-254D-A81C-FDB22C64C2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772" y="641350"/>
            <a:ext cx="75184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cluttered, messy&#10;&#10;Description automatically generated">
            <a:extLst>
              <a:ext uri="{FF2B5EF4-FFF2-40B4-BE49-F238E27FC236}">
                <a16:creationId xmlns:a16="http://schemas.microsoft.com/office/drawing/2014/main" id="{13B8A632-33FC-5E46-950B-5233525244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 descr="A picture containing indoor, messy, working, cluttered&#10;&#10;Description automatically generated">
            <a:extLst>
              <a:ext uri="{FF2B5EF4-FFF2-40B4-BE49-F238E27FC236}">
                <a16:creationId xmlns:a16="http://schemas.microsoft.com/office/drawing/2014/main" id="{4BE1FB5E-C77F-3840-89B0-A3DD1C3FF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 descr="A picture containing cluttered, messy, furniture&#10;&#10;Description automatically generated">
            <a:extLst>
              <a:ext uri="{FF2B5EF4-FFF2-40B4-BE49-F238E27FC236}">
                <a16:creationId xmlns:a16="http://schemas.microsoft.com/office/drawing/2014/main" id="{44A22938-30B9-AB4A-A16E-00C8A7908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ol, broom&#10;&#10;Description automatically generated">
            <a:extLst>
              <a:ext uri="{FF2B5EF4-FFF2-40B4-BE49-F238E27FC236}">
                <a16:creationId xmlns:a16="http://schemas.microsoft.com/office/drawing/2014/main" id="{5A6AEB1F-368D-C140-BB9B-29D3BFD5CD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045" y="0"/>
            <a:ext cx="4601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rtain, old, stacked, stack&#10;&#10;Description automatically generated">
            <a:extLst>
              <a:ext uri="{FF2B5EF4-FFF2-40B4-BE49-F238E27FC236}">
                <a16:creationId xmlns:a16="http://schemas.microsoft.com/office/drawing/2014/main" id="{C856C83C-B8EB-3840-90A9-6416E0B6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a large painting on the wall&#10;&#10;Description automatically generated with low confidence">
            <a:extLst>
              <a:ext uri="{FF2B5EF4-FFF2-40B4-BE49-F238E27FC236}">
                <a16:creationId xmlns:a16="http://schemas.microsoft.com/office/drawing/2014/main" id="{D6E9F3F7-FC1C-0447-B15A-76EA2214B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FFA8F7-FDD7-5B46-9987-035B342C36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969" y="0"/>
            <a:ext cx="5416062" cy="72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DB6823-1391-7C47-BA96-0F005F45DD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-8932985"/>
            <a:ext cx="12051323" cy="160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58C5A1B-209F-404F-9983-469FC4E500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5785" cy="163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DDFE3BC-A535-388C-E465-45260FA6E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741" y="-220594"/>
            <a:ext cx="12765984" cy="84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C336AA11-DFFF-534E-85BE-5DC335F0B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DCDAB56-A481-A644-8BE8-7D78F83F1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31D97-EA07-D842-9D12-66E52B49F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218E2A58-BC14-664A-B4BC-6231EDF4D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724B91BD-713D-164B-9723-DD88122F7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tanding in front of a blackboard&#10;&#10;Description automatically generated with medium confidence">
            <a:extLst>
              <a:ext uri="{FF2B5EF4-FFF2-40B4-BE49-F238E27FC236}">
                <a16:creationId xmlns:a16="http://schemas.microsoft.com/office/drawing/2014/main" id="{8CB6256C-83A1-6A42-B3D6-DDD98B78E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3" name="Picture 2" descr="A close - up of a grill&#10;&#10;Description automatically generated with low confidence">
            <a:extLst>
              <a:ext uri="{FF2B5EF4-FFF2-40B4-BE49-F238E27FC236}">
                <a16:creationId xmlns:a16="http://schemas.microsoft.com/office/drawing/2014/main" id="{2DDB2FFB-89EF-7D43-9502-A1653EFEF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dres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1B33D39-C9FF-9F4C-BA27-7FF60EA67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hite, plant, close&#10;&#10;Description automatically generated">
            <a:extLst>
              <a:ext uri="{FF2B5EF4-FFF2-40B4-BE49-F238E27FC236}">
                <a16:creationId xmlns:a16="http://schemas.microsoft.com/office/drawing/2014/main" id="{5B987C7F-24E6-CC42-87AA-C1F3B21169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95" y="0"/>
            <a:ext cx="6823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hite dress on a mannequin&#10;&#10;Description automatically generated with low confidence">
            <a:extLst>
              <a:ext uri="{FF2B5EF4-FFF2-40B4-BE49-F238E27FC236}">
                <a16:creationId xmlns:a16="http://schemas.microsoft.com/office/drawing/2014/main" id="{A092AF0C-B9E7-7844-AB4A-33D5B9F9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7" name="Picture 6" descr="A picture containing snow, furniture, curtain&#10;&#10;Description automatically generated">
            <a:extLst>
              <a:ext uri="{FF2B5EF4-FFF2-40B4-BE49-F238E27FC236}">
                <a16:creationId xmlns:a16="http://schemas.microsoft.com/office/drawing/2014/main" id="{B500D818-FD34-CC4B-84DB-AF7E08956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F499A-7221-C947-AA31-9AA9A51A0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3C844963-7029-1A40-A7B7-E9A8A0C8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533D8-E237-DF44-BF18-BF6E6CEF0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6CC80-9BBE-C04A-939C-2906E1AE98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ouple of wo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42DD05-51B3-684B-2FC5-AD01C054E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091C21C-720F-9811-E5D6-2FF4E6FD0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2A4FE72-352B-4723-2834-9D30FC5C1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arranged&#10;&#10;Description automatically generated">
            <a:extLst>
              <a:ext uri="{FF2B5EF4-FFF2-40B4-BE49-F238E27FC236}">
                <a16:creationId xmlns:a16="http://schemas.microsoft.com/office/drawing/2014/main" id="{2AF665B6-2E01-2AFB-C6FF-711B2FA61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AAED170-3A4D-C529-92F8-1990D32908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00" y="-481950"/>
            <a:ext cx="10853399" cy="81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looking at a framed picture on a wall&#10;&#10;Description automatically generated with low confidence">
            <a:extLst>
              <a:ext uri="{FF2B5EF4-FFF2-40B4-BE49-F238E27FC236}">
                <a16:creationId xmlns:a16="http://schemas.microsoft.com/office/drawing/2014/main" id="{A73037CB-9921-5BD2-E27C-BA72868ED2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6" y="0"/>
            <a:ext cx="929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25484626-9436-2AAA-4918-A4D13E75D5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170E78C7-5D6B-364B-988C-4B018B60E9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blur&#10;&#10;Description automatically generated">
            <a:extLst>
              <a:ext uri="{FF2B5EF4-FFF2-40B4-BE49-F238E27FC236}">
                <a16:creationId xmlns:a16="http://schemas.microsoft.com/office/drawing/2014/main" id="{8A578164-2F5D-6361-6CDA-7CE8FDAECE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129007"/>
            <a:ext cx="3252903" cy="46140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1B10CC4-A0E1-C569-7B99-ABE04C4C3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tationary, accessory, binding&#10;&#10;Description automatically generated">
            <a:extLst>
              <a:ext uri="{FF2B5EF4-FFF2-40B4-BE49-F238E27FC236}">
                <a16:creationId xmlns:a16="http://schemas.microsoft.com/office/drawing/2014/main" id="{52D7FFE0-568E-71D2-7A49-43BA9FDF0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054B657-C000-609F-6F7D-465482DE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718A193-A5E3-E9D4-0D15-1AB72641D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dres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2844AA9-6753-0C43-B514-666317F588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white, mammal, dessert, cream&#10;&#10;Description automatically generated">
            <a:extLst>
              <a:ext uri="{FF2B5EF4-FFF2-40B4-BE49-F238E27FC236}">
                <a16:creationId xmlns:a16="http://schemas.microsoft.com/office/drawing/2014/main" id="{07247E56-4026-8E4B-AD42-623E7AB1B2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white dres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1389D0D-E2F9-BE4A-B564-E7022727F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65897F-1FBF-A54F-A241-6E44BAAD18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03" y="0"/>
            <a:ext cx="10307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late with a clock on it&#10;&#10;Description automatically generated with low confidence">
            <a:extLst>
              <a:ext uri="{FF2B5EF4-FFF2-40B4-BE49-F238E27FC236}">
                <a16:creationId xmlns:a16="http://schemas.microsoft.com/office/drawing/2014/main" id="{E7D5336C-36F6-9240-A4F6-4EE8157BC8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0B08B-F48A-A14E-844C-1556BC704A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7222EAB-CC3A-8B6F-0F4C-ECB6BAE2B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19" y="889652"/>
            <a:ext cx="3899746" cy="5571066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60B304-A5A5-1E5B-72B5-BCA3D2AC9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079" y="643467"/>
            <a:ext cx="39972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0749E57-47DA-D04B-BF11-19B428790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8B170C9-43DF-9447-936D-10A5B5818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39EB972A-E5AE-7F46-891B-C0032940F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Picture 4" descr="A collage of clothes&#10;&#10;Description automatically generated with low confidence">
            <a:extLst>
              <a:ext uri="{FF2B5EF4-FFF2-40B4-BE49-F238E27FC236}">
                <a16:creationId xmlns:a16="http://schemas.microsoft.com/office/drawing/2014/main" id="{8499A770-815E-494B-92CE-7897FC55C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AC146-1471-904E-90F2-5A7BEB288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594" y="0"/>
            <a:ext cx="559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24CFE-858E-C144-BA1B-9D2432D44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E15CD58C-96FA-1C4A-BF34-A14FB5E65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 - up of water droplets&#10;&#10;Description automatically generated with low confidence">
            <a:extLst>
              <a:ext uri="{FF2B5EF4-FFF2-40B4-BE49-F238E27FC236}">
                <a16:creationId xmlns:a16="http://schemas.microsoft.com/office/drawing/2014/main" id="{9B37C8C9-5BBF-BD41-B881-5F7496FDD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, dirty&#10;&#10;Description automatically generated">
            <a:extLst>
              <a:ext uri="{FF2B5EF4-FFF2-40B4-BE49-F238E27FC236}">
                <a16:creationId xmlns:a16="http://schemas.microsoft.com/office/drawing/2014/main" id="{A19B61C5-05D9-5447-B6FB-FD3FF3236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97" y="0"/>
            <a:ext cx="4560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15795-11C4-714E-95EB-475FDEFD2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Picture 4" descr="A picture containing head covering, cloth, wrapped, clothes&#10;&#10;Description automatically generated">
            <a:extLst>
              <a:ext uri="{FF2B5EF4-FFF2-40B4-BE49-F238E27FC236}">
                <a16:creationId xmlns:a16="http://schemas.microsoft.com/office/drawing/2014/main" id="{F754A543-5F00-7A4F-A070-002A96829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skeleton&#10;&#10;Description automatically generated with medium confidence">
            <a:extLst>
              <a:ext uri="{FF2B5EF4-FFF2-40B4-BE49-F238E27FC236}">
                <a16:creationId xmlns:a16="http://schemas.microsoft.com/office/drawing/2014/main" id="{9B8DCD7A-AA2D-D845-BAD9-9F9E67D024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654" y="0"/>
            <a:ext cx="5126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tank&#10;&#10;Description automatically generated with low confidence">
            <a:extLst>
              <a:ext uri="{FF2B5EF4-FFF2-40B4-BE49-F238E27FC236}">
                <a16:creationId xmlns:a16="http://schemas.microsoft.com/office/drawing/2014/main" id="{CED456EB-D00D-1F46-8B07-DD98737890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62050"/>
            <a:ext cx="11887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transport, posing&#10;&#10;Description automatically generated">
            <a:extLst>
              <a:ext uri="{FF2B5EF4-FFF2-40B4-BE49-F238E27FC236}">
                <a16:creationId xmlns:a16="http://schemas.microsoft.com/office/drawing/2014/main" id="{1EB648A5-6484-8443-B012-9735CCA0C6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665" y="0"/>
            <a:ext cx="5084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ABF951C-9202-E335-C2E7-3EB790373D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572" y="643467"/>
            <a:ext cx="3955456" cy="5571066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CF67E3E-1BEC-9D6F-04E3-B5135E5B4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187" y="643467"/>
            <a:ext cx="40390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wall, indoor, decorated&#10;&#10;Description automatically generated">
            <a:extLst>
              <a:ext uri="{FF2B5EF4-FFF2-40B4-BE49-F238E27FC236}">
                <a16:creationId xmlns:a16="http://schemas.microsoft.com/office/drawing/2014/main" id="{400B5404-93D8-0343-BFB5-A1299C5C9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017319E-0DE4-7346-A117-766E86A2EB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54ACF-483D-7042-894B-0444122D3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close up of a feather&#10;&#10;Description automatically generated with medium confidence">
            <a:extLst>
              <a:ext uri="{FF2B5EF4-FFF2-40B4-BE49-F238E27FC236}">
                <a16:creationId xmlns:a16="http://schemas.microsoft.com/office/drawing/2014/main" id="{D2E607F1-CDB7-E544-AF33-2DE1CE621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6D6BB-899E-D441-BA2E-67F617E69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picture containing plate, different, tableware, dishware&#10;&#10;Description automatically generated">
            <a:extLst>
              <a:ext uri="{FF2B5EF4-FFF2-40B4-BE49-F238E27FC236}">
                <a16:creationId xmlns:a16="http://schemas.microsoft.com/office/drawing/2014/main" id="{F6887B4A-6780-C046-9E0D-1F6BBC6B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B95A8-9992-3146-A12B-4F395E1166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Picture 6" descr="A picture containing text, plate, ceramic ware&#10;&#10;Description automatically generated">
            <a:extLst>
              <a:ext uri="{FF2B5EF4-FFF2-40B4-BE49-F238E27FC236}">
                <a16:creationId xmlns:a16="http://schemas.microsoft.com/office/drawing/2014/main" id="{C0DF19CA-03EB-524E-9436-01EB5AEAC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B1BB7-97AC-F649-A263-47CBF90D2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olorful, plant, ceramic ware, blue&#10;&#10;Description automatically generated">
            <a:extLst>
              <a:ext uri="{FF2B5EF4-FFF2-40B4-BE49-F238E27FC236}">
                <a16:creationId xmlns:a16="http://schemas.microsoft.com/office/drawing/2014/main" id="{4E16C246-1DB6-B14A-ABF8-1275CFE13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3D028-8376-F643-89BA-085839077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3C4536C-9196-C143-AE2B-2DFC3DA69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58C4701-2B68-C98B-A816-C8E53E1947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659" y="-550985"/>
            <a:ext cx="12620675" cy="76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fish swimming&#10;&#10;Description automatically generated with low confidence">
            <a:extLst>
              <a:ext uri="{FF2B5EF4-FFF2-40B4-BE49-F238E27FC236}">
                <a16:creationId xmlns:a16="http://schemas.microsoft.com/office/drawing/2014/main" id="{E9BE36C0-8178-0841-9BD0-BA34B053A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5AE880D3-16F0-1046-F0D6-2AE2463D28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000" y="-328246"/>
            <a:ext cx="6188476" cy="78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CC2189F8-219B-A740-8AF5-D01A62A3B5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A4A2323C-FEBC-E840-B25E-A58C253C0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DEDD866-8E04-87EF-F0E2-8F96A41925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024" y="0"/>
            <a:ext cx="483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50CFD360-014C-154C-A7C9-41275ECE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9303D8-F914-7141-B1F3-8DF65BE956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Picture 8" descr="A group of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F2C76A38-B24A-F44A-A362-FC4DD59632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7869D-0F31-9B4B-9595-19CCB09056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abric&#10;&#10;Description automatically generated">
            <a:extLst>
              <a:ext uri="{FF2B5EF4-FFF2-40B4-BE49-F238E27FC236}">
                <a16:creationId xmlns:a16="http://schemas.microsoft.com/office/drawing/2014/main" id="{0CF68266-85BF-F241-B74B-9EBB110F8C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21" y="0"/>
            <a:ext cx="5142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D680D-1AFB-754E-A0CA-B0F7B07727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11" y="0"/>
            <a:ext cx="10281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93EB6C9-BE28-724B-9DEC-555680778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43" y="0"/>
            <a:ext cx="5094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izza, indoor, different&#10;&#10;Description automatically generated">
            <a:extLst>
              <a:ext uri="{FF2B5EF4-FFF2-40B4-BE49-F238E27FC236}">
                <a16:creationId xmlns:a16="http://schemas.microsoft.com/office/drawing/2014/main" id="{B0BDB5D9-148B-3440-8F84-A038FD2EB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705" y="0"/>
            <a:ext cx="517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67A6FD00-CA61-764B-A031-281E55281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icture containing text, wall, indoor, painting&#10;&#10;Description automatically generated">
            <a:extLst>
              <a:ext uri="{FF2B5EF4-FFF2-40B4-BE49-F238E27FC236}">
                <a16:creationId xmlns:a16="http://schemas.microsoft.com/office/drawing/2014/main" id="{4DE8165A-D107-234C-86D9-7B23FA71F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picture containing indoor, floor, lamp&#10;&#10;Description automatically generated">
            <a:extLst>
              <a:ext uri="{FF2B5EF4-FFF2-40B4-BE49-F238E27FC236}">
                <a16:creationId xmlns:a16="http://schemas.microsoft.com/office/drawing/2014/main" id="{FAEDEEE8-1E8B-E949-ACA3-83CA163B03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DD09BB2-FF96-E144-A10C-3ACE9C5C38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20AB7-206E-254E-AF2B-831901E7E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A926549-1379-4010-1CD6-BB819BC3F6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67" y="0"/>
            <a:ext cx="1029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EA245FDD-B594-93B7-D78F-8498B6E25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67" y="0"/>
            <a:ext cx="1029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DE19C79F-AF16-5B47-B420-90A979F0B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Picture 8" descr="A picture containing text, wall, brick, stone&#10;&#10;Description automatically generated">
            <a:extLst>
              <a:ext uri="{FF2B5EF4-FFF2-40B4-BE49-F238E27FC236}">
                <a16:creationId xmlns:a16="http://schemas.microsoft.com/office/drawing/2014/main" id="{E52484BF-DECC-0446-A475-50BAAF7522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22CF5-AB3A-2C45-9BCE-9275AF9E6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lamp, several&#10;&#10;Description automatically generated">
            <a:extLst>
              <a:ext uri="{FF2B5EF4-FFF2-40B4-BE49-F238E27FC236}">
                <a16:creationId xmlns:a16="http://schemas.microsoft.com/office/drawing/2014/main" id="{B74B08E3-9DAF-FD41-8A48-A1D440247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608"/>
            <a:ext cx="12192000" cy="58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8AAEC281-251F-3F4D-A4A7-8FDBBFCD8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11" name="Picture 10" descr="A picture containing person, hat, dressed&#10;&#10;Description automatically generated">
            <a:extLst>
              <a:ext uri="{FF2B5EF4-FFF2-40B4-BE49-F238E27FC236}">
                <a16:creationId xmlns:a16="http://schemas.microsoft.com/office/drawing/2014/main" id="{887A3605-0B44-8544-9E05-86D7A7A82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13" name="Picture 12" descr="A picture containing standing&#10;&#10;Description automatically generated">
            <a:extLst>
              <a:ext uri="{FF2B5EF4-FFF2-40B4-BE49-F238E27FC236}">
                <a16:creationId xmlns:a16="http://schemas.microsoft.com/office/drawing/2014/main" id="{A0FFA0C6-26B1-7E4D-A8CA-E9771DB8B2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CAB0F-9A70-4C4D-B4B6-08A82DEB15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C0BCD-816D-4741-8B1A-0FE7C29C18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7F8FDD8D-9AD7-8640-92F0-9303722CC8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E646100-E710-D141-8414-48BABE047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01112-9CBF-0743-9366-B35538C1A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036EDA67-20DA-B183-27A1-9D0A388293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3" y="-1477108"/>
            <a:ext cx="12192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, head covering, skirt&#10;&#10;Description automatically generated">
            <a:extLst>
              <a:ext uri="{FF2B5EF4-FFF2-40B4-BE49-F238E27FC236}">
                <a16:creationId xmlns:a16="http://schemas.microsoft.com/office/drawing/2014/main" id="{AAD2D2A3-BEAE-6901-F4FD-585506835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6E23876-11CD-AA1D-40F5-A357AA8DAC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chinoderm, plant, agave&#10;&#10;Description automatically generated">
            <a:extLst>
              <a:ext uri="{FF2B5EF4-FFF2-40B4-BE49-F238E27FC236}">
                <a16:creationId xmlns:a16="http://schemas.microsoft.com/office/drawing/2014/main" id="{41F9C63A-DBDD-8339-D0C0-589570CD5A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1662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735E7-340E-3440-A65D-B148DC9A7B7D}"/>
              </a:ext>
            </a:extLst>
          </p:cNvPr>
          <p:cNvSpPr txBox="1"/>
          <p:nvPr/>
        </p:nvSpPr>
        <p:spPr>
          <a:xfrm>
            <a:off x="1500554" y="2133600"/>
            <a:ext cx="91908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dobe Garamond Pro" panose="02020502060506020403" pitchFamily="18" charset="77"/>
              </a:rPr>
              <a:t>a</a:t>
            </a:r>
            <a:r>
              <a:rPr lang="en-IL" sz="4400" dirty="0">
                <a:solidFill>
                  <a:schemeClr val="bg1"/>
                </a:solidFill>
                <a:latin typeface="Adobe Garamond Pro" panose="02020502060506020403" pitchFamily="18" charset="77"/>
              </a:rPr>
              <a:t>ndiarnovitz.com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dobe Garamond Pro" panose="02020502060506020403" pitchFamily="18" charset="77"/>
              </a:rPr>
              <a:t>j</a:t>
            </a:r>
            <a:r>
              <a:rPr lang="en-IL" sz="4400" dirty="0">
                <a:solidFill>
                  <a:schemeClr val="bg1"/>
                </a:solidFill>
                <a:latin typeface="Adobe Garamond Pro" panose="02020502060506020403" pitchFamily="18" charset="77"/>
              </a:rPr>
              <a:t>ournals.andiarnovitz.com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dobe Garamond Pro" panose="02020502060506020403" pitchFamily="18" charset="77"/>
              </a:rPr>
              <a:t>Instagram: a</a:t>
            </a:r>
            <a:r>
              <a:rPr lang="en-IL" sz="4400" dirty="0">
                <a:solidFill>
                  <a:schemeClr val="bg1"/>
                </a:solidFill>
                <a:latin typeface="Adobe Garamond Pro" panose="02020502060506020403" pitchFamily="18" charset="77"/>
              </a:rPr>
              <a:t>ndi_arnovitz</a:t>
            </a:r>
          </a:p>
        </p:txBody>
      </p:sp>
    </p:spTree>
    <p:extLst>
      <p:ext uri="{BB962C8B-B14F-4D97-AF65-F5344CB8AC3E}">
        <p14:creationId xmlns:p14="http://schemas.microsoft.com/office/powerpoint/2010/main" val="9990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4" name="Picture 3" descr="A picture containing text, stacked, several&#10;&#10;Description automatically generated">
            <a:extLst>
              <a:ext uri="{FF2B5EF4-FFF2-40B4-BE49-F238E27FC236}">
                <a16:creationId xmlns:a16="http://schemas.microsoft.com/office/drawing/2014/main" id="{C1323801-8272-464F-9394-6DA1E0058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396343"/>
            <a:ext cx="12214258" cy="76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52282-36AF-374C-ABA1-923895A5F5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2" y="1179049"/>
            <a:ext cx="6716272" cy="449990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B78FD95-D431-0D46-8C52-DD4BAFB68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55" y="484632"/>
            <a:ext cx="3916010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31F2AEA-85D2-DC40-BF27-D748CC862C94}" vid="{669C5400-74AD-C244-AE7D-4AF3A3B1AC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16291</TotalTime>
  <Words>23</Words>
  <Application>Microsoft Office PowerPoint</Application>
  <PresentationFormat>מסך רחב</PresentationFormat>
  <Paragraphs>6</Paragraphs>
  <Slides>79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79</vt:i4>
      </vt:variant>
    </vt:vector>
  </HeadingPairs>
  <TitlesOfParts>
    <vt:vector size="85" baseType="lpstr">
      <vt:lpstr>Adobe Caslon Pro</vt:lpstr>
      <vt:lpstr>Adobe Garamond Pro</vt:lpstr>
      <vt:lpstr>Arial</vt:lpstr>
      <vt:lpstr>Calibri</vt:lpstr>
      <vt:lpstr>Calibri Light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Andi Arnovitz</dc:creator>
  <cp:lastModifiedBy>הדסה אפרתי</cp:lastModifiedBy>
  <cp:revision>25</cp:revision>
  <cp:lastPrinted>2022-09-11T10:54:14Z</cp:lastPrinted>
  <dcterms:created xsi:type="dcterms:W3CDTF">2021-02-09T07:53:07Z</dcterms:created>
  <dcterms:modified xsi:type="dcterms:W3CDTF">2022-09-15T11:29:52Z</dcterms:modified>
</cp:coreProperties>
</file>