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67" r:id="rId2"/>
    <p:sldId id="314" r:id="rId3"/>
    <p:sldId id="341" r:id="rId4"/>
    <p:sldId id="342" r:id="rId5"/>
    <p:sldId id="343" r:id="rId6"/>
    <p:sldId id="344" r:id="rId7"/>
    <p:sldId id="345" r:id="rId8"/>
    <p:sldId id="347" r:id="rId9"/>
    <p:sldId id="348" r:id="rId10"/>
    <p:sldId id="349" r:id="rId11"/>
    <p:sldId id="350" r:id="rId12"/>
    <p:sldId id="351" r:id="rId13"/>
    <p:sldId id="352" r:id="rId14"/>
    <p:sldId id="353" r:id="rId15"/>
    <p:sldId id="354" r:id="rId16"/>
    <p:sldId id="346" r:id="rId17"/>
    <p:sldId id="290" r:id="rId18"/>
    <p:sldId id="319" r:id="rId19"/>
    <p:sldId id="339" r:id="rId20"/>
    <p:sldId id="28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47">
          <p15:clr>
            <a:srgbClr val="A4A3A4"/>
          </p15:clr>
        </p15:guide>
        <p15:guide id="2" pos="1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2E84"/>
    <a:srgbClr val="FFFFFF"/>
    <a:srgbClr val="BF2E1A"/>
    <a:srgbClr val="45C3D3"/>
    <a:srgbClr val="000000"/>
    <a:srgbClr val="15BBD1"/>
    <a:srgbClr val="ABDDE7"/>
    <a:srgbClr val="CAEAF0"/>
    <a:srgbClr val="96ECF8"/>
    <a:srgbClr val="16C8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98" autoAdjust="0"/>
  </p:normalViewPr>
  <p:slideViewPr>
    <p:cSldViewPr showGuides="1">
      <p:cViewPr varScale="1">
        <p:scale>
          <a:sx n="68" d="100"/>
          <a:sy n="68" d="100"/>
        </p:scale>
        <p:origin x="1240" y="48"/>
      </p:cViewPr>
      <p:guideLst>
        <p:guide orient="horz" pos="4247"/>
        <p:guide pos="113"/>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IL"/>
        </a:p>
      </c:txPr>
    </c:title>
    <c:autoTitleDeleted val="0"/>
    <c:plotArea>
      <c:layout/>
      <c:pieChart>
        <c:varyColors val="1"/>
        <c:ser>
          <c:idx val="0"/>
          <c:order val="0"/>
          <c:tx>
            <c:strRef>
              <c:f>גיליון1!$B$1</c:f>
              <c:strCache>
                <c:ptCount val="1"/>
                <c:pt idx="0">
                  <c:v>דתיות</c:v>
                </c:pt>
              </c:strCache>
            </c:strRef>
          </c:tx>
          <c:dPt>
            <c:idx val="0"/>
            <c:bubble3D val="0"/>
            <c:spPr>
              <a:solidFill>
                <a:schemeClr val="accent5">
                  <a:shade val="53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2C0F-4F68-8334-90E1EC5531BF}"/>
              </c:ext>
            </c:extLst>
          </c:dPt>
          <c:dPt>
            <c:idx val="1"/>
            <c:bubble3D val="0"/>
            <c:spPr>
              <a:solidFill>
                <a:schemeClr val="accent5">
                  <a:shade val="76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2C0F-4F68-8334-90E1EC5531BF}"/>
              </c:ext>
            </c:extLst>
          </c:dPt>
          <c:dPt>
            <c:idx val="2"/>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2C0F-4F68-8334-90E1EC5531BF}"/>
              </c:ext>
            </c:extLst>
          </c:dPt>
          <c:dPt>
            <c:idx val="3"/>
            <c:bubble3D val="0"/>
            <c:spPr>
              <a:solidFill>
                <a:schemeClr val="accent5">
                  <a:tint val="77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2C0F-4F68-8334-90E1EC5531BF}"/>
              </c:ext>
            </c:extLst>
          </c:dPt>
          <c:dPt>
            <c:idx val="4"/>
            <c:bubble3D val="0"/>
            <c:spPr>
              <a:solidFill>
                <a:schemeClr val="accent5">
                  <a:tint val="54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2C0F-4F68-8334-90E1EC5531B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IL"/>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גיליון1!$A$2:$A$6</c:f>
              <c:strCache>
                <c:ptCount val="4"/>
                <c:pt idx="0">
                  <c:v>חילוניים</c:v>
                </c:pt>
                <c:pt idx="1">
                  <c:v>מסורתיים לא כל כך דתיים</c:v>
                </c:pt>
                <c:pt idx="2">
                  <c:v>מסורתיים דתיים</c:v>
                </c:pt>
                <c:pt idx="3">
                  <c:v>דתיים</c:v>
                </c:pt>
              </c:strCache>
            </c:strRef>
          </c:cat>
          <c:val>
            <c:numRef>
              <c:f>גיליון1!$B$2:$B$6</c:f>
              <c:numCache>
                <c:formatCode>0%</c:formatCode>
                <c:ptCount val="5"/>
                <c:pt idx="0">
                  <c:v>0.44</c:v>
                </c:pt>
                <c:pt idx="1">
                  <c:v>0.24</c:v>
                </c:pt>
                <c:pt idx="2">
                  <c:v>0.12</c:v>
                </c:pt>
                <c:pt idx="3">
                  <c:v>0.11</c:v>
                </c:pt>
                <c:pt idx="4">
                  <c:v>0.09</c:v>
                </c:pt>
              </c:numCache>
            </c:numRef>
          </c:val>
          <c:extLst>
            <c:ext xmlns:c16="http://schemas.microsoft.com/office/drawing/2014/chart" uri="{C3380CC4-5D6E-409C-BE32-E72D297353CC}">
              <c16:uniqueId val="{00000000-67AD-4BBD-BBDA-7AFDC7924800}"/>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IL"/>
        </a:p>
      </c:txPr>
    </c:legend>
    <c:plotVisOnly val="1"/>
    <c:dispBlanksAs val="gap"/>
    <c:showDLblsOverMax val="0"/>
  </c:chart>
  <c:spPr>
    <a:noFill/>
    <a:ln w="9525" cap="flat" cmpd="sng" algn="ctr">
      <a:solidFill>
        <a:schemeClr val="dk1">
          <a:lumMod val="25000"/>
          <a:lumOff val="75000"/>
        </a:schemeClr>
      </a:solidFill>
      <a:round/>
    </a:ln>
    <a:effectLst/>
  </c:spPr>
  <c:txPr>
    <a:bodyPr/>
    <a:lstStyle/>
    <a:p>
      <a:pPr>
        <a:defRPr/>
      </a:pPr>
      <a:endParaRPr lang="en-IL"/>
    </a:p>
  </c:txPr>
  <c:externalData r:id="rId3">
    <c:autoUpdate val="0"/>
  </c:externalData>
</c:chartSpace>
</file>

<file path=ppt/charts/colors1.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11D528-F9E8-4189-AC8B-E4CEC170515D}" type="doc">
      <dgm:prSet loTypeId="urn:microsoft.com/office/officeart/2005/8/layout/gear1" loCatId="cycle" qsTypeId="urn:microsoft.com/office/officeart/2005/8/quickstyle/simple1" qsCatId="simple" csTypeId="urn:microsoft.com/office/officeart/2005/8/colors/accent0_2" csCatId="mainScheme" phldr="1"/>
      <dgm:spPr/>
      <dgm:t>
        <a:bodyPr/>
        <a:lstStyle/>
        <a:p>
          <a:pPr rtl="1"/>
          <a:endParaRPr lang="he-IL"/>
        </a:p>
      </dgm:t>
    </dgm:pt>
    <dgm:pt modelId="{6A7265F9-BF62-4F49-A7F9-8E497D1AA071}">
      <dgm:prSet phldrT="[טקסט]"/>
      <dgm:spPr/>
      <dgm:t>
        <a:bodyPr/>
        <a:lstStyle/>
        <a:p>
          <a:pPr rtl="0"/>
          <a:r>
            <a:rPr lang="he-IL" b="1" dirty="0">
              <a:solidFill>
                <a:schemeClr val="bg2">
                  <a:lumMod val="50000"/>
                </a:schemeClr>
              </a:solidFill>
              <a:latin typeface="Narkisim" pitchFamily="34" charset="-79"/>
              <a:cs typeface="Narkisim" pitchFamily="34" charset="-79"/>
            </a:rPr>
            <a:t>רגש</a:t>
          </a:r>
        </a:p>
      </dgm:t>
    </dgm:pt>
    <dgm:pt modelId="{AB647622-11AD-453B-9E89-A01F68C3BC1F}" type="parTrans" cxnId="{980BCAE0-A38F-4C4E-83A7-7EA723D719EA}">
      <dgm:prSet/>
      <dgm:spPr/>
      <dgm:t>
        <a:bodyPr/>
        <a:lstStyle/>
        <a:p>
          <a:pPr rtl="1"/>
          <a:endParaRPr lang="he-IL"/>
        </a:p>
      </dgm:t>
    </dgm:pt>
    <dgm:pt modelId="{A1934A2A-3B46-445C-AED9-7747BF977C97}" type="sibTrans" cxnId="{980BCAE0-A38F-4C4E-83A7-7EA723D719EA}">
      <dgm:prSet/>
      <dgm:spPr/>
      <dgm:t>
        <a:bodyPr/>
        <a:lstStyle/>
        <a:p>
          <a:pPr rtl="1"/>
          <a:endParaRPr lang="he-IL"/>
        </a:p>
      </dgm:t>
    </dgm:pt>
    <dgm:pt modelId="{D36AB3F1-331A-4FFE-BD57-FBB8403D921D}">
      <dgm:prSet phldrT="[טקסט]"/>
      <dgm:spPr/>
      <dgm:t>
        <a:bodyPr/>
        <a:lstStyle/>
        <a:p>
          <a:pPr rtl="1"/>
          <a:r>
            <a:rPr lang="he-IL" b="1" dirty="0">
              <a:solidFill>
                <a:schemeClr val="bg2">
                  <a:lumMod val="50000"/>
                </a:schemeClr>
              </a:solidFill>
              <a:latin typeface="+mj-lt"/>
              <a:cs typeface="Narkisim" pitchFamily="34" charset="-79"/>
            </a:rPr>
            <a:t>ידע</a:t>
          </a:r>
        </a:p>
      </dgm:t>
    </dgm:pt>
    <dgm:pt modelId="{D5C7467F-BED0-4FDD-A031-F7A41D5230B1}" type="parTrans" cxnId="{3C781F8B-D4B0-4E5B-A213-D55A9170F09B}">
      <dgm:prSet/>
      <dgm:spPr/>
      <dgm:t>
        <a:bodyPr/>
        <a:lstStyle/>
        <a:p>
          <a:pPr rtl="1"/>
          <a:endParaRPr lang="he-IL"/>
        </a:p>
      </dgm:t>
    </dgm:pt>
    <dgm:pt modelId="{63158143-3AEC-496D-8248-1029DEF199C4}" type="sibTrans" cxnId="{3C781F8B-D4B0-4E5B-A213-D55A9170F09B}">
      <dgm:prSet/>
      <dgm:spPr/>
      <dgm:t>
        <a:bodyPr/>
        <a:lstStyle/>
        <a:p>
          <a:pPr rtl="1"/>
          <a:endParaRPr lang="he-IL"/>
        </a:p>
      </dgm:t>
    </dgm:pt>
    <dgm:pt modelId="{C5D56DF4-2106-4CF4-A228-EE5770139AB1}">
      <dgm:prSet phldrT="[טקסט]"/>
      <dgm:spPr/>
      <dgm:t>
        <a:bodyPr/>
        <a:lstStyle/>
        <a:p>
          <a:pPr rtl="1"/>
          <a:r>
            <a:rPr lang="he-IL" b="1" dirty="0">
              <a:solidFill>
                <a:schemeClr val="bg2">
                  <a:lumMod val="50000"/>
                </a:schemeClr>
              </a:solidFill>
              <a:latin typeface="+mj-lt"/>
              <a:cs typeface="Narkisim" pitchFamily="34" charset="-79"/>
            </a:rPr>
            <a:t>מעשה/מיומנות</a:t>
          </a:r>
        </a:p>
      </dgm:t>
    </dgm:pt>
    <dgm:pt modelId="{8618AC84-8613-46AC-9348-ACD3215E1674}" type="parTrans" cxnId="{0F7888BD-9ED7-4CD3-B2D9-B861D9237564}">
      <dgm:prSet/>
      <dgm:spPr/>
      <dgm:t>
        <a:bodyPr/>
        <a:lstStyle/>
        <a:p>
          <a:pPr rtl="1"/>
          <a:endParaRPr lang="he-IL"/>
        </a:p>
      </dgm:t>
    </dgm:pt>
    <dgm:pt modelId="{CDA2F080-8330-4020-955A-FDD9928AF7B6}" type="sibTrans" cxnId="{0F7888BD-9ED7-4CD3-B2D9-B861D9237564}">
      <dgm:prSet/>
      <dgm:spPr/>
      <dgm:t>
        <a:bodyPr/>
        <a:lstStyle/>
        <a:p>
          <a:pPr rtl="1"/>
          <a:endParaRPr lang="he-IL"/>
        </a:p>
      </dgm:t>
    </dgm:pt>
    <dgm:pt modelId="{590D791D-778C-4521-B3DA-B1999F2FE755}" type="pres">
      <dgm:prSet presAssocID="{2911D528-F9E8-4189-AC8B-E4CEC170515D}" presName="composite" presStyleCnt="0">
        <dgm:presLayoutVars>
          <dgm:chMax val="3"/>
          <dgm:animLvl val="lvl"/>
          <dgm:resizeHandles val="exact"/>
        </dgm:presLayoutVars>
      </dgm:prSet>
      <dgm:spPr/>
    </dgm:pt>
    <dgm:pt modelId="{48D016C8-EC93-485E-BFE1-722CBAA65C47}" type="pres">
      <dgm:prSet presAssocID="{6A7265F9-BF62-4F49-A7F9-8E497D1AA071}" presName="gear1" presStyleLbl="node1" presStyleIdx="0" presStyleCnt="3">
        <dgm:presLayoutVars>
          <dgm:chMax val="1"/>
          <dgm:bulletEnabled val="1"/>
        </dgm:presLayoutVars>
      </dgm:prSet>
      <dgm:spPr/>
    </dgm:pt>
    <dgm:pt modelId="{F952513F-9B06-49FA-A3D3-FFD66037909A}" type="pres">
      <dgm:prSet presAssocID="{6A7265F9-BF62-4F49-A7F9-8E497D1AA071}" presName="gear1srcNode" presStyleLbl="node1" presStyleIdx="0" presStyleCnt="3"/>
      <dgm:spPr/>
    </dgm:pt>
    <dgm:pt modelId="{4A4D32DB-9484-4A67-AE3C-08AA49F45AB4}" type="pres">
      <dgm:prSet presAssocID="{6A7265F9-BF62-4F49-A7F9-8E497D1AA071}" presName="gear1dstNode" presStyleLbl="node1" presStyleIdx="0" presStyleCnt="3"/>
      <dgm:spPr/>
    </dgm:pt>
    <dgm:pt modelId="{301115F8-EADC-4D7B-8BE5-225AF351D280}" type="pres">
      <dgm:prSet presAssocID="{D36AB3F1-331A-4FFE-BD57-FBB8403D921D}" presName="gear2" presStyleLbl="node1" presStyleIdx="1" presStyleCnt="3" custLinFactNeighborX="-1383" custLinFactNeighborY="-267">
        <dgm:presLayoutVars>
          <dgm:chMax val="1"/>
          <dgm:bulletEnabled val="1"/>
        </dgm:presLayoutVars>
      </dgm:prSet>
      <dgm:spPr/>
    </dgm:pt>
    <dgm:pt modelId="{8D00984E-4BFC-4299-B30E-4EF44AA8162E}" type="pres">
      <dgm:prSet presAssocID="{D36AB3F1-331A-4FFE-BD57-FBB8403D921D}" presName="gear2srcNode" presStyleLbl="node1" presStyleIdx="1" presStyleCnt="3"/>
      <dgm:spPr/>
    </dgm:pt>
    <dgm:pt modelId="{E4A20199-401C-4A56-8138-8EDB2BE7416B}" type="pres">
      <dgm:prSet presAssocID="{D36AB3F1-331A-4FFE-BD57-FBB8403D921D}" presName="gear2dstNode" presStyleLbl="node1" presStyleIdx="1" presStyleCnt="3"/>
      <dgm:spPr/>
    </dgm:pt>
    <dgm:pt modelId="{F7A1DEFF-D2DA-44B8-97D7-9264E8027245}" type="pres">
      <dgm:prSet presAssocID="{C5D56DF4-2106-4CF4-A228-EE5770139AB1}" presName="gear3" presStyleLbl="node1" presStyleIdx="2" presStyleCnt="3"/>
      <dgm:spPr/>
    </dgm:pt>
    <dgm:pt modelId="{648224EC-A8D5-4A34-84B4-65F22EC4D4A3}" type="pres">
      <dgm:prSet presAssocID="{C5D56DF4-2106-4CF4-A228-EE5770139AB1}" presName="gear3tx" presStyleLbl="node1" presStyleIdx="2" presStyleCnt="3">
        <dgm:presLayoutVars>
          <dgm:chMax val="1"/>
          <dgm:bulletEnabled val="1"/>
        </dgm:presLayoutVars>
      </dgm:prSet>
      <dgm:spPr/>
    </dgm:pt>
    <dgm:pt modelId="{19545A92-1BBB-4FCF-BCD5-F06F47BB7CC4}" type="pres">
      <dgm:prSet presAssocID="{C5D56DF4-2106-4CF4-A228-EE5770139AB1}" presName="gear3srcNode" presStyleLbl="node1" presStyleIdx="2" presStyleCnt="3"/>
      <dgm:spPr/>
    </dgm:pt>
    <dgm:pt modelId="{C1072821-593D-4CF8-81BD-7CEEB8FB7EDC}" type="pres">
      <dgm:prSet presAssocID="{C5D56DF4-2106-4CF4-A228-EE5770139AB1}" presName="gear3dstNode" presStyleLbl="node1" presStyleIdx="2" presStyleCnt="3"/>
      <dgm:spPr/>
    </dgm:pt>
    <dgm:pt modelId="{4D6B1CB3-1F99-43D6-8636-71203EF486AC}" type="pres">
      <dgm:prSet presAssocID="{A1934A2A-3B46-445C-AED9-7747BF977C97}" presName="connector1" presStyleLbl="sibTrans2D1" presStyleIdx="0" presStyleCnt="3"/>
      <dgm:spPr/>
    </dgm:pt>
    <dgm:pt modelId="{44EF0C44-AF34-4E73-B161-39E5986AA056}" type="pres">
      <dgm:prSet presAssocID="{63158143-3AEC-496D-8248-1029DEF199C4}" presName="connector2" presStyleLbl="sibTrans2D1" presStyleIdx="1" presStyleCnt="3"/>
      <dgm:spPr/>
    </dgm:pt>
    <dgm:pt modelId="{0AF88056-0D66-4022-B30B-9D88CBD89D3A}" type="pres">
      <dgm:prSet presAssocID="{CDA2F080-8330-4020-955A-FDD9928AF7B6}" presName="connector3" presStyleLbl="sibTrans2D1" presStyleIdx="2" presStyleCnt="3"/>
      <dgm:spPr/>
    </dgm:pt>
  </dgm:ptLst>
  <dgm:cxnLst>
    <dgm:cxn modelId="{8241E51B-334A-44C8-A136-6CDADEA08989}" type="presOf" srcId="{6A7265F9-BF62-4F49-A7F9-8E497D1AA071}" destId="{4A4D32DB-9484-4A67-AE3C-08AA49F45AB4}" srcOrd="2" destOrd="0" presId="urn:microsoft.com/office/officeart/2005/8/layout/gear1"/>
    <dgm:cxn modelId="{0C72E81C-4D1F-4C3D-8FB5-26C3BB35AFEF}" type="presOf" srcId="{6A7265F9-BF62-4F49-A7F9-8E497D1AA071}" destId="{F952513F-9B06-49FA-A3D3-FFD66037909A}" srcOrd="1" destOrd="0" presId="urn:microsoft.com/office/officeart/2005/8/layout/gear1"/>
    <dgm:cxn modelId="{745BE361-E020-4FD4-9F8C-DA4692F7148B}" type="presOf" srcId="{C5D56DF4-2106-4CF4-A228-EE5770139AB1}" destId="{F7A1DEFF-D2DA-44B8-97D7-9264E8027245}" srcOrd="0" destOrd="0" presId="urn:microsoft.com/office/officeart/2005/8/layout/gear1"/>
    <dgm:cxn modelId="{8D514E65-A5BA-4223-9CC7-E4E4083DB4CD}" type="presOf" srcId="{D36AB3F1-331A-4FFE-BD57-FBB8403D921D}" destId="{8D00984E-4BFC-4299-B30E-4EF44AA8162E}" srcOrd="1" destOrd="0" presId="urn:microsoft.com/office/officeart/2005/8/layout/gear1"/>
    <dgm:cxn modelId="{A8D89E4F-EF64-4ECE-8496-7205818A7C9A}" type="presOf" srcId="{C5D56DF4-2106-4CF4-A228-EE5770139AB1}" destId="{C1072821-593D-4CF8-81BD-7CEEB8FB7EDC}" srcOrd="3" destOrd="0" presId="urn:microsoft.com/office/officeart/2005/8/layout/gear1"/>
    <dgm:cxn modelId="{44D13E71-CE25-4E33-83F3-D761DD04F955}" type="presOf" srcId="{6A7265F9-BF62-4F49-A7F9-8E497D1AA071}" destId="{48D016C8-EC93-485E-BFE1-722CBAA65C47}" srcOrd="0" destOrd="0" presId="urn:microsoft.com/office/officeart/2005/8/layout/gear1"/>
    <dgm:cxn modelId="{F860FE55-714E-4A8F-B77A-4450E001EC91}" type="presOf" srcId="{A1934A2A-3B46-445C-AED9-7747BF977C97}" destId="{4D6B1CB3-1F99-43D6-8636-71203EF486AC}" srcOrd="0" destOrd="0" presId="urn:microsoft.com/office/officeart/2005/8/layout/gear1"/>
    <dgm:cxn modelId="{3C781F8B-D4B0-4E5B-A213-D55A9170F09B}" srcId="{2911D528-F9E8-4189-AC8B-E4CEC170515D}" destId="{D36AB3F1-331A-4FFE-BD57-FBB8403D921D}" srcOrd="1" destOrd="0" parTransId="{D5C7467F-BED0-4FDD-A031-F7A41D5230B1}" sibTransId="{63158143-3AEC-496D-8248-1029DEF199C4}"/>
    <dgm:cxn modelId="{ED2CFCA4-AD21-4A1C-AB2D-D76CF0B5AC10}" type="presOf" srcId="{CDA2F080-8330-4020-955A-FDD9928AF7B6}" destId="{0AF88056-0D66-4022-B30B-9D88CBD89D3A}" srcOrd="0" destOrd="0" presId="urn:microsoft.com/office/officeart/2005/8/layout/gear1"/>
    <dgm:cxn modelId="{EF99EAAE-A208-4D76-948B-0F82899902E5}" type="presOf" srcId="{D36AB3F1-331A-4FFE-BD57-FBB8403D921D}" destId="{E4A20199-401C-4A56-8138-8EDB2BE7416B}" srcOrd="2" destOrd="0" presId="urn:microsoft.com/office/officeart/2005/8/layout/gear1"/>
    <dgm:cxn modelId="{4EBBC0B3-6136-4C0A-A4F4-488C953A51AB}" type="presOf" srcId="{2911D528-F9E8-4189-AC8B-E4CEC170515D}" destId="{590D791D-778C-4521-B3DA-B1999F2FE755}" srcOrd="0" destOrd="0" presId="urn:microsoft.com/office/officeart/2005/8/layout/gear1"/>
    <dgm:cxn modelId="{0F7888BD-9ED7-4CD3-B2D9-B861D9237564}" srcId="{2911D528-F9E8-4189-AC8B-E4CEC170515D}" destId="{C5D56DF4-2106-4CF4-A228-EE5770139AB1}" srcOrd="2" destOrd="0" parTransId="{8618AC84-8613-46AC-9348-ACD3215E1674}" sibTransId="{CDA2F080-8330-4020-955A-FDD9928AF7B6}"/>
    <dgm:cxn modelId="{36860EC8-CB0E-4915-86C4-D43ECC1C65FA}" type="presOf" srcId="{D36AB3F1-331A-4FFE-BD57-FBB8403D921D}" destId="{301115F8-EADC-4D7B-8BE5-225AF351D280}" srcOrd="0" destOrd="0" presId="urn:microsoft.com/office/officeart/2005/8/layout/gear1"/>
    <dgm:cxn modelId="{343079DA-628E-4EEC-B72B-4D435C73EC53}" type="presOf" srcId="{C5D56DF4-2106-4CF4-A228-EE5770139AB1}" destId="{19545A92-1BBB-4FCF-BCD5-F06F47BB7CC4}" srcOrd="2" destOrd="0" presId="urn:microsoft.com/office/officeart/2005/8/layout/gear1"/>
    <dgm:cxn modelId="{170D64DE-30B9-4003-993D-308E49B32064}" type="presOf" srcId="{63158143-3AEC-496D-8248-1029DEF199C4}" destId="{44EF0C44-AF34-4E73-B161-39E5986AA056}" srcOrd="0" destOrd="0" presId="urn:microsoft.com/office/officeart/2005/8/layout/gear1"/>
    <dgm:cxn modelId="{980BCAE0-A38F-4C4E-83A7-7EA723D719EA}" srcId="{2911D528-F9E8-4189-AC8B-E4CEC170515D}" destId="{6A7265F9-BF62-4F49-A7F9-8E497D1AA071}" srcOrd="0" destOrd="0" parTransId="{AB647622-11AD-453B-9E89-A01F68C3BC1F}" sibTransId="{A1934A2A-3B46-445C-AED9-7747BF977C97}"/>
    <dgm:cxn modelId="{EA67ECF2-954C-4249-9F50-141428A3016F}" type="presOf" srcId="{C5D56DF4-2106-4CF4-A228-EE5770139AB1}" destId="{648224EC-A8D5-4A34-84B4-65F22EC4D4A3}" srcOrd="1" destOrd="0" presId="urn:microsoft.com/office/officeart/2005/8/layout/gear1"/>
    <dgm:cxn modelId="{1237DE30-E95B-4C93-9BEC-D92F2E8CC9BA}" type="presParOf" srcId="{590D791D-778C-4521-B3DA-B1999F2FE755}" destId="{48D016C8-EC93-485E-BFE1-722CBAA65C47}" srcOrd="0" destOrd="0" presId="urn:microsoft.com/office/officeart/2005/8/layout/gear1"/>
    <dgm:cxn modelId="{85F44CCC-A724-4404-8FB9-24653C3A09DC}" type="presParOf" srcId="{590D791D-778C-4521-B3DA-B1999F2FE755}" destId="{F952513F-9B06-49FA-A3D3-FFD66037909A}" srcOrd="1" destOrd="0" presId="urn:microsoft.com/office/officeart/2005/8/layout/gear1"/>
    <dgm:cxn modelId="{DA4855A8-4ECB-40A8-AED6-158CF6A2B65A}" type="presParOf" srcId="{590D791D-778C-4521-B3DA-B1999F2FE755}" destId="{4A4D32DB-9484-4A67-AE3C-08AA49F45AB4}" srcOrd="2" destOrd="0" presId="urn:microsoft.com/office/officeart/2005/8/layout/gear1"/>
    <dgm:cxn modelId="{683226DD-D0EA-43A5-A70C-144DE4555A73}" type="presParOf" srcId="{590D791D-778C-4521-B3DA-B1999F2FE755}" destId="{301115F8-EADC-4D7B-8BE5-225AF351D280}" srcOrd="3" destOrd="0" presId="urn:microsoft.com/office/officeart/2005/8/layout/gear1"/>
    <dgm:cxn modelId="{09606C42-AB82-45EB-A30A-65DDFFA9565F}" type="presParOf" srcId="{590D791D-778C-4521-B3DA-B1999F2FE755}" destId="{8D00984E-4BFC-4299-B30E-4EF44AA8162E}" srcOrd="4" destOrd="0" presId="urn:microsoft.com/office/officeart/2005/8/layout/gear1"/>
    <dgm:cxn modelId="{64ED1B4F-5434-42BA-B61B-137CDFA2C159}" type="presParOf" srcId="{590D791D-778C-4521-B3DA-B1999F2FE755}" destId="{E4A20199-401C-4A56-8138-8EDB2BE7416B}" srcOrd="5" destOrd="0" presId="urn:microsoft.com/office/officeart/2005/8/layout/gear1"/>
    <dgm:cxn modelId="{352EBF51-776E-4549-BEF8-6D876E24799B}" type="presParOf" srcId="{590D791D-778C-4521-B3DA-B1999F2FE755}" destId="{F7A1DEFF-D2DA-44B8-97D7-9264E8027245}" srcOrd="6" destOrd="0" presId="urn:microsoft.com/office/officeart/2005/8/layout/gear1"/>
    <dgm:cxn modelId="{D46BE29F-FB58-4113-9681-185744AE68D5}" type="presParOf" srcId="{590D791D-778C-4521-B3DA-B1999F2FE755}" destId="{648224EC-A8D5-4A34-84B4-65F22EC4D4A3}" srcOrd="7" destOrd="0" presId="urn:microsoft.com/office/officeart/2005/8/layout/gear1"/>
    <dgm:cxn modelId="{300638D0-9FD3-42D1-8758-0C2829687B97}" type="presParOf" srcId="{590D791D-778C-4521-B3DA-B1999F2FE755}" destId="{19545A92-1BBB-4FCF-BCD5-F06F47BB7CC4}" srcOrd="8" destOrd="0" presId="urn:microsoft.com/office/officeart/2005/8/layout/gear1"/>
    <dgm:cxn modelId="{17AA9AAD-4967-46B4-9F75-4417A304901B}" type="presParOf" srcId="{590D791D-778C-4521-B3DA-B1999F2FE755}" destId="{C1072821-593D-4CF8-81BD-7CEEB8FB7EDC}" srcOrd="9" destOrd="0" presId="urn:microsoft.com/office/officeart/2005/8/layout/gear1"/>
    <dgm:cxn modelId="{20D92F09-63ED-432B-8A1F-07E9A1859847}" type="presParOf" srcId="{590D791D-778C-4521-B3DA-B1999F2FE755}" destId="{4D6B1CB3-1F99-43D6-8636-71203EF486AC}" srcOrd="10" destOrd="0" presId="urn:microsoft.com/office/officeart/2005/8/layout/gear1"/>
    <dgm:cxn modelId="{DC68CB28-7C23-45AB-9410-33F7E77C9614}" type="presParOf" srcId="{590D791D-778C-4521-B3DA-B1999F2FE755}" destId="{44EF0C44-AF34-4E73-B161-39E5986AA056}" srcOrd="11" destOrd="0" presId="urn:microsoft.com/office/officeart/2005/8/layout/gear1"/>
    <dgm:cxn modelId="{901D6C6D-965D-4F6B-81E9-D7255781DD23}" type="presParOf" srcId="{590D791D-778C-4521-B3DA-B1999F2FE755}" destId="{0AF88056-0D66-4022-B30B-9D88CBD89D3A}" srcOrd="12" destOrd="0" presId="urn:microsoft.com/office/officeart/2005/8/layout/gear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D016C8-EC93-485E-BFE1-722CBAA65C47}">
      <dsp:nvSpPr>
        <dsp:cNvPr id="0" name=""/>
        <dsp:cNvSpPr/>
      </dsp:nvSpPr>
      <dsp:spPr>
        <a:xfrm>
          <a:off x="2844800" y="1828800"/>
          <a:ext cx="2235200" cy="2235200"/>
        </a:xfrm>
        <a:prstGeom prst="gear9">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0">
            <a:lnSpc>
              <a:spcPct val="90000"/>
            </a:lnSpc>
            <a:spcBef>
              <a:spcPct val="0"/>
            </a:spcBef>
            <a:spcAft>
              <a:spcPct val="35000"/>
            </a:spcAft>
            <a:buNone/>
          </a:pPr>
          <a:r>
            <a:rPr lang="he-IL" sz="1200" b="1" kern="1200" dirty="0">
              <a:solidFill>
                <a:schemeClr val="bg2">
                  <a:lumMod val="50000"/>
                </a:schemeClr>
              </a:solidFill>
              <a:latin typeface="Narkisim" pitchFamily="34" charset="-79"/>
              <a:cs typeface="Narkisim" pitchFamily="34" charset="-79"/>
            </a:rPr>
            <a:t>רגש</a:t>
          </a:r>
        </a:p>
      </dsp:txBody>
      <dsp:txXfrm>
        <a:off x="3294175" y="2352385"/>
        <a:ext cx="1336450" cy="1148939"/>
      </dsp:txXfrm>
    </dsp:sp>
    <dsp:sp modelId="{301115F8-EADC-4D7B-8BE5-225AF351D280}">
      <dsp:nvSpPr>
        <dsp:cNvPr id="0" name=""/>
        <dsp:cNvSpPr/>
      </dsp:nvSpPr>
      <dsp:spPr>
        <a:xfrm>
          <a:off x="1521837" y="1296139"/>
          <a:ext cx="1625600" cy="1625600"/>
        </a:xfrm>
        <a:prstGeom prst="gear6">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1">
            <a:lnSpc>
              <a:spcPct val="90000"/>
            </a:lnSpc>
            <a:spcBef>
              <a:spcPct val="0"/>
            </a:spcBef>
            <a:spcAft>
              <a:spcPct val="35000"/>
            </a:spcAft>
            <a:buNone/>
          </a:pPr>
          <a:r>
            <a:rPr lang="he-IL" sz="1200" b="1" kern="1200" dirty="0">
              <a:solidFill>
                <a:schemeClr val="bg2">
                  <a:lumMod val="50000"/>
                </a:schemeClr>
              </a:solidFill>
              <a:latin typeface="+mj-lt"/>
              <a:cs typeface="Narkisim" pitchFamily="34" charset="-79"/>
            </a:rPr>
            <a:t>ידע</a:t>
          </a:r>
        </a:p>
      </dsp:txBody>
      <dsp:txXfrm>
        <a:off x="1931087" y="1707862"/>
        <a:ext cx="807100" cy="802154"/>
      </dsp:txXfrm>
    </dsp:sp>
    <dsp:sp modelId="{F7A1DEFF-D2DA-44B8-97D7-9264E8027245}">
      <dsp:nvSpPr>
        <dsp:cNvPr id="0" name=""/>
        <dsp:cNvSpPr/>
      </dsp:nvSpPr>
      <dsp:spPr>
        <a:xfrm rot="20700000">
          <a:off x="2454821" y="178981"/>
          <a:ext cx="1592756" cy="1592756"/>
        </a:xfrm>
        <a:prstGeom prst="gear6">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1">
            <a:lnSpc>
              <a:spcPct val="90000"/>
            </a:lnSpc>
            <a:spcBef>
              <a:spcPct val="0"/>
            </a:spcBef>
            <a:spcAft>
              <a:spcPct val="35000"/>
            </a:spcAft>
            <a:buNone/>
          </a:pPr>
          <a:r>
            <a:rPr lang="he-IL" sz="1200" b="1" kern="1200" dirty="0">
              <a:solidFill>
                <a:schemeClr val="bg2">
                  <a:lumMod val="50000"/>
                </a:schemeClr>
              </a:solidFill>
              <a:latin typeface="+mj-lt"/>
              <a:cs typeface="Narkisim" pitchFamily="34" charset="-79"/>
            </a:rPr>
            <a:t>מעשה/מיומנות</a:t>
          </a:r>
        </a:p>
      </dsp:txBody>
      <dsp:txXfrm rot="-20700000">
        <a:off x="2804160" y="528320"/>
        <a:ext cx="894080" cy="894080"/>
      </dsp:txXfrm>
    </dsp:sp>
    <dsp:sp modelId="{4D6B1CB3-1F99-43D6-8636-71203EF486AC}">
      <dsp:nvSpPr>
        <dsp:cNvPr id="0" name=""/>
        <dsp:cNvSpPr/>
      </dsp:nvSpPr>
      <dsp:spPr>
        <a:xfrm>
          <a:off x="2671505" y="1492320"/>
          <a:ext cx="2861056" cy="2861056"/>
        </a:xfrm>
        <a:prstGeom prst="circularArrow">
          <a:avLst>
            <a:gd name="adj1" fmla="val 4687"/>
            <a:gd name="adj2" fmla="val 299029"/>
            <a:gd name="adj3" fmla="val 2513083"/>
            <a:gd name="adj4" fmla="val 15867933"/>
            <a:gd name="adj5" fmla="val 5469"/>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4EF0C44-AF34-4E73-B161-39E5986AA056}">
      <dsp:nvSpPr>
        <dsp:cNvPr id="0" name=""/>
        <dsp:cNvSpPr/>
      </dsp:nvSpPr>
      <dsp:spPr>
        <a:xfrm>
          <a:off x="1256429" y="941355"/>
          <a:ext cx="2078736" cy="2078736"/>
        </a:xfrm>
        <a:prstGeom prst="leftCircularArrow">
          <a:avLst>
            <a:gd name="adj1" fmla="val 6452"/>
            <a:gd name="adj2" fmla="val 429999"/>
            <a:gd name="adj3" fmla="val 10489124"/>
            <a:gd name="adj4" fmla="val 14837806"/>
            <a:gd name="adj5" fmla="val 7527"/>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AF88056-0D66-4022-B30B-9D88CBD89D3A}">
      <dsp:nvSpPr>
        <dsp:cNvPr id="0" name=""/>
        <dsp:cNvSpPr/>
      </dsp:nvSpPr>
      <dsp:spPr>
        <a:xfrm>
          <a:off x="2086400" y="-169332"/>
          <a:ext cx="2241296" cy="2241296"/>
        </a:xfrm>
        <a:prstGeom prst="circularArrow">
          <a:avLst>
            <a:gd name="adj1" fmla="val 5984"/>
            <a:gd name="adj2" fmla="val 394124"/>
            <a:gd name="adj3" fmla="val 13313824"/>
            <a:gd name="adj4" fmla="val 10508221"/>
            <a:gd name="adj5" fmla="val 6981"/>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E26BE9-4109-4FB4-AEA5-E6A7F6F45DC1}" type="datetimeFigureOut">
              <a:rPr lang="en-US" smtClean="0"/>
              <a:pPr/>
              <a:t>5/19/2022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29BF52-4BC3-41FA-AF02-871DADAA4F38}" type="slidenum">
              <a:rPr lang="en-US" smtClean="0"/>
              <a:pPr/>
              <a:t>‹#›</a:t>
            </a:fld>
            <a:endParaRPr lang="en-US"/>
          </a:p>
        </p:txBody>
      </p:sp>
    </p:spTree>
    <p:extLst>
      <p:ext uri="{BB962C8B-B14F-4D97-AF65-F5344CB8AC3E}">
        <p14:creationId xmlns:p14="http://schemas.microsoft.com/office/powerpoint/2010/main" val="4160756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1">
    <p:spTree>
      <p:nvGrpSpPr>
        <p:cNvPr id="1" name=""/>
        <p:cNvGrpSpPr/>
        <p:nvPr/>
      </p:nvGrpSpPr>
      <p:grpSpPr>
        <a:xfrm>
          <a:off x="0" y="0"/>
          <a:ext cx="0" cy="0"/>
          <a:chOff x="0" y="0"/>
          <a:chExt cx="0" cy="0"/>
        </a:xfrm>
      </p:grpSpPr>
      <p:sp>
        <p:nvSpPr>
          <p:cNvPr id="9" name="Title 8"/>
          <p:cNvSpPr>
            <a:spLocks noGrp="1"/>
          </p:cNvSpPr>
          <p:nvPr>
            <p:ph type="title"/>
          </p:nvPr>
        </p:nvSpPr>
        <p:spPr>
          <a:xfrm>
            <a:off x="827088" y="836712"/>
            <a:ext cx="7201296" cy="384721"/>
          </a:xfrm>
        </p:spPr>
        <p:txBody>
          <a:bodyPr wrap="square" lIns="0" tIns="0" rIns="0" bIns="0" anchor="ctr" anchorCtr="0">
            <a:spAutoFit/>
          </a:bodyPr>
          <a:lstStyle>
            <a:lvl1pPr algn="l">
              <a:defRPr sz="2500"/>
            </a:lvl1pPr>
          </a:lstStyle>
          <a:p>
            <a:r>
              <a:rPr lang="en-US" dirty="0"/>
              <a:t>Click to edit Master title style</a:t>
            </a:r>
          </a:p>
        </p:txBody>
      </p:sp>
      <p:pic>
        <p:nvPicPr>
          <p:cNvPr id="13" name="Picture 12" descr="logo_bh.jpg"/>
          <p:cNvPicPr>
            <a:picLocks noChangeAspect="1"/>
          </p:cNvPicPr>
          <p:nvPr userDrawn="1"/>
        </p:nvPicPr>
        <p:blipFill>
          <a:blip r:embed="rId2" cstate="print"/>
          <a:stretch>
            <a:fillRect/>
          </a:stretch>
        </p:blipFill>
        <p:spPr>
          <a:xfrm>
            <a:off x="395536" y="5945851"/>
            <a:ext cx="1368152" cy="651501"/>
          </a:xfrm>
          <a:prstGeom prst="rect">
            <a:avLst/>
          </a:prstGeom>
        </p:spPr>
      </p:pic>
      <p:sp>
        <p:nvSpPr>
          <p:cNvPr id="17" name="Text Placeholder 16"/>
          <p:cNvSpPr>
            <a:spLocks noGrp="1"/>
          </p:cNvSpPr>
          <p:nvPr>
            <p:ph type="body" sz="quarter" idx="12" hasCustomPrompt="1"/>
          </p:nvPr>
        </p:nvSpPr>
        <p:spPr>
          <a:xfrm>
            <a:off x="8388424" y="44623"/>
            <a:ext cx="432048" cy="288033"/>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300" b="1">
                <a:solidFill>
                  <a:srgbClr val="FFFFFF"/>
                </a:solidFill>
              </a:defRPr>
            </a:lvl1pPr>
          </a:lstStyle>
          <a:p>
            <a:pPr marL="342900" marR="0" lvl="0" indent="-342900" algn="l" defTabSz="914400" rtl="0" eaLnBrk="1" fontAlgn="auto" latinLnBrk="0" hangingPunct="1">
              <a:lnSpc>
                <a:spcPct val="100000"/>
              </a:lnSpc>
              <a:spcBef>
                <a:spcPct val="20000"/>
              </a:spcBef>
              <a:spcAft>
                <a:spcPts val="0"/>
              </a:spcAft>
              <a:buClrTx/>
              <a:buSzTx/>
              <a:tabLst/>
              <a:defRPr/>
            </a:pPr>
            <a:fld id="{E8F7304C-BFD1-467C-B28B-176014F5F818}" type="slidenum">
              <a:rPr lang="en-US" smtClean="0"/>
              <a:pPr marL="342900" marR="0" lvl="0" indent="-342900" algn="l" defTabSz="914400" rtl="0" eaLnBrk="1" fontAlgn="auto" latinLnBrk="0" hangingPunct="1">
                <a:lnSpc>
                  <a:spcPct val="100000"/>
                </a:lnSpc>
                <a:spcBef>
                  <a:spcPct val="20000"/>
                </a:spcBef>
                <a:spcAft>
                  <a:spcPts val="0"/>
                </a:spcAft>
                <a:buClrTx/>
                <a:buSzTx/>
                <a:tabLst/>
                <a:defRPr/>
              </a:pPr>
              <a:t>‹#›</a:t>
            </a:fld>
            <a:endParaRPr lang="en-US" dirty="0"/>
          </a:p>
          <a:p>
            <a:pPr lvl="0"/>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C9E6B3-9311-4A91-B31D-088456D5D7F9}" type="datetimeFigureOut">
              <a:rPr lang="en-US" smtClean="0"/>
              <a:pPr/>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F7304C-BFD1-467C-B28B-176014F5F8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C9E6B3-9311-4A91-B31D-088456D5D7F9}" type="datetimeFigureOut">
              <a:rPr lang="en-US" smtClean="0"/>
              <a:pPr/>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F7304C-BFD1-467C-B28B-176014F5F81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C9E6B3-9311-4A91-B31D-088456D5D7F9}" type="datetimeFigureOut">
              <a:rPr lang="en-US" smtClean="0"/>
              <a:pPr/>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F7304C-BFD1-467C-B28B-176014F5F8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9" name="Title 8"/>
          <p:cNvSpPr>
            <a:spLocks noGrp="1"/>
          </p:cNvSpPr>
          <p:nvPr>
            <p:ph type="title"/>
          </p:nvPr>
        </p:nvSpPr>
        <p:spPr>
          <a:xfrm>
            <a:off x="827088" y="836712"/>
            <a:ext cx="4104456" cy="384721"/>
          </a:xfrm>
        </p:spPr>
        <p:txBody>
          <a:bodyPr wrap="square" lIns="0" tIns="0" rIns="0" bIns="0" anchor="ctr" anchorCtr="0">
            <a:spAutoFit/>
          </a:bodyPr>
          <a:lstStyle>
            <a:lvl1pPr algn="l">
              <a:defRPr sz="2500"/>
            </a:lvl1pPr>
          </a:lstStyle>
          <a:p>
            <a:r>
              <a:rPr lang="en-US" dirty="0"/>
              <a:t>Click to edit Master title style</a:t>
            </a:r>
          </a:p>
        </p:txBody>
      </p:sp>
      <p:sp>
        <p:nvSpPr>
          <p:cNvPr id="11" name="Slide Number Placeholder 10"/>
          <p:cNvSpPr>
            <a:spLocks noGrp="1"/>
          </p:cNvSpPr>
          <p:nvPr>
            <p:ph type="sldNum" sz="quarter" idx="11"/>
          </p:nvPr>
        </p:nvSpPr>
        <p:spPr>
          <a:xfrm>
            <a:off x="6444208" y="0"/>
            <a:ext cx="2133600" cy="365125"/>
          </a:xfrm>
        </p:spPr>
        <p:txBody>
          <a:bodyPr/>
          <a:lstStyle>
            <a:lvl1pPr>
              <a:defRPr sz="1400" b="1">
                <a:solidFill>
                  <a:srgbClr val="FFFFFF"/>
                </a:solidFill>
              </a:defRPr>
            </a:lvl1pPr>
          </a:lstStyle>
          <a:p>
            <a:r>
              <a:rPr lang="en-US"/>
              <a:t>1</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C9E6B3-9311-4A91-B31D-088456D5D7F9}" type="datetimeFigureOut">
              <a:rPr lang="en-US" smtClean="0"/>
              <a:pPr/>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F7304C-BFD1-467C-B28B-176014F5F8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C9E6B3-9311-4A91-B31D-088456D5D7F9}" type="datetimeFigureOut">
              <a:rPr lang="en-US" smtClean="0"/>
              <a:pPr/>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F7304C-BFD1-467C-B28B-176014F5F8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8C9E6B3-9311-4A91-B31D-088456D5D7F9}" type="datetimeFigureOut">
              <a:rPr lang="en-US" smtClean="0"/>
              <a:pPr/>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F7304C-BFD1-467C-B28B-176014F5F8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8C9E6B3-9311-4A91-B31D-088456D5D7F9}" type="datetimeFigureOut">
              <a:rPr lang="en-US" smtClean="0"/>
              <a:pPr/>
              <a:t>5/19/2022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F7304C-BFD1-467C-B28B-176014F5F8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8C9E6B3-9311-4A91-B31D-088456D5D7F9}" type="datetimeFigureOut">
              <a:rPr lang="en-US" smtClean="0"/>
              <a:pPr/>
              <a:t>5/19/2022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F7304C-BFD1-467C-B28B-176014F5F8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C9E6B3-9311-4A91-B31D-088456D5D7F9}" type="datetimeFigureOut">
              <a:rPr lang="en-US" smtClean="0"/>
              <a:pPr/>
              <a:t>5/19/2022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F7304C-BFD1-467C-B28B-176014F5F8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C9E6B3-9311-4A91-B31D-088456D5D7F9}" type="datetimeFigureOut">
              <a:rPr lang="en-US" smtClean="0"/>
              <a:pPr/>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F7304C-BFD1-467C-B28B-176014F5F8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C9E6B3-9311-4A91-B31D-088456D5D7F9}" type="datetimeFigureOut">
              <a:rPr lang="en-US" smtClean="0"/>
              <a:pPr/>
              <a:t>5/19/2022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F7304C-BFD1-467C-B28B-176014F5F8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8.jp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10.gif"/></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video" Target="https://www.youtube.com/embed/uj65WfW6ARA" TargetMode="External"/><Relationship Id="rId5" Type="http://schemas.openxmlformats.org/officeDocument/2006/relationships/image" Target="../media/image11.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4.jpg"/>
          <p:cNvPicPr>
            <a:picLocks noChangeAspect="1"/>
          </p:cNvPicPr>
          <p:nvPr/>
        </p:nvPicPr>
        <p:blipFill>
          <a:blip r:embed="rId2" cstate="print"/>
          <a:stretch>
            <a:fillRect/>
          </a:stretch>
        </p:blipFill>
        <p:spPr>
          <a:xfrm>
            <a:off x="0" y="0"/>
            <a:ext cx="9144000" cy="6858000"/>
          </a:xfrm>
          <a:prstGeom prst="rect">
            <a:avLst/>
          </a:prstGeom>
        </p:spPr>
      </p:pic>
      <p:pic>
        <p:nvPicPr>
          <p:cNvPr id="5" name="Picture 3" descr="C:\Users\daliatibon\AppData\Local\Microsoft\Windows\Temporary Internet Files\Content.Outlook\XO7N2JQQ\logo_bet_RGB heb.jpg"/>
          <p:cNvPicPr>
            <a:picLocks noChangeAspect="1" noChangeArrowheads="1"/>
          </p:cNvPicPr>
          <p:nvPr/>
        </p:nvPicPr>
        <p:blipFill>
          <a:blip r:embed="rId3" cstate="print"/>
          <a:srcRect/>
          <a:stretch>
            <a:fillRect/>
          </a:stretch>
        </p:blipFill>
        <p:spPr bwMode="auto">
          <a:xfrm>
            <a:off x="-1" y="5373216"/>
            <a:ext cx="2761051" cy="1484783"/>
          </a:xfrm>
          <a:prstGeom prst="rect">
            <a:avLst/>
          </a:prstGeom>
          <a:noFill/>
        </p:spPr>
      </p:pic>
      <p:sp>
        <p:nvSpPr>
          <p:cNvPr id="6" name="Rectangle 2"/>
          <p:cNvSpPr txBox="1">
            <a:spLocks noChangeArrowheads="1"/>
          </p:cNvSpPr>
          <p:nvPr/>
        </p:nvSpPr>
        <p:spPr>
          <a:xfrm>
            <a:off x="685800" y="2557849"/>
            <a:ext cx="7772400" cy="954107"/>
          </a:xfrm>
          <a:prstGeom prst="rect">
            <a:avLst/>
          </a:prstGeom>
        </p:spPr>
        <p:txBody>
          <a:bodyPr vert="horz" wrap="square" lIns="0" tIns="0" rIns="0" bIns="0" rtlCol="0" anchor="ctr" anchorCtr="0">
            <a:spAutoFit/>
          </a:bodyPr>
          <a:lstStyle>
            <a:lvl1pPr algn="l" defTabSz="914400" rtl="0" eaLnBrk="1" latinLnBrk="0" hangingPunct="1">
              <a:spcBef>
                <a:spcPct val="0"/>
              </a:spcBef>
              <a:buNone/>
              <a:defRPr sz="2500" kern="1200">
                <a:solidFill>
                  <a:schemeClr val="tx1"/>
                </a:solidFill>
                <a:latin typeface="+mj-lt"/>
                <a:ea typeface="+mj-ea"/>
                <a:cs typeface="+mj-cs"/>
              </a:defRPr>
            </a:lvl1pPr>
          </a:lstStyle>
          <a:p>
            <a:pPr algn="ctr" rtl="1"/>
            <a:r>
              <a:rPr lang="he-IL" sz="6200" b="1" dirty="0">
                <a:cs typeface="Narkisim" pitchFamily="2" charset="-79"/>
              </a:rPr>
              <a:t>'פסיפס העם </a:t>
            </a:r>
            <a:r>
              <a:rPr lang="he-IL" sz="6200" b="1">
                <a:cs typeface="Narkisim" pitchFamily="2" charset="-79"/>
              </a:rPr>
              <a:t>היהודי'</a:t>
            </a:r>
            <a:endParaRPr lang="he-IL" sz="4400" b="1" dirty="0">
              <a:latin typeface="Narkisim" pitchFamily="34" charset="-79"/>
              <a:cs typeface="Narkisim" pitchFamily="34" charset="-79"/>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4.jpg"/>
          <p:cNvPicPr>
            <a:picLocks noChangeAspect="1"/>
          </p:cNvPicPr>
          <p:nvPr/>
        </p:nvPicPr>
        <p:blipFill>
          <a:blip r:embed="rId2" cstate="print"/>
          <a:stretch>
            <a:fillRect/>
          </a:stretch>
        </p:blipFill>
        <p:spPr>
          <a:xfrm>
            <a:off x="-10743" y="-8869"/>
            <a:ext cx="9480369" cy="7110277"/>
          </a:xfrm>
          <a:prstGeom prst="rect">
            <a:avLst/>
          </a:prstGeom>
        </p:spPr>
      </p:pic>
      <p:pic>
        <p:nvPicPr>
          <p:cNvPr id="5" name="Picture 3" descr="C:\Users\daliatibon\AppData\Local\Microsoft\Windows\Temporary Internet Files\Content.Outlook\XO7N2JQQ\logo_bet_RGB heb.jpg"/>
          <p:cNvPicPr>
            <a:picLocks noChangeAspect="1" noChangeArrowheads="1"/>
          </p:cNvPicPr>
          <p:nvPr/>
        </p:nvPicPr>
        <p:blipFill>
          <a:blip r:embed="rId3" cstate="print"/>
          <a:srcRect/>
          <a:stretch>
            <a:fillRect/>
          </a:stretch>
        </p:blipFill>
        <p:spPr bwMode="auto">
          <a:xfrm>
            <a:off x="0" y="5948281"/>
            <a:ext cx="1691680" cy="909718"/>
          </a:xfrm>
          <a:prstGeom prst="rect">
            <a:avLst/>
          </a:prstGeom>
          <a:noFill/>
        </p:spPr>
      </p:pic>
      <p:sp>
        <p:nvSpPr>
          <p:cNvPr id="7" name="Rectangle 3"/>
          <p:cNvSpPr>
            <a:spLocks noGrp="1" noChangeArrowheads="1"/>
          </p:cNvSpPr>
          <p:nvPr>
            <p:ph type="body" idx="4294967295"/>
          </p:nvPr>
        </p:nvSpPr>
        <p:spPr>
          <a:xfrm>
            <a:off x="282665" y="1984578"/>
            <a:ext cx="8640960" cy="4792183"/>
          </a:xfrm>
          <a:prstGeom prst="rect">
            <a:avLst/>
          </a:prstGeom>
        </p:spPr>
        <p:txBody>
          <a:bodyPr>
            <a:normAutofit/>
          </a:bodyPr>
          <a:lstStyle/>
          <a:p>
            <a:pPr algn="just" rtl="1"/>
            <a:r>
              <a:rPr lang="he-IL" sz="4000" dirty="0">
                <a:solidFill>
                  <a:schemeClr val="accent1">
                    <a:lumMod val="75000"/>
                  </a:schemeClr>
                </a:solidFill>
                <a:latin typeface="Narkisim" pitchFamily="34" charset="-79"/>
                <a:cs typeface="Narkisim" pitchFamily="34" charset="-79"/>
              </a:rPr>
              <a:t>קרוב ל-300,000 רפורמים בישראל</a:t>
            </a:r>
          </a:p>
          <a:p>
            <a:pPr algn="just" rtl="1"/>
            <a:r>
              <a:rPr lang="he-IL" sz="4000" b="1" dirty="0">
                <a:solidFill>
                  <a:schemeClr val="accent1">
                    <a:lumMod val="75000"/>
                  </a:schemeClr>
                </a:solidFill>
                <a:latin typeface="Narkisim" pitchFamily="34" charset="-79"/>
                <a:cs typeface="Narkisim" pitchFamily="34" charset="-79"/>
              </a:rPr>
              <a:t>רובה של הקהילה היהודית בארה"ב</a:t>
            </a:r>
          </a:p>
          <a:p>
            <a:pPr algn="just" rtl="1"/>
            <a:r>
              <a:rPr lang="he-IL" sz="4000" b="1" dirty="0">
                <a:solidFill>
                  <a:schemeClr val="accent1">
                    <a:lumMod val="75000"/>
                  </a:schemeClr>
                </a:solidFill>
                <a:latin typeface="Narkisim" pitchFamily="34" charset="-79"/>
                <a:cs typeface="Narkisim" pitchFamily="34" charset="-79"/>
              </a:rPr>
              <a:t>אוניברסיטאות: </a:t>
            </a:r>
            <a:r>
              <a:rPr lang="en-US" sz="4000" b="1" dirty="0">
                <a:solidFill>
                  <a:schemeClr val="accent1">
                    <a:lumMod val="75000"/>
                  </a:schemeClr>
                </a:solidFill>
                <a:latin typeface="Narkisim" pitchFamily="34" charset="-79"/>
                <a:cs typeface="Narkisim" pitchFamily="34" charset="-79"/>
              </a:rPr>
              <a:t>HUC</a:t>
            </a:r>
            <a:r>
              <a:rPr lang="he-IL" sz="4000" b="1" dirty="0">
                <a:solidFill>
                  <a:schemeClr val="accent1">
                    <a:lumMod val="75000"/>
                  </a:schemeClr>
                </a:solidFill>
                <a:latin typeface="Narkisim" pitchFamily="34" charset="-79"/>
                <a:cs typeface="Narkisim" pitchFamily="34" charset="-79"/>
              </a:rPr>
              <a:t> (ראשון הוקם בסוף המאה ה-19 באוהיו, כיום ארבעה סניפים ברחבי העולם)</a:t>
            </a:r>
            <a:endParaRPr lang="en-US" sz="4000" b="1" dirty="0">
              <a:solidFill>
                <a:schemeClr val="accent1">
                  <a:lumMod val="75000"/>
                </a:schemeClr>
              </a:solidFill>
              <a:latin typeface="Narkisim" pitchFamily="34" charset="-79"/>
              <a:cs typeface="Narkisim" pitchFamily="34" charset="-79"/>
            </a:endParaRPr>
          </a:p>
        </p:txBody>
      </p:sp>
      <p:sp>
        <p:nvSpPr>
          <p:cNvPr id="10" name="Rectangle 2"/>
          <p:cNvSpPr txBox="1">
            <a:spLocks noChangeArrowheads="1"/>
          </p:cNvSpPr>
          <p:nvPr/>
        </p:nvSpPr>
        <p:spPr>
          <a:xfrm>
            <a:off x="323528" y="763544"/>
            <a:ext cx="8640960" cy="677108"/>
          </a:xfrm>
          <a:prstGeom prst="rect">
            <a:avLst/>
          </a:prstGeom>
        </p:spPr>
        <p:txBody>
          <a:bodyPr vert="horz" wrap="square" lIns="0" tIns="0" rIns="0" bIns="0" rtlCol="0" anchor="ctr" anchorCtr="0">
            <a:spAutoFit/>
          </a:bodyPr>
          <a:lstStyle>
            <a:lvl1pPr algn="l" defTabSz="914400" rtl="0" eaLnBrk="1" latinLnBrk="0" hangingPunct="1">
              <a:spcBef>
                <a:spcPct val="0"/>
              </a:spcBef>
              <a:buNone/>
              <a:defRPr sz="2500" kern="1200">
                <a:solidFill>
                  <a:schemeClr val="tx1"/>
                </a:solidFill>
                <a:latin typeface="+mj-lt"/>
                <a:ea typeface="+mj-ea"/>
                <a:cs typeface="+mj-cs"/>
              </a:defRPr>
            </a:lvl1pPr>
          </a:lstStyle>
          <a:p>
            <a:pPr algn="ctr" rtl="1">
              <a:defRPr/>
            </a:pPr>
            <a:r>
              <a:rPr lang="he-IL" sz="4400" b="1" dirty="0">
                <a:latin typeface="Narkisim" pitchFamily="34" charset="-79"/>
                <a:cs typeface="Narkisim" pitchFamily="34" charset="-79"/>
              </a:rPr>
              <a:t>היהדות הרפורמית: היום</a:t>
            </a:r>
            <a:endParaRPr lang="en-US" sz="2400" b="1" dirty="0">
              <a:latin typeface="Narkisim" pitchFamily="34" charset="-79"/>
              <a:cs typeface="Narkisim" pitchFamily="34" charset="-79"/>
            </a:endParaRPr>
          </a:p>
        </p:txBody>
      </p:sp>
    </p:spTree>
    <p:extLst>
      <p:ext uri="{BB962C8B-B14F-4D97-AF65-F5344CB8AC3E}">
        <p14:creationId xmlns:p14="http://schemas.microsoft.com/office/powerpoint/2010/main" val="4047782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4.jpg"/>
          <p:cNvPicPr>
            <a:picLocks noChangeAspect="1"/>
          </p:cNvPicPr>
          <p:nvPr/>
        </p:nvPicPr>
        <p:blipFill>
          <a:blip r:embed="rId2" cstate="print"/>
          <a:stretch>
            <a:fillRect/>
          </a:stretch>
        </p:blipFill>
        <p:spPr>
          <a:xfrm>
            <a:off x="-10743" y="-8869"/>
            <a:ext cx="9480369" cy="7110277"/>
          </a:xfrm>
          <a:prstGeom prst="rect">
            <a:avLst/>
          </a:prstGeom>
        </p:spPr>
      </p:pic>
      <p:pic>
        <p:nvPicPr>
          <p:cNvPr id="5" name="Picture 3" descr="C:\Users\daliatibon\AppData\Local\Microsoft\Windows\Temporary Internet Files\Content.Outlook\XO7N2JQQ\logo_bet_RGB heb.jpg"/>
          <p:cNvPicPr>
            <a:picLocks noChangeAspect="1" noChangeArrowheads="1"/>
          </p:cNvPicPr>
          <p:nvPr/>
        </p:nvPicPr>
        <p:blipFill>
          <a:blip r:embed="rId3" cstate="print"/>
          <a:srcRect/>
          <a:stretch>
            <a:fillRect/>
          </a:stretch>
        </p:blipFill>
        <p:spPr bwMode="auto">
          <a:xfrm>
            <a:off x="0" y="5948281"/>
            <a:ext cx="1691680" cy="909718"/>
          </a:xfrm>
          <a:prstGeom prst="rect">
            <a:avLst/>
          </a:prstGeom>
          <a:noFill/>
        </p:spPr>
      </p:pic>
      <p:sp>
        <p:nvSpPr>
          <p:cNvPr id="7" name="Rectangle 3"/>
          <p:cNvSpPr>
            <a:spLocks noGrp="1" noChangeArrowheads="1"/>
          </p:cNvSpPr>
          <p:nvPr>
            <p:ph type="body" idx="4294967295"/>
          </p:nvPr>
        </p:nvSpPr>
        <p:spPr>
          <a:xfrm>
            <a:off x="323528" y="2309225"/>
            <a:ext cx="8640960" cy="4792183"/>
          </a:xfrm>
          <a:prstGeom prst="rect">
            <a:avLst/>
          </a:prstGeom>
        </p:spPr>
        <p:txBody>
          <a:bodyPr>
            <a:normAutofit/>
          </a:bodyPr>
          <a:lstStyle/>
          <a:p>
            <a:pPr algn="just" rtl="1"/>
            <a:r>
              <a:rPr lang="he-IL" sz="4000" dirty="0">
                <a:solidFill>
                  <a:schemeClr val="accent1">
                    <a:lumMod val="75000"/>
                  </a:schemeClr>
                </a:solidFill>
                <a:latin typeface="Narkisim" pitchFamily="34" charset="-79"/>
                <a:cs typeface="Narkisim" pitchFamily="34" charset="-79"/>
              </a:rPr>
              <a:t>מתחיל בגרמניה של המאה ה-19</a:t>
            </a:r>
          </a:p>
          <a:p>
            <a:pPr algn="just" rtl="1"/>
            <a:r>
              <a:rPr lang="he-IL" sz="4000" dirty="0">
                <a:solidFill>
                  <a:schemeClr val="accent1">
                    <a:lumMod val="75000"/>
                  </a:schemeClr>
                </a:solidFill>
                <a:latin typeface="Narkisim" pitchFamily="34" charset="-79"/>
                <a:cs typeface="Narkisim" pitchFamily="34" charset="-79"/>
              </a:rPr>
              <a:t>זכריה פרנקל כאב רוחני</a:t>
            </a:r>
          </a:p>
          <a:p>
            <a:pPr algn="just" rtl="1"/>
            <a:r>
              <a:rPr lang="he-IL" sz="4000" dirty="0">
                <a:solidFill>
                  <a:schemeClr val="accent1">
                    <a:lumMod val="75000"/>
                  </a:schemeClr>
                </a:solidFill>
                <a:latin typeface="Narkisim" pitchFamily="34" charset="-79"/>
                <a:cs typeface="Narkisim" pitchFamily="34" charset="-79"/>
              </a:rPr>
              <a:t>בארה"ב מתחילה להתפשט בסוף המאה ה-19, במידה רבה בתגובה ליהדות הרפורמית.</a:t>
            </a:r>
          </a:p>
        </p:txBody>
      </p:sp>
      <p:sp>
        <p:nvSpPr>
          <p:cNvPr id="10" name="Rectangle 2"/>
          <p:cNvSpPr txBox="1">
            <a:spLocks noChangeArrowheads="1"/>
          </p:cNvSpPr>
          <p:nvPr/>
        </p:nvSpPr>
        <p:spPr>
          <a:xfrm>
            <a:off x="323528" y="763544"/>
            <a:ext cx="8640960" cy="677108"/>
          </a:xfrm>
          <a:prstGeom prst="rect">
            <a:avLst/>
          </a:prstGeom>
        </p:spPr>
        <p:txBody>
          <a:bodyPr vert="horz" wrap="square" lIns="0" tIns="0" rIns="0" bIns="0" rtlCol="0" anchor="ctr" anchorCtr="0">
            <a:spAutoFit/>
          </a:bodyPr>
          <a:lstStyle>
            <a:lvl1pPr algn="l" defTabSz="914400" rtl="0" eaLnBrk="1" latinLnBrk="0" hangingPunct="1">
              <a:spcBef>
                <a:spcPct val="0"/>
              </a:spcBef>
              <a:buNone/>
              <a:defRPr sz="2500" kern="1200">
                <a:solidFill>
                  <a:schemeClr val="tx1"/>
                </a:solidFill>
                <a:latin typeface="+mj-lt"/>
                <a:ea typeface="+mj-ea"/>
                <a:cs typeface="+mj-cs"/>
              </a:defRPr>
            </a:lvl1pPr>
          </a:lstStyle>
          <a:p>
            <a:pPr algn="ctr" rtl="1">
              <a:defRPr/>
            </a:pPr>
            <a:r>
              <a:rPr lang="he-IL" sz="4400" b="1" dirty="0">
                <a:latin typeface="Narkisim" pitchFamily="34" charset="-79"/>
                <a:cs typeface="Narkisim" pitchFamily="34" charset="-79"/>
              </a:rPr>
              <a:t>היהדות הקונסרבטיבית: היסטוריה</a:t>
            </a:r>
            <a:endParaRPr lang="en-US" sz="2400" b="1" dirty="0">
              <a:latin typeface="Narkisim" pitchFamily="34" charset="-79"/>
              <a:cs typeface="Narkisim" pitchFamily="34" charset="-79"/>
            </a:endParaRPr>
          </a:p>
        </p:txBody>
      </p:sp>
      <p:pic>
        <p:nvPicPr>
          <p:cNvPr id="3" name="תמונה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552" y="1439743"/>
            <a:ext cx="1533922" cy="2445510"/>
          </a:xfrm>
          <a:prstGeom prst="rect">
            <a:avLst/>
          </a:prstGeom>
        </p:spPr>
      </p:pic>
    </p:spTree>
    <p:extLst>
      <p:ext uri="{BB962C8B-B14F-4D97-AF65-F5344CB8AC3E}">
        <p14:creationId xmlns:p14="http://schemas.microsoft.com/office/powerpoint/2010/main" val="1636620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4.jpg"/>
          <p:cNvPicPr>
            <a:picLocks noChangeAspect="1"/>
          </p:cNvPicPr>
          <p:nvPr/>
        </p:nvPicPr>
        <p:blipFill>
          <a:blip r:embed="rId2" cstate="print"/>
          <a:stretch>
            <a:fillRect/>
          </a:stretch>
        </p:blipFill>
        <p:spPr>
          <a:xfrm>
            <a:off x="-10743" y="-8869"/>
            <a:ext cx="9480369" cy="7110277"/>
          </a:xfrm>
          <a:prstGeom prst="rect">
            <a:avLst/>
          </a:prstGeom>
        </p:spPr>
      </p:pic>
      <p:pic>
        <p:nvPicPr>
          <p:cNvPr id="5" name="Picture 3" descr="C:\Users\daliatibon\AppData\Local\Microsoft\Windows\Temporary Internet Files\Content.Outlook\XO7N2JQQ\logo_bet_RGB heb.jpg"/>
          <p:cNvPicPr>
            <a:picLocks noChangeAspect="1" noChangeArrowheads="1"/>
          </p:cNvPicPr>
          <p:nvPr/>
        </p:nvPicPr>
        <p:blipFill>
          <a:blip r:embed="rId3" cstate="print"/>
          <a:srcRect/>
          <a:stretch>
            <a:fillRect/>
          </a:stretch>
        </p:blipFill>
        <p:spPr bwMode="auto">
          <a:xfrm>
            <a:off x="0" y="5948281"/>
            <a:ext cx="1691680" cy="909718"/>
          </a:xfrm>
          <a:prstGeom prst="rect">
            <a:avLst/>
          </a:prstGeom>
          <a:noFill/>
        </p:spPr>
      </p:pic>
      <p:sp>
        <p:nvSpPr>
          <p:cNvPr id="7" name="Rectangle 3"/>
          <p:cNvSpPr>
            <a:spLocks noGrp="1" noChangeArrowheads="1"/>
          </p:cNvSpPr>
          <p:nvPr>
            <p:ph type="body" idx="4294967295"/>
          </p:nvPr>
        </p:nvSpPr>
        <p:spPr>
          <a:xfrm>
            <a:off x="282665" y="1984579"/>
            <a:ext cx="8640960" cy="3460646"/>
          </a:xfrm>
          <a:prstGeom prst="rect">
            <a:avLst/>
          </a:prstGeom>
        </p:spPr>
        <p:txBody>
          <a:bodyPr>
            <a:normAutofit/>
          </a:bodyPr>
          <a:lstStyle/>
          <a:p>
            <a:pPr algn="just" rtl="1"/>
            <a:r>
              <a:rPr lang="he-IL" sz="4000" dirty="0">
                <a:solidFill>
                  <a:schemeClr val="accent1">
                    <a:lumMod val="75000"/>
                  </a:schemeClr>
                </a:solidFill>
                <a:latin typeface="Narkisim" pitchFamily="34" charset="-79"/>
                <a:cs typeface="Narkisim" pitchFamily="34" charset="-79"/>
              </a:rPr>
              <a:t>מחויבות להלכה כמחייבת, יחד עם אמונה בצורך של ההלכה להשתנות ולהתאים לזמנים.</a:t>
            </a:r>
          </a:p>
          <a:p>
            <a:pPr algn="just" rtl="1"/>
            <a:r>
              <a:rPr lang="he-IL" sz="4000" dirty="0">
                <a:solidFill>
                  <a:schemeClr val="accent1">
                    <a:lumMod val="75000"/>
                  </a:schemeClr>
                </a:solidFill>
                <a:latin typeface="Narkisim" pitchFamily="34" charset="-79"/>
                <a:cs typeface="Narkisim" pitchFamily="34" charset="-79"/>
              </a:rPr>
              <a:t>שינויים נעשים מתוך ההלכה, ותוך כדי שימוש בכלים הלכתיים.</a:t>
            </a:r>
          </a:p>
          <a:p>
            <a:pPr marL="0" indent="0" algn="just" rtl="1">
              <a:buNone/>
            </a:pPr>
            <a:endParaRPr lang="en-US" sz="4000" dirty="0">
              <a:solidFill>
                <a:schemeClr val="accent1">
                  <a:lumMod val="75000"/>
                </a:schemeClr>
              </a:solidFill>
              <a:latin typeface="Narkisim" pitchFamily="34" charset="-79"/>
              <a:cs typeface="Narkisim" pitchFamily="34" charset="-79"/>
            </a:endParaRPr>
          </a:p>
        </p:txBody>
      </p:sp>
      <p:sp>
        <p:nvSpPr>
          <p:cNvPr id="10" name="Rectangle 2"/>
          <p:cNvSpPr txBox="1">
            <a:spLocks noChangeArrowheads="1"/>
          </p:cNvSpPr>
          <p:nvPr/>
        </p:nvSpPr>
        <p:spPr>
          <a:xfrm>
            <a:off x="323528" y="763544"/>
            <a:ext cx="8640960" cy="677108"/>
          </a:xfrm>
          <a:prstGeom prst="rect">
            <a:avLst/>
          </a:prstGeom>
        </p:spPr>
        <p:txBody>
          <a:bodyPr vert="horz" wrap="square" lIns="0" tIns="0" rIns="0" bIns="0" rtlCol="0" anchor="ctr" anchorCtr="0">
            <a:spAutoFit/>
          </a:bodyPr>
          <a:lstStyle>
            <a:lvl1pPr algn="l" defTabSz="914400" rtl="0" eaLnBrk="1" latinLnBrk="0" hangingPunct="1">
              <a:spcBef>
                <a:spcPct val="0"/>
              </a:spcBef>
              <a:buNone/>
              <a:defRPr sz="2500" kern="1200">
                <a:solidFill>
                  <a:schemeClr val="tx1"/>
                </a:solidFill>
                <a:latin typeface="+mj-lt"/>
                <a:ea typeface="+mj-ea"/>
                <a:cs typeface="+mj-cs"/>
              </a:defRPr>
            </a:lvl1pPr>
          </a:lstStyle>
          <a:p>
            <a:pPr algn="ctr" rtl="1">
              <a:defRPr/>
            </a:pPr>
            <a:r>
              <a:rPr lang="he-IL" sz="4400" b="1" dirty="0">
                <a:latin typeface="Narkisim" pitchFamily="34" charset="-79"/>
                <a:cs typeface="Narkisim" pitchFamily="34" charset="-79"/>
              </a:rPr>
              <a:t>היהדות הקונסרבטיבית: קווים לדמותה</a:t>
            </a:r>
            <a:endParaRPr lang="en-US" sz="2400" b="1" dirty="0">
              <a:latin typeface="Narkisim" pitchFamily="34" charset="-79"/>
              <a:cs typeface="Narkisim" pitchFamily="34" charset="-79"/>
            </a:endParaRPr>
          </a:p>
        </p:txBody>
      </p:sp>
    </p:spTree>
    <p:extLst>
      <p:ext uri="{BB962C8B-B14F-4D97-AF65-F5344CB8AC3E}">
        <p14:creationId xmlns:p14="http://schemas.microsoft.com/office/powerpoint/2010/main" val="3848372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4.jpg"/>
          <p:cNvPicPr>
            <a:picLocks noChangeAspect="1"/>
          </p:cNvPicPr>
          <p:nvPr/>
        </p:nvPicPr>
        <p:blipFill>
          <a:blip r:embed="rId2" cstate="print"/>
          <a:stretch>
            <a:fillRect/>
          </a:stretch>
        </p:blipFill>
        <p:spPr>
          <a:xfrm>
            <a:off x="-10743" y="-8869"/>
            <a:ext cx="9480369" cy="7110277"/>
          </a:xfrm>
          <a:prstGeom prst="rect">
            <a:avLst/>
          </a:prstGeom>
        </p:spPr>
      </p:pic>
      <p:pic>
        <p:nvPicPr>
          <p:cNvPr id="5" name="Picture 3" descr="C:\Users\daliatibon\AppData\Local\Microsoft\Windows\Temporary Internet Files\Content.Outlook\XO7N2JQQ\logo_bet_RGB heb.jpg"/>
          <p:cNvPicPr>
            <a:picLocks noChangeAspect="1" noChangeArrowheads="1"/>
          </p:cNvPicPr>
          <p:nvPr/>
        </p:nvPicPr>
        <p:blipFill>
          <a:blip r:embed="rId3" cstate="print"/>
          <a:srcRect/>
          <a:stretch>
            <a:fillRect/>
          </a:stretch>
        </p:blipFill>
        <p:spPr bwMode="auto">
          <a:xfrm>
            <a:off x="0" y="5948281"/>
            <a:ext cx="1691680" cy="909718"/>
          </a:xfrm>
          <a:prstGeom prst="rect">
            <a:avLst/>
          </a:prstGeom>
          <a:noFill/>
        </p:spPr>
      </p:pic>
      <p:pic>
        <p:nvPicPr>
          <p:cNvPr id="2" name="תמונה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4520" y="1579741"/>
            <a:ext cx="2594320" cy="3933056"/>
          </a:xfrm>
          <a:prstGeom prst="rect">
            <a:avLst/>
          </a:prstGeom>
        </p:spPr>
      </p:pic>
      <p:sp>
        <p:nvSpPr>
          <p:cNvPr id="10" name="Rectangle 2"/>
          <p:cNvSpPr txBox="1">
            <a:spLocks noChangeArrowheads="1"/>
          </p:cNvSpPr>
          <p:nvPr/>
        </p:nvSpPr>
        <p:spPr>
          <a:xfrm>
            <a:off x="323528" y="763544"/>
            <a:ext cx="8640960" cy="677108"/>
          </a:xfrm>
          <a:prstGeom prst="rect">
            <a:avLst/>
          </a:prstGeom>
        </p:spPr>
        <p:txBody>
          <a:bodyPr vert="horz" wrap="square" lIns="0" tIns="0" rIns="0" bIns="0" rtlCol="0" anchor="ctr" anchorCtr="0">
            <a:spAutoFit/>
          </a:bodyPr>
          <a:lstStyle>
            <a:lvl1pPr algn="l" defTabSz="914400" rtl="0" eaLnBrk="1" latinLnBrk="0" hangingPunct="1">
              <a:spcBef>
                <a:spcPct val="0"/>
              </a:spcBef>
              <a:buNone/>
              <a:defRPr sz="2500" kern="1200">
                <a:solidFill>
                  <a:schemeClr val="tx1"/>
                </a:solidFill>
                <a:latin typeface="+mj-lt"/>
                <a:ea typeface="+mj-ea"/>
                <a:cs typeface="+mj-cs"/>
              </a:defRPr>
            </a:lvl1pPr>
          </a:lstStyle>
          <a:p>
            <a:pPr algn="ctr" rtl="1">
              <a:defRPr/>
            </a:pPr>
            <a:r>
              <a:rPr lang="he-IL" sz="4400" b="1" dirty="0">
                <a:latin typeface="Narkisim" pitchFamily="34" charset="-79"/>
                <a:cs typeface="Narkisim" pitchFamily="34" charset="-79"/>
              </a:rPr>
              <a:t>היהדות הקונסרבטיבית: היום</a:t>
            </a:r>
            <a:endParaRPr lang="en-US" sz="2400" b="1" dirty="0">
              <a:latin typeface="Narkisim" pitchFamily="34" charset="-79"/>
              <a:cs typeface="Narkisim" pitchFamily="34" charset="-79"/>
            </a:endParaRPr>
          </a:p>
        </p:txBody>
      </p:sp>
      <p:pic>
        <p:nvPicPr>
          <p:cNvPr id="3" name="תמונה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54361" y="4534073"/>
            <a:ext cx="3468958" cy="2334094"/>
          </a:xfrm>
          <a:prstGeom prst="rect">
            <a:avLst/>
          </a:prstGeom>
        </p:spPr>
      </p:pic>
      <p:sp>
        <p:nvSpPr>
          <p:cNvPr id="7" name="Rectangle 3"/>
          <p:cNvSpPr>
            <a:spLocks noGrp="1" noChangeArrowheads="1"/>
          </p:cNvSpPr>
          <p:nvPr>
            <p:ph type="body" idx="4294967295"/>
          </p:nvPr>
        </p:nvSpPr>
        <p:spPr>
          <a:xfrm>
            <a:off x="3275855" y="1984579"/>
            <a:ext cx="5647769" cy="3172614"/>
          </a:xfrm>
          <a:prstGeom prst="rect">
            <a:avLst/>
          </a:prstGeom>
        </p:spPr>
        <p:txBody>
          <a:bodyPr>
            <a:normAutofit/>
          </a:bodyPr>
          <a:lstStyle/>
          <a:p>
            <a:pPr algn="just" rtl="1"/>
            <a:r>
              <a:rPr lang="he-IL" sz="3600" dirty="0">
                <a:solidFill>
                  <a:schemeClr val="accent1">
                    <a:lumMod val="75000"/>
                  </a:schemeClr>
                </a:solidFill>
                <a:latin typeface="Narkisim" pitchFamily="34" charset="-79"/>
                <a:cs typeface="Narkisim" pitchFamily="34" charset="-79"/>
              </a:rPr>
              <a:t>יותר מ- 200,000 'מסורתיים' בישראל</a:t>
            </a:r>
          </a:p>
          <a:p>
            <a:pPr algn="just" rtl="1"/>
            <a:r>
              <a:rPr lang="he-IL" sz="3600" b="1" dirty="0">
                <a:solidFill>
                  <a:schemeClr val="accent1">
                    <a:lumMod val="75000"/>
                  </a:schemeClr>
                </a:solidFill>
                <a:latin typeface="Narkisim" pitchFamily="34" charset="-79"/>
                <a:cs typeface="Narkisim" pitchFamily="34" charset="-79"/>
              </a:rPr>
              <a:t>חמישית מהקהילה היהודית בארה"ב</a:t>
            </a:r>
          </a:p>
          <a:p>
            <a:pPr algn="just" rtl="1"/>
            <a:r>
              <a:rPr lang="he-IL" sz="3600" b="1" dirty="0">
                <a:solidFill>
                  <a:schemeClr val="accent1">
                    <a:lumMod val="75000"/>
                  </a:schemeClr>
                </a:solidFill>
                <a:latin typeface="Narkisim" pitchFamily="34" charset="-79"/>
                <a:cs typeface="Narkisim" pitchFamily="34" charset="-79"/>
              </a:rPr>
              <a:t>אוניברסיטה: </a:t>
            </a:r>
            <a:r>
              <a:rPr lang="en-US" sz="3600" b="1" dirty="0">
                <a:solidFill>
                  <a:schemeClr val="accent1">
                    <a:lumMod val="75000"/>
                  </a:schemeClr>
                </a:solidFill>
                <a:latin typeface="Narkisim" pitchFamily="34" charset="-79"/>
                <a:cs typeface="Narkisim" pitchFamily="34" charset="-79"/>
              </a:rPr>
              <a:t>JTS</a:t>
            </a:r>
            <a:r>
              <a:rPr lang="he-IL" sz="3600" b="1" dirty="0">
                <a:solidFill>
                  <a:schemeClr val="accent1">
                    <a:lumMod val="75000"/>
                  </a:schemeClr>
                </a:solidFill>
                <a:latin typeface="Narkisim" pitchFamily="34" charset="-79"/>
                <a:cs typeface="Narkisim" pitchFamily="34" charset="-79"/>
              </a:rPr>
              <a:t> בניו יורק</a:t>
            </a:r>
            <a:endParaRPr lang="en-US" sz="3600" b="1" dirty="0">
              <a:solidFill>
                <a:schemeClr val="accent1">
                  <a:lumMod val="75000"/>
                </a:schemeClr>
              </a:solidFill>
              <a:latin typeface="Narkisim" pitchFamily="34" charset="-79"/>
              <a:cs typeface="Narkisim" pitchFamily="34" charset="-79"/>
            </a:endParaRPr>
          </a:p>
        </p:txBody>
      </p:sp>
    </p:spTree>
    <p:extLst>
      <p:ext uri="{BB962C8B-B14F-4D97-AF65-F5344CB8AC3E}">
        <p14:creationId xmlns:p14="http://schemas.microsoft.com/office/powerpoint/2010/main" val="1985985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4.jpg"/>
          <p:cNvPicPr>
            <a:picLocks noChangeAspect="1"/>
          </p:cNvPicPr>
          <p:nvPr/>
        </p:nvPicPr>
        <p:blipFill>
          <a:blip r:embed="rId2" cstate="print"/>
          <a:stretch>
            <a:fillRect/>
          </a:stretch>
        </p:blipFill>
        <p:spPr>
          <a:xfrm>
            <a:off x="-10743" y="-8869"/>
            <a:ext cx="9480369" cy="7110277"/>
          </a:xfrm>
          <a:prstGeom prst="rect">
            <a:avLst/>
          </a:prstGeom>
        </p:spPr>
      </p:pic>
      <p:pic>
        <p:nvPicPr>
          <p:cNvPr id="5" name="Picture 3" descr="C:\Users\daliatibon\AppData\Local\Microsoft\Windows\Temporary Internet Files\Content.Outlook\XO7N2JQQ\logo_bet_RGB heb.jpg"/>
          <p:cNvPicPr>
            <a:picLocks noChangeAspect="1" noChangeArrowheads="1"/>
          </p:cNvPicPr>
          <p:nvPr/>
        </p:nvPicPr>
        <p:blipFill>
          <a:blip r:embed="rId3" cstate="print"/>
          <a:srcRect/>
          <a:stretch>
            <a:fillRect/>
          </a:stretch>
        </p:blipFill>
        <p:spPr bwMode="auto">
          <a:xfrm>
            <a:off x="0" y="5948281"/>
            <a:ext cx="1691680" cy="909718"/>
          </a:xfrm>
          <a:prstGeom prst="rect">
            <a:avLst/>
          </a:prstGeom>
          <a:noFill/>
        </p:spPr>
      </p:pic>
      <p:sp>
        <p:nvSpPr>
          <p:cNvPr id="7" name="Rectangle 3"/>
          <p:cNvSpPr>
            <a:spLocks noGrp="1" noChangeArrowheads="1"/>
          </p:cNvSpPr>
          <p:nvPr>
            <p:ph type="body" idx="4294967295"/>
          </p:nvPr>
        </p:nvSpPr>
        <p:spPr>
          <a:xfrm>
            <a:off x="282665" y="1984578"/>
            <a:ext cx="8640960" cy="4792183"/>
          </a:xfrm>
          <a:prstGeom prst="rect">
            <a:avLst/>
          </a:prstGeom>
        </p:spPr>
        <p:txBody>
          <a:bodyPr>
            <a:normAutofit/>
          </a:bodyPr>
          <a:lstStyle/>
          <a:p>
            <a:pPr algn="just" rtl="1"/>
            <a:r>
              <a:rPr lang="he-IL" sz="4000" dirty="0">
                <a:solidFill>
                  <a:schemeClr val="accent1">
                    <a:lumMod val="75000"/>
                  </a:schemeClr>
                </a:solidFill>
                <a:latin typeface="Narkisim" pitchFamily="34" charset="-79"/>
                <a:cs typeface="Narkisim" pitchFamily="34" charset="-79"/>
              </a:rPr>
              <a:t>מתנסחת בגרמניה של המאה ה-19</a:t>
            </a:r>
          </a:p>
          <a:p>
            <a:pPr algn="just" rtl="1"/>
            <a:r>
              <a:rPr lang="he-IL" sz="4000" dirty="0" err="1">
                <a:solidFill>
                  <a:schemeClr val="accent1">
                    <a:lumMod val="75000"/>
                  </a:schemeClr>
                </a:solidFill>
                <a:latin typeface="Narkisim" pitchFamily="34" charset="-79"/>
                <a:cs typeface="Narkisim" pitchFamily="34" charset="-79"/>
              </a:rPr>
              <a:t>החת"ם</a:t>
            </a:r>
            <a:r>
              <a:rPr lang="he-IL" sz="4000" dirty="0">
                <a:solidFill>
                  <a:schemeClr val="accent1">
                    <a:lumMod val="75000"/>
                  </a:schemeClr>
                </a:solidFill>
                <a:latin typeface="Narkisim" pitchFamily="34" charset="-79"/>
                <a:cs typeface="Narkisim" pitchFamily="34" charset="-79"/>
              </a:rPr>
              <a:t> סופר </a:t>
            </a:r>
            <a:r>
              <a:rPr lang="he-IL" sz="4000" dirty="0" err="1">
                <a:solidFill>
                  <a:schemeClr val="accent1">
                    <a:lumMod val="75000"/>
                  </a:schemeClr>
                </a:solidFill>
                <a:latin typeface="Narkisim" pitchFamily="34" charset="-79"/>
                <a:cs typeface="Narkisim" pitchFamily="34" charset="-79"/>
              </a:rPr>
              <a:t>ורש"ר</a:t>
            </a:r>
            <a:r>
              <a:rPr lang="he-IL" sz="4000" dirty="0">
                <a:solidFill>
                  <a:schemeClr val="accent1">
                    <a:lumMod val="75000"/>
                  </a:schemeClr>
                </a:solidFill>
                <a:latin typeface="Narkisim" pitchFamily="34" charset="-79"/>
                <a:cs typeface="Narkisim" pitchFamily="34" charset="-79"/>
              </a:rPr>
              <a:t> הירש הוגים מרכזיים וראשוניים</a:t>
            </a:r>
          </a:p>
          <a:p>
            <a:pPr algn="just" rtl="1"/>
            <a:r>
              <a:rPr lang="he-IL" sz="4000" dirty="0">
                <a:solidFill>
                  <a:schemeClr val="accent1">
                    <a:lumMod val="75000"/>
                  </a:schemeClr>
                </a:solidFill>
                <a:latin typeface="Narkisim" pitchFamily="34" charset="-79"/>
                <a:cs typeface="Narkisim" pitchFamily="34" charset="-79"/>
              </a:rPr>
              <a:t>"חדש אסור מן התורה"</a:t>
            </a:r>
          </a:p>
          <a:p>
            <a:pPr algn="just" rtl="1"/>
            <a:r>
              <a:rPr lang="he-IL" sz="4000" dirty="0">
                <a:solidFill>
                  <a:schemeClr val="accent1">
                    <a:lumMod val="75000"/>
                  </a:schemeClr>
                </a:solidFill>
                <a:latin typeface="Narkisim" pitchFamily="34" charset="-79"/>
                <a:cs typeface="Narkisim" pitchFamily="34" charset="-79"/>
              </a:rPr>
              <a:t>ההלכה הקיימת כמחייבת – שולחן ערוך כטקסט ההלכתי המרכזי</a:t>
            </a:r>
          </a:p>
        </p:txBody>
      </p:sp>
      <p:sp>
        <p:nvSpPr>
          <p:cNvPr id="10" name="Rectangle 2"/>
          <p:cNvSpPr txBox="1">
            <a:spLocks noChangeArrowheads="1"/>
          </p:cNvSpPr>
          <p:nvPr/>
        </p:nvSpPr>
        <p:spPr>
          <a:xfrm>
            <a:off x="323528" y="763544"/>
            <a:ext cx="8640960" cy="677108"/>
          </a:xfrm>
          <a:prstGeom prst="rect">
            <a:avLst/>
          </a:prstGeom>
        </p:spPr>
        <p:txBody>
          <a:bodyPr vert="horz" wrap="square" lIns="0" tIns="0" rIns="0" bIns="0" rtlCol="0" anchor="ctr" anchorCtr="0">
            <a:spAutoFit/>
          </a:bodyPr>
          <a:lstStyle>
            <a:lvl1pPr algn="l" defTabSz="914400" rtl="0" eaLnBrk="1" latinLnBrk="0" hangingPunct="1">
              <a:spcBef>
                <a:spcPct val="0"/>
              </a:spcBef>
              <a:buNone/>
              <a:defRPr sz="2500" kern="1200">
                <a:solidFill>
                  <a:schemeClr val="tx1"/>
                </a:solidFill>
                <a:latin typeface="+mj-lt"/>
                <a:ea typeface="+mj-ea"/>
                <a:cs typeface="+mj-cs"/>
              </a:defRPr>
            </a:lvl1pPr>
          </a:lstStyle>
          <a:p>
            <a:pPr algn="ctr" rtl="1">
              <a:defRPr/>
            </a:pPr>
            <a:r>
              <a:rPr lang="he-IL" sz="4400" b="1" dirty="0">
                <a:latin typeface="Narkisim" pitchFamily="34" charset="-79"/>
                <a:cs typeface="Narkisim" pitchFamily="34" charset="-79"/>
              </a:rPr>
              <a:t>היהדות </a:t>
            </a:r>
            <a:r>
              <a:rPr lang="he-IL" sz="4400" b="1" dirty="0" err="1">
                <a:latin typeface="Narkisim" pitchFamily="34" charset="-79"/>
                <a:cs typeface="Narkisim" pitchFamily="34" charset="-79"/>
              </a:rPr>
              <a:t>האותודוקסית</a:t>
            </a:r>
            <a:r>
              <a:rPr lang="he-IL" sz="4400" b="1" dirty="0">
                <a:latin typeface="Narkisim" pitchFamily="34" charset="-79"/>
                <a:cs typeface="Narkisim" pitchFamily="34" charset="-79"/>
              </a:rPr>
              <a:t>: היסטוריה</a:t>
            </a:r>
            <a:endParaRPr lang="en-US" sz="2400" b="1" dirty="0">
              <a:latin typeface="Narkisim" pitchFamily="34" charset="-79"/>
              <a:cs typeface="Narkisim" pitchFamily="34" charset="-79"/>
            </a:endParaRPr>
          </a:p>
        </p:txBody>
      </p:sp>
    </p:spTree>
    <p:extLst>
      <p:ext uri="{BB962C8B-B14F-4D97-AF65-F5344CB8AC3E}">
        <p14:creationId xmlns:p14="http://schemas.microsoft.com/office/powerpoint/2010/main" val="270595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4.jpg"/>
          <p:cNvPicPr>
            <a:picLocks noChangeAspect="1"/>
          </p:cNvPicPr>
          <p:nvPr/>
        </p:nvPicPr>
        <p:blipFill>
          <a:blip r:embed="rId2" cstate="print"/>
          <a:stretch>
            <a:fillRect/>
          </a:stretch>
        </p:blipFill>
        <p:spPr>
          <a:xfrm>
            <a:off x="-10743" y="-8869"/>
            <a:ext cx="9480369" cy="7110277"/>
          </a:xfrm>
          <a:prstGeom prst="rect">
            <a:avLst/>
          </a:prstGeom>
        </p:spPr>
      </p:pic>
      <p:pic>
        <p:nvPicPr>
          <p:cNvPr id="5" name="Picture 3" descr="C:\Users\daliatibon\AppData\Local\Microsoft\Windows\Temporary Internet Files\Content.Outlook\XO7N2JQQ\logo_bet_RGB heb.jpg"/>
          <p:cNvPicPr>
            <a:picLocks noChangeAspect="1" noChangeArrowheads="1"/>
          </p:cNvPicPr>
          <p:nvPr/>
        </p:nvPicPr>
        <p:blipFill>
          <a:blip r:embed="rId3" cstate="print"/>
          <a:srcRect/>
          <a:stretch>
            <a:fillRect/>
          </a:stretch>
        </p:blipFill>
        <p:spPr bwMode="auto">
          <a:xfrm>
            <a:off x="0" y="5948281"/>
            <a:ext cx="1691680" cy="909718"/>
          </a:xfrm>
          <a:prstGeom prst="rect">
            <a:avLst/>
          </a:prstGeom>
          <a:noFill/>
        </p:spPr>
      </p:pic>
      <p:sp>
        <p:nvSpPr>
          <p:cNvPr id="7" name="Rectangle 3"/>
          <p:cNvSpPr>
            <a:spLocks noGrp="1" noChangeArrowheads="1"/>
          </p:cNvSpPr>
          <p:nvPr>
            <p:ph type="body" idx="4294967295"/>
          </p:nvPr>
        </p:nvSpPr>
        <p:spPr>
          <a:xfrm>
            <a:off x="300193" y="2631876"/>
            <a:ext cx="8600097" cy="3532654"/>
          </a:xfrm>
          <a:prstGeom prst="rect">
            <a:avLst/>
          </a:prstGeom>
        </p:spPr>
        <p:txBody>
          <a:bodyPr>
            <a:normAutofit fontScale="92500" lnSpcReduction="20000"/>
          </a:bodyPr>
          <a:lstStyle/>
          <a:p>
            <a:pPr algn="just" rtl="1"/>
            <a:r>
              <a:rPr lang="he-IL" sz="4000" dirty="0">
                <a:solidFill>
                  <a:schemeClr val="accent1">
                    <a:lumMod val="75000"/>
                  </a:schemeClr>
                </a:solidFill>
                <a:latin typeface="Narkisim" pitchFamily="34" charset="-79"/>
                <a:cs typeface="Narkisim" pitchFamily="34" charset="-79"/>
              </a:rPr>
              <a:t>ארה"ב של המאה ה-20</a:t>
            </a:r>
          </a:p>
          <a:p>
            <a:pPr algn="just" rtl="1"/>
            <a:r>
              <a:rPr lang="he-IL" sz="4000" dirty="0">
                <a:solidFill>
                  <a:schemeClr val="accent1">
                    <a:lumMod val="75000"/>
                  </a:schemeClr>
                </a:solidFill>
                <a:latin typeface="Narkisim" pitchFamily="34" charset="-79"/>
                <a:cs typeface="Narkisim" pitchFamily="34" charset="-79"/>
              </a:rPr>
              <a:t>"תודה ודרך ארץ"  </a:t>
            </a:r>
            <a:endParaRPr lang="en-US" sz="4000" dirty="0">
              <a:solidFill>
                <a:schemeClr val="accent1">
                  <a:lumMod val="75000"/>
                </a:schemeClr>
              </a:solidFill>
              <a:latin typeface="Narkisim" pitchFamily="34" charset="-79"/>
              <a:cs typeface="Narkisim" pitchFamily="34" charset="-79"/>
            </a:endParaRPr>
          </a:p>
          <a:p>
            <a:pPr algn="just" rtl="1"/>
            <a:r>
              <a:rPr lang="he-IL" sz="4000" dirty="0">
                <a:solidFill>
                  <a:schemeClr val="accent1">
                    <a:lumMod val="75000"/>
                  </a:schemeClr>
                </a:solidFill>
                <a:latin typeface="Narkisim" pitchFamily="34" charset="-79"/>
                <a:cs typeface="Narkisim" pitchFamily="34" charset="-79"/>
              </a:rPr>
              <a:t>השתלבות בחברה הכללית, יחד עם שמירה על כל כללי ההלכה.</a:t>
            </a:r>
          </a:p>
          <a:p>
            <a:pPr algn="just" rtl="1"/>
            <a:r>
              <a:rPr lang="he-IL" sz="4000" dirty="0">
                <a:solidFill>
                  <a:schemeClr val="accent1">
                    <a:lumMod val="75000"/>
                  </a:schemeClr>
                </a:solidFill>
                <a:latin typeface="Narkisim" pitchFamily="34" charset="-79"/>
                <a:cs typeface="Narkisim" pitchFamily="34" charset="-79"/>
              </a:rPr>
              <a:t>הרב </a:t>
            </a:r>
            <a:r>
              <a:rPr lang="he-IL" sz="4000" dirty="0" err="1">
                <a:solidFill>
                  <a:schemeClr val="accent1">
                    <a:lumMod val="75000"/>
                  </a:schemeClr>
                </a:solidFill>
                <a:latin typeface="Narkisim" pitchFamily="34" charset="-79"/>
                <a:cs typeface="Narkisim" pitchFamily="34" charset="-79"/>
              </a:rPr>
              <a:t>סולובייצ'יק</a:t>
            </a:r>
            <a:r>
              <a:rPr lang="he-IL" sz="4000" dirty="0">
                <a:solidFill>
                  <a:schemeClr val="accent1">
                    <a:lumMod val="75000"/>
                  </a:schemeClr>
                </a:solidFill>
                <a:latin typeface="Narkisim" pitchFamily="34" charset="-79"/>
                <a:cs typeface="Narkisim" pitchFamily="34" charset="-79"/>
              </a:rPr>
              <a:t> כאב רוחני.</a:t>
            </a:r>
          </a:p>
          <a:p>
            <a:pPr algn="just" rtl="1"/>
            <a:r>
              <a:rPr lang="he-IL" sz="4000" dirty="0">
                <a:solidFill>
                  <a:schemeClr val="accent1">
                    <a:lumMod val="75000"/>
                  </a:schemeClr>
                </a:solidFill>
                <a:latin typeface="Narkisim" pitchFamily="34" charset="-79"/>
                <a:cs typeface="Narkisim" pitchFamily="34" charset="-79"/>
              </a:rPr>
              <a:t>אוניברסיטה: </a:t>
            </a:r>
            <a:r>
              <a:rPr lang="en-US" sz="4000" dirty="0">
                <a:solidFill>
                  <a:schemeClr val="accent1">
                    <a:lumMod val="75000"/>
                  </a:schemeClr>
                </a:solidFill>
                <a:latin typeface="Narkisim" pitchFamily="34" charset="-79"/>
                <a:cs typeface="Narkisim" pitchFamily="34" charset="-79"/>
              </a:rPr>
              <a:t>YESHIVA UNIVERSITY</a:t>
            </a:r>
            <a:endParaRPr lang="he-IL" sz="4000" dirty="0">
              <a:solidFill>
                <a:schemeClr val="accent1">
                  <a:lumMod val="75000"/>
                </a:schemeClr>
              </a:solidFill>
              <a:latin typeface="Narkisim" pitchFamily="34" charset="-79"/>
              <a:cs typeface="Narkisim" pitchFamily="34" charset="-79"/>
            </a:endParaRPr>
          </a:p>
        </p:txBody>
      </p:sp>
      <p:sp>
        <p:nvSpPr>
          <p:cNvPr id="10" name="Rectangle 2"/>
          <p:cNvSpPr txBox="1">
            <a:spLocks noChangeArrowheads="1"/>
          </p:cNvSpPr>
          <p:nvPr/>
        </p:nvSpPr>
        <p:spPr>
          <a:xfrm>
            <a:off x="323528" y="763544"/>
            <a:ext cx="8640960" cy="677108"/>
          </a:xfrm>
          <a:prstGeom prst="rect">
            <a:avLst/>
          </a:prstGeom>
        </p:spPr>
        <p:txBody>
          <a:bodyPr vert="horz" wrap="square" lIns="0" tIns="0" rIns="0" bIns="0" rtlCol="0" anchor="ctr" anchorCtr="0">
            <a:spAutoFit/>
          </a:bodyPr>
          <a:lstStyle>
            <a:lvl1pPr algn="l" defTabSz="914400" rtl="0" eaLnBrk="1" latinLnBrk="0" hangingPunct="1">
              <a:spcBef>
                <a:spcPct val="0"/>
              </a:spcBef>
              <a:buNone/>
              <a:defRPr sz="2500" kern="1200">
                <a:solidFill>
                  <a:schemeClr val="tx1"/>
                </a:solidFill>
                <a:latin typeface="+mj-lt"/>
                <a:ea typeface="+mj-ea"/>
                <a:cs typeface="+mj-cs"/>
              </a:defRPr>
            </a:lvl1pPr>
          </a:lstStyle>
          <a:p>
            <a:pPr algn="ctr" rtl="1">
              <a:defRPr/>
            </a:pPr>
            <a:r>
              <a:rPr lang="he-IL" sz="4400" b="1" dirty="0">
                <a:latin typeface="Narkisim" pitchFamily="34" charset="-79"/>
                <a:cs typeface="Narkisim" pitchFamily="34" charset="-79"/>
              </a:rPr>
              <a:t>היהדות האורתודוקסית-מודרנית בארה"ב</a:t>
            </a:r>
            <a:endParaRPr lang="en-US" sz="2400" b="1" dirty="0">
              <a:latin typeface="Narkisim" pitchFamily="34" charset="-79"/>
              <a:cs typeface="Narkisim" pitchFamily="34" charset="-79"/>
            </a:endParaRPr>
          </a:p>
        </p:txBody>
      </p:sp>
      <p:pic>
        <p:nvPicPr>
          <p:cNvPr id="2" name="תמונה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528" y="1525405"/>
            <a:ext cx="1771650" cy="2228850"/>
          </a:xfrm>
          <a:prstGeom prst="rect">
            <a:avLst/>
          </a:prstGeom>
        </p:spPr>
      </p:pic>
    </p:spTree>
    <p:extLst>
      <p:ext uri="{BB962C8B-B14F-4D97-AF65-F5344CB8AC3E}">
        <p14:creationId xmlns:p14="http://schemas.microsoft.com/office/powerpoint/2010/main" val="2781883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4.jpg"/>
          <p:cNvPicPr>
            <a:picLocks noChangeAspect="1"/>
          </p:cNvPicPr>
          <p:nvPr/>
        </p:nvPicPr>
        <p:blipFill>
          <a:blip r:embed="rId2" cstate="print"/>
          <a:stretch>
            <a:fillRect/>
          </a:stretch>
        </p:blipFill>
        <p:spPr>
          <a:xfrm>
            <a:off x="0" y="0"/>
            <a:ext cx="9144000" cy="6858000"/>
          </a:xfrm>
          <a:prstGeom prst="rect">
            <a:avLst/>
          </a:prstGeom>
        </p:spPr>
      </p:pic>
      <p:sp>
        <p:nvSpPr>
          <p:cNvPr id="5" name="Rectangle 2"/>
          <p:cNvSpPr>
            <a:spLocks noGrp="1" noChangeArrowheads="1"/>
          </p:cNvSpPr>
          <p:nvPr>
            <p:ph type="title"/>
          </p:nvPr>
        </p:nvSpPr>
        <p:spPr>
          <a:xfrm>
            <a:off x="467544" y="404664"/>
            <a:ext cx="8229600" cy="1477328"/>
          </a:xfrm>
        </p:spPr>
        <p:txBody>
          <a:bodyPr/>
          <a:lstStyle/>
          <a:p>
            <a:pPr algn="ctr" rtl="1" eaLnBrk="1" hangingPunct="1"/>
            <a:r>
              <a:rPr lang="he-IL" sz="4800" b="1" dirty="0" err="1">
                <a:latin typeface="Narkisim" pitchFamily="34" charset="-79"/>
                <a:cs typeface="Narkisim" pitchFamily="34" charset="-79"/>
              </a:rPr>
              <a:t>עמיות</a:t>
            </a:r>
            <a:r>
              <a:rPr lang="he-IL" sz="4800" b="1" dirty="0">
                <a:latin typeface="Narkisim" pitchFamily="34" charset="-79"/>
                <a:cs typeface="Narkisim" pitchFamily="34" charset="-79"/>
              </a:rPr>
              <a:t> יהודית– </a:t>
            </a:r>
            <a:br>
              <a:rPr lang="he-IL" sz="4800" b="1" dirty="0">
                <a:latin typeface="Narkisim" pitchFamily="34" charset="-79"/>
                <a:cs typeface="Narkisim" pitchFamily="34" charset="-79"/>
              </a:rPr>
            </a:br>
            <a:r>
              <a:rPr lang="he-IL" sz="4800" b="1" dirty="0">
                <a:latin typeface="Narkisim" pitchFamily="34" charset="-79"/>
                <a:cs typeface="Narkisim" pitchFamily="34" charset="-79"/>
              </a:rPr>
              <a:t>"מרחב זהותי" המבוסס על:</a:t>
            </a:r>
            <a:endParaRPr lang="en-US" sz="4800" b="1" dirty="0">
              <a:latin typeface="Narkisim" pitchFamily="34" charset="-79"/>
              <a:cs typeface="Narkisim" pitchFamily="34" charset="-79"/>
            </a:endParaRPr>
          </a:p>
        </p:txBody>
      </p:sp>
      <p:sp>
        <p:nvSpPr>
          <p:cNvPr id="7" name="Rectangle 3"/>
          <p:cNvSpPr txBox="1">
            <a:spLocks noChangeArrowheads="1"/>
          </p:cNvSpPr>
          <p:nvPr/>
        </p:nvSpPr>
        <p:spPr>
          <a:xfrm>
            <a:off x="-180528" y="1988840"/>
            <a:ext cx="8229600" cy="4525962"/>
          </a:xfrm>
          <a:prstGeom prst="rect">
            <a:avLst/>
          </a:prstGeom>
        </p:spPr>
        <p:txBody>
          <a:bodyPr/>
          <a:lstStyle/>
          <a:p>
            <a:pPr marL="342900" marR="0" lvl="0" indent="-342900" algn="r" defTabSz="914400" rtl="1" eaLnBrk="1" fontAlgn="auto" latinLnBrk="0" hangingPunct="1">
              <a:lnSpc>
                <a:spcPct val="100000"/>
              </a:lnSpc>
              <a:spcBef>
                <a:spcPct val="20000"/>
              </a:spcBef>
              <a:spcAft>
                <a:spcPts val="0"/>
              </a:spcAft>
              <a:buClrTx/>
              <a:buSzTx/>
              <a:buFont typeface="Wingdings" pitchFamily="2" charset="2"/>
              <a:buChar char=""/>
              <a:tabLst/>
              <a:defRPr/>
            </a:pPr>
            <a:r>
              <a:rPr kumimoji="0" lang="he-IL" sz="4000" b="1" i="0" u="none" strike="noStrike" kern="1200" cap="none" spc="0" normalizeH="0" baseline="0" noProof="0" dirty="0">
                <a:ln>
                  <a:noFill/>
                </a:ln>
                <a:solidFill>
                  <a:schemeClr val="accent1">
                    <a:lumMod val="75000"/>
                  </a:schemeClr>
                </a:solidFill>
                <a:effectLst/>
                <a:uLnTx/>
                <a:uFillTx/>
                <a:latin typeface="Narkisim" pitchFamily="34" charset="-79"/>
                <a:ea typeface="+mn-ea"/>
                <a:cs typeface="Narkisim" pitchFamily="34" charset="-79"/>
              </a:rPr>
              <a:t> זיכרון היסטורי</a:t>
            </a:r>
          </a:p>
          <a:p>
            <a:pPr marL="342900" marR="0" lvl="0" indent="-342900" algn="r" defTabSz="914400" rtl="1" eaLnBrk="1" fontAlgn="auto" latinLnBrk="0" hangingPunct="1">
              <a:lnSpc>
                <a:spcPct val="100000"/>
              </a:lnSpc>
              <a:spcBef>
                <a:spcPct val="20000"/>
              </a:spcBef>
              <a:spcAft>
                <a:spcPts val="0"/>
              </a:spcAft>
              <a:buClrTx/>
              <a:buSzTx/>
              <a:buFont typeface="Wingdings" pitchFamily="2" charset="2"/>
              <a:buChar char=""/>
              <a:tabLst/>
              <a:defRPr/>
            </a:pPr>
            <a:r>
              <a:rPr kumimoji="0" lang="he-IL" sz="4000" b="1" i="0" u="none" strike="noStrike" kern="1200" cap="none" spc="0" normalizeH="0" baseline="0" noProof="0" dirty="0">
                <a:ln>
                  <a:noFill/>
                </a:ln>
                <a:solidFill>
                  <a:schemeClr val="accent1">
                    <a:lumMod val="75000"/>
                  </a:schemeClr>
                </a:solidFill>
                <a:effectLst/>
                <a:uLnTx/>
                <a:uFillTx/>
                <a:latin typeface="Narkisim" pitchFamily="34" charset="-79"/>
                <a:ea typeface="+mn-ea"/>
                <a:cs typeface="Narkisim" pitchFamily="34" charset="-79"/>
              </a:rPr>
              <a:t> זיקה מרובת פנים לישראל</a:t>
            </a:r>
          </a:p>
          <a:p>
            <a:pPr marL="342900" marR="0" lvl="0" indent="-342900" algn="r" defTabSz="914400" rtl="1" eaLnBrk="1" fontAlgn="auto" latinLnBrk="0" hangingPunct="1">
              <a:lnSpc>
                <a:spcPct val="100000"/>
              </a:lnSpc>
              <a:spcBef>
                <a:spcPct val="20000"/>
              </a:spcBef>
              <a:spcAft>
                <a:spcPts val="0"/>
              </a:spcAft>
              <a:buClrTx/>
              <a:buSzTx/>
              <a:buFont typeface="Wingdings" pitchFamily="2" charset="2"/>
              <a:buChar char=""/>
              <a:tabLst/>
              <a:defRPr/>
            </a:pPr>
            <a:r>
              <a:rPr kumimoji="0" lang="he-IL" sz="4000" b="1" i="0" u="none" strike="noStrike" kern="1200" cap="none" spc="0" normalizeH="0" baseline="0" noProof="0" dirty="0">
                <a:ln>
                  <a:noFill/>
                </a:ln>
                <a:solidFill>
                  <a:schemeClr val="accent1">
                    <a:lumMod val="75000"/>
                  </a:schemeClr>
                </a:solidFill>
                <a:effectLst/>
                <a:uLnTx/>
                <a:uFillTx/>
                <a:latin typeface="Narkisim" pitchFamily="34" charset="-79"/>
                <a:ea typeface="+mn-ea"/>
                <a:cs typeface="Narkisim" pitchFamily="34" charset="-79"/>
              </a:rPr>
              <a:t> עולם יצירה יהודי</a:t>
            </a:r>
          </a:p>
          <a:p>
            <a:pPr marL="342900" marR="0" lvl="0" indent="-342900" algn="r" defTabSz="914400" rtl="1" eaLnBrk="1" fontAlgn="auto" latinLnBrk="0" hangingPunct="1">
              <a:lnSpc>
                <a:spcPct val="100000"/>
              </a:lnSpc>
              <a:spcBef>
                <a:spcPct val="20000"/>
              </a:spcBef>
              <a:spcAft>
                <a:spcPts val="0"/>
              </a:spcAft>
              <a:buClrTx/>
              <a:buSzTx/>
              <a:buFont typeface="Wingdings" pitchFamily="2" charset="2"/>
              <a:buChar char=""/>
              <a:tabLst/>
              <a:defRPr/>
            </a:pPr>
            <a:r>
              <a:rPr kumimoji="0" lang="he-IL" sz="4000" b="1" i="0" u="none" strike="noStrike" kern="1200" cap="none" spc="0" normalizeH="0" baseline="0" noProof="0" dirty="0">
                <a:ln>
                  <a:noFill/>
                </a:ln>
                <a:solidFill>
                  <a:schemeClr val="accent1">
                    <a:lumMod val="75000"/>
                  </a:schemeClr>
                </a:solidFill>
                <a:effectLst/>
                <a:uLnTx/>
                <a:uFillTx/>
                <a:latin typeface="Narkisim" pitchFamily="34" charset="-79"/>
                <a:ea typeface="+mn-ea"/>
                <a:cs typeface="Narkisim" pitchFamily="34" charset="-79"/>
              </a:rPr>
              <a:t> עולם ערכים ייחודי</a:t>
            </a:r>
          </a:p>
          <a:p>
            <a:pPr marL="342900" marR="0" lvl="0" indent="-342900" algn="r" defTabSz="914400" rtl="1" eaLnBrk="1" fontAlgn="auto" latinLnBrk="0" hangingPunct="1">
              <a:lnSpc>
                <a:spcPct val="100000"/>
              </a:lnSpc>
              <a:spcBef>
                <a:spcPct val="20000"/>
              </a:spcBef>
              <a:spcAft>
                <a:spcPts val="0"/>
              </a:spcAft>
              <a:buClrTx/>
              <a:buSzTx/>
              <a:buFont typeface="Wingdings" pitchFamily="2" charset="2"/>
              <a:buChar char=""/>
              <a:tabLst/>
              <a:defRPr/>
            </a:pPr>
            <a:r>
              <a:rPr kumimoji="0" lang="he-IL" sz="4000" b="1" i="0" u="none" strike="noStrike" kern="1200" cap="none" spc="0" normalizeH="0" baseline="0" noProof="0" dirty="0">
                <a:ln>
                  <a:noFill/>
                </a:ln>
                <a:solidFill>
                  <a:schemeClr val="accent1">
                    <a:lumMod val="75000"/>
                  </a:schemeClr>
                </a:solidFill>
                <a:effectLst/>
                <a:uLnTx/>
                <a:uFillTx/>
                <a:latin typeface="Narkisim" pitchFamily="34" charset="-79"/>
                <a:ea typeface="+mn-ea"/>
                <a:cs typeface="Narkisim" pitchFamily="34" charset="-79"/>
              </a:rPr>
              <a:t> אורח חיים יהודי</a:t>
            </a:r>
          </a:p>
          <a:p>
            <a:pPr marL="342900" marR="0" lvl="0" indent="-342900" algn="r" defTabSz="914400" rtl="1" eaLnBrk="1" fontAlgn="auto" latinLnBrk="0" hangingPunct="1">
              <a:lnSpc>
                <a:spcPct val="100000"/>
              </a:lnSpc>
              <a:spcBef>
                <a:spcPct val="20000"/>
              </a:spcBef>
              <a:spcAft>
                <a:spcPts val="0"/>
              </a:spcAft>
              <a:buClrTx/>
              <a:buSzTx/>
              <a:buFont typeface="Wingdings" pitchFamily="2" charset="2"/>
              <a:buChar char=""/>
              <a:tabLst/>
              <a:defRPr/>
            </a:pPr>
            <a:r>
              <a:rPr kumimoji="0" lang="he-IL" sz="4000" b="1" i="0" u="none" strike="noStrike" kern="1200" cap="none" spc="0" normalizeH="0" baseline="0" noProof="0" dirty="0">
                <a:ln>
                  <a:noFill/>
                </a:ln>
                <a:solidFill>
                  <a:schemeClr val="accent1">
                    <a:lumMod val="75000"/>
                  </a:schemeClr>
                </a:solidFill>
                <a:effectLst/>
                <a:uLnTx/>
                <a:uFillTx/>
                <a:latin typeface="Narkisim" pitchFamily="34" charset="-79"/>
                <a:ea typeface="+mn-ea"/>
                <a:cs typeface="Narkisim" pitchFamily="34" charset="-79"/>
              </a:rPr>
              <a:t> שפה עברית</a:t>
            </a:r>
            <a:endParaRPr kumimoji="0" lang="en-US" sz="4000" b="1" i="0" u="none" strike="noStrike" kern="1200" cap="none" spc="0" normalizeH="0" baseline="0" noProof="0" dirty="0">
              <a:ln>
                <a:noFill/>
              </a:ln>
              <a:solidFill>
                <a:schemeClr val="accent1">
                  <a:lumMod val="75000"/>
                </a:schemeClr>
              </a:solidFill>
              <a:effectLst/>
              <a:uLnTx/>
              <a:uFillTx/>
              <a:latin typeface="Narkisim" pitchFamily="34" charset="-79"/>
              <a:ea typeface="+mn-ea"/>
              <a:cs typeface="Narkisim" pitchFamily="34" charset="-79"/>
            </a:endParaRPr>
          </a:p>
        </p:txBody>
      </p:sp>
      <p:pic>
        <p:nvPicPr>
          <p:cNvPr id="6" name="Picture 3" descr="C:\Users\daliatibon\AppData\Local\Microsoft\Windows\Temporary Internet Files\Content.Outlook\XO7N2JQQ\logo_bet_RGB heb.jpg"/>
          <p:cNvPicPr>
            <a:picLocks noChangeAspect="1" noChangeArrowheads="1"/>
          </p:cNvPicPr>
          <p:nvPr/>
        </p:nvPicPr>
        <p:blipFill>
          <a:blip r:embed="rId3" cstate="print"/>
          <a:srcRect/>
          <a:stretch>
            <a:fillRect/>
          </a:stretch>
        </p:blipFill>
        <p:spPr bwMode="auto">
          <a:xfrm>
            <a:off x="0" y="5948281"/>
            <a:ext cx="1691680" cy="909718"/>
          </a:xfrm>
          <a:prstGeom prst="rect">
            <a:avLst/>
          </a:prstGeom>
          <a:noFill/>
        </p:spPr>
      </p:pic>
    </p:spTree>
    <p:extLst>
      <p:ext uri="{BB962C8B-B14F-4D97-AF65-F5344CB8AC3E}">
        <p14:creationId xmlns:p14="http://schemas.microsoft.com/office/powerpoint/2010/main" val="615822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4.jpg"/>
          <p:cNvPicPr>
            <a:picLocks noChangeAspect="1"/>
          </p:cNvPicPr>
          <p:nvPr/>
        </p:nvPicPr>
        <p:blipFill>
          <a:blip r:embed="rId2" cstate="print"/>
          <a:stretch>
            <a:fillRect/>
          </a:stretch>
        </p:blipFill>
        <p:spPr>
          <a:xfrm>
            <a:off x="7775" y="-22466"/>
            <a:ext cx="9144000" cy="6858000"/>
          </a:xfrm>
          <a:prstGeom prst="rect">
            <a:avLst/>
          </a:prstGeom>
        </p:spPr>
      </p:pic>
      <p:pic>
        <p:nvPicPr>
          <p:cNvPr id="10" name="Picture 9" descr="logo_bh.jpg"/>
          <p:cNvPicPr>
            <a:picLocks noChangeAspect="1"/>
          </p:cNvPicPr>
          <p:nvPr/>
        </p:nvPicPr>
        <p:blipFill>
          <a:blip r:embed="rId3" cstate="print"/>
          <a:stretch>
            <a:fillRect/>
          </a:stretch>
        </p:blipFill>
        <p:spPr>
          <a:xfrm>
            <a:off x="395536" y="5945851"/>
            <a:ext cx="1368152" cy="651501"/>
          </a:xfrm>
          <a:prstGeom prst="rect">
            <a:avLst/>
          </a:prstGeom>
        </p:spPr>
      </p:pic>
      <p:sp>
        <p:nvSpPr>
          <p:cNvPr id="5" name="Rectangle 3"/>
          <p:cNvSpPr txBox="1">
            <a:spLocks noChangeArrowheads="1"/>
          </p:cNvSpPr>
          <p:nvPr/>
        </p:nvSpPr>
        <p:spPr>
          <a:xfrm>
            <a:off x="323528" y="764704"/>
            <a:ext cx="8143932" cy="5576888"/>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he-IL"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he-IL" sz="4000" b="1" i="0" u="none" strike="noStrike" kern="1200" cap="none" spc="0" normalizeH="0" baseline="0" noProof="0" dirty="0">
              <a:ln>
                <a:noFill/>
              </a:ln>
              <a:solidFill>
                <a:schemeClr val="tx1"/>
              </a:solidFill>
              <a:effectLst/>
              <a:uLnTx/>
              <a:uFillTx/>
              <a:latin typeface="Narkisim" pitchFamily="34" charset="-79"/>
              <a:ea typeface="+mn-ea"/>
              <a:cs typeface="Narkisim" pitchFamily="34" charset="-79"/>
            </a:endParaRPr>
          </a:p>
        </p:txBody>
      </p:sp>
      <p:sp>
        <p:nvSpPr>
          <p:cNvPr id="3" name="Rectangle 2"/>
          <p:cNvSpPr/>
          <p:nvPr/>
        </p:nvSpPr>
        <p:spPr>
          <a:xfrm>
            <a:off x="129274" y="404664"/>
            <a:ext cx="8763206" cy="1323439"/>
          </a:xfrm>
          <a:prstGeom prst="rect">
            <a:avLst/>
          </a:prstGeom>
        </p:spPr>
        <p:txBody>
          <a:bodyPr wrap="square">
            <a:spAutoFit/>
          </a:bodyPr>
          <a:lstStyle/>
          <a:p>
            <a:pPr algn="ctr" rtl="1"/>
            <a:r>
              <a:rPr lang="he-IL" sz="3400" dirty="0" err="1">
                <a:latin typeface="Narkisim" pitchFamily="34" charset="-79"/>
                <a:cs typeface="Narkisim" pitchFamily="34" charset="-79"/>
              </a:rPr>
              <a:t>עמיות</a:t>
            </a:r>
            <a:r>
              <a:rPr lang="he-IL" sz="3400" dirty="0">
                <a:latin typeface="Narkisim" pitchFamily="34" charset="-79"/>
                <a:cs typeface="Narkisim" pitchFamily="34" charset="-79"/>
              </a:rPr>
              <a:t> יהודית – שייכות מושכלת ופעילה לעם היהודי</a:t>
            </a:r>
          </a:p>
          <a:p>
            <a:pPr algn="ctr" rtl="1"/>
            <a:r>
              <a:rPr lang="he-IL" sz="4600" dirty="0">
                <a:latin typeface="Narkisim" pitchFamily="34" charset="-79"/>
                <a:cs typeface="Narkisim" pitchFamily="34" charset="-79"/>
              </a:rPr>
              <a:t>חוויה מכוננת ידע – מכונן שייכות</a:t>
            </a:r>
            <a:endParaRPr lang="he-IL" sz="4600" dirty="0"/>
          </a:p>
        </p:txBody>
      </p:sp>
      <p:graphicFrame>
        <p:nvGraphicFramePr>
          <p:cNvPr id="8" name="דיאגרמה 10"/>
          <p:cNvGraphicFramePr/>
          <p:nvPr>
            <p:extLst>
              <p:ext uri="{D42A27DB-BD31-4B8C-83A1-F6EECF244321}">
                <p14:modId xmlns:p14="http://schemas.microsoft.com/office/powerpoint/2010/main" val="2521336400"/>
              </p:ext>
            </p:extLst>
          </p:nvPr>
        </p:nvGraphicFramePr>
        <p:xfrm>
          <a:off x="1331640" y="2420888"/>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82429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4.jpg"/>
          <p:cNvPicPr>
            <a:picLocks noChangeAspect="1"/>
          </p:cNvPicPr>
          <p:nvPr/>
        </p:nvPicPr>
        <p:blipFill>
          <a:blip r:embed="rId2" cstate="print"/>
          <a:stretch>
            <a:fillRect/>
          </a:stretch>
        </p:blipFill>
        <p:spPr>
          <a:xfrm>
            <a:off x="0" y="0"/>
            <a:ext cx="9144000" cy="6858000"/>
          </a:xfrm>
          <a:prstGeom prst="rect">
            <a:avLst/>
          </a:prstGeom>
        </p:spPr>
      </p:pic>
      <p:pic>
        <p:nvPicPr>
          <p:cNvPr id="6" name="Picture 3" descr="C:\Users\daliatibon\AppData\Local\Microsoft\Windows\Temporary Internet Files\Content.Outlook\XO7N2JQQ\logo_bet_RGB heb.jpg"/>
          <p:cNvPicPr>
            <a:picLocks noChangeAspect="1" noChangeArrowheads="1"/>
          </p:cNvPicPr>
          <p:nvPr/>
        </p:nvPicPr>
        <p:blipFill>
          <a:blip r:embed="rId3" cstate="print"/>
          <a:srcRect/>
          <a:stretch>
            <a:fillRect/>
          </a:stretch>
        </p:blipFill>
        <p:spPr bwMode="auto">
          <a:xfrm>
            <a:off x="0" y="6064449"/>
            <a:ext cx="1475656" cy="793549"/>
          </a:xfrm>
          <a:prstGeom prst="rect">
            <a:avLst/>
          </a:prstGeom>
          <a:noFill/>
        </p:spPr>
      </p:pic>
      <p:sp>
        <p:nvSpPr>
          <p:cNvPr id="7" name="TextBox 6"/>
          <p:cNvSpPr txBox="1"/>
          <p:nvPr/>
        </p:nvSpPr>
        <p:spPr>
          <a:xfrm>
            <a:off x="641715" y="659011"/>
            <a:ext cx="7872544" cy="5539978"/>
          </a:xfrm>
          <a:prstGeom prst="rect">
            <a:avLst/>
          </a:prstGeom>
          <a:noFill/>
        </p:spPr>
        <p:txBody>
          <a:bodyPr wrap="square" rtlCol="1">
            <a:spAutoFit/>
          </a:bodyPr>
          <a:lstStyle/>
          <a:p>
            <a:pPr algn="just" rtl="1"/>
            <a:r>
              <a:rPr lang="he-IL" sz="2400" dirty="0">
                <a:solidFill>
                  <a:schemeClr val="bg2">
                    <a:lumMod val="25000"/>
                  </a:schemeClr>
                </a:solidFill>
                <a:latin typeface="Narkisim" pitchFamily="34" charset="-79"/>
                <a:cs typeface="Narkisim" pitchFamily="34" charset="-79"/>
              </a:rPr>
              <a:t>"עולם לימוד התורה המסורתי מתאפיין בשיח פתוח, ואפילו פלורליסטי במידה מסוימת, שמהותו סיעור מוחות ושיתוף לימודי מתמשך. הלימוד מתקיים </a:t>
            </a:r>
            <a:r>
              <a:rPr lang="he-IL" sz="2400" dirty="0" err="1">
                <a:solidFill>
                  <a:schemeClr val="bg2">
                    <a:lumMod val="25000"/>
                  </a:schemeClr>
                </a:solidFill>
                <a:latin typeface="Narkisim" pitchFamily="34" charset="-79"/>
                <a:cs typeface="Narkisim" pitchFamily="34" charset="-79"/>
              </a:rPr>
              <a:t>ב"חברותות</a:t>
            </a:r>
            <a:r>
              <a:rPr lang="he-IL" sz="2400" dirty="0">
                <a:solidFill>
                  <a:schemeClr val="bg2">
                    <a:lumMod val="25000"/>
                  </a:schemeClr>
                </a:solidFill>
                <a:latin typeface="Narkisim" pitchFamily="34" charset="-79"/>
                <a:cs typeface="Narkisim" pitchFamily="34" charset="-79"/>
              </a:rPr>
              <a:t>" ומתאפיין ברעש, חיוניות ותקשורתיות ובעיקר ביחס אינטראקטיבי של שיתוף ידע הדדי ומפרה... לעומת עולם זה, שיח האמנות המרכזי כונן את עצמו על בסיס "הקובייה הלבנה" - המוזיאון. מוסד זה עוצב כמקדש חילוני היררכי, הנשען על אוטוריטות סמכותיות. חוויית הצפייה השקטה, הסגירות של מתחם התצוגה, הניכור והמרחק בין הצופה ובין המוצגים - כל אלה מבליטים את הניגוד בין החוויה של צרכן האמנות ובין אופיו של לימוד התורה המסורתי. העיסוק בהבעה יהודית, שהתפתח בארץ בעשורים האחרונים, פורץ מתחום המדיום, הצורה והנושא ומפנה את תשומת הלב גם לקונסטרוקציה של התצוגה ולהבניית המבט... שיח פתוח ואינטראקטיבי </a:t>
            </a:r>
            <a:r>
              <a:rPr lang="he-IL" sz="2400" dirty="0" err="1">
                <a:solidFill>
                  <a:schemeClr val="bg2">
                    <a:lumMod val="25000"/>
                  </a:schemeClr>
                </a:solidFill>
                <a:latin typeface="Narkisim" pitchFamily="34" charset="-79"/>
                <a:cs typeface="Narkisim" pitchFamily="34" charset="-79"/>
              </a:rPr>
              <a:t>מותקים</a:t>
            </a:r>
            <a:r>
              <a:rPr lang="he-IL" sz="2400" dirty="0">
                <a:solidFill>
                  <a:schemeClr val="bg2">
                    <a:lumMod val="25000"/>
                  </a:schemeClr>
                </a:solidFill>
                <a:latin typeface="Narkisim" pitchFamily="34" charset="-79"/>
                <a:cs typeface="Narkisim" pitchFamily="34" charset="-79"/>
              </a:rPr>
              <a:t> מתחום הדת והתרבות היהודית לתחום האמנות, וכך חלל התצוגה הופך למעין בית מדרש."   </a:t>
            </a:r>
            <a:r>
              <a:rPr lang="he-IL" sz="2000" b="1" dirty="0">
                <a:solidFill>
                  <a:schemeClr val="bg2">
                    <a:lumMod val="25000"/>
                  </a:schemeClr>
                </a:solidFill>
                <a:latin typeface="Narkisim" pitchFamily="34" charset="-79"/>
                <a:cs typeface="Narkisim" pitchFamily="34" charset="-79"/>
              </a:rPr>
              <a:t>(דוד שפרבר)</a:t>
            </a:r>
            <a:r>
              <a:rPr lang="he-IL" sz="2400" dirty="0">
                <a:solidFill>
                  <a:schemeClr val="bg2">
                    <a:lumMod val="25000"/>
                  </a:schemeClr>
                </a:solidFill>
                <a:latin typeface="Narkisim" pitchFamily="34" charset="-79"/>
                <a:cs typeface="Narkisim" pitchFamily="34" charset="-79"/>
              </a:rPr>
              <a:t>.  </a:t>
            </a:r>
            <a:endParaRPr lang="en-US" sz="2400" dirty="0">
              <a:solidFill>
                <a:schemeClr val="bg2">
                  <a:lumMod val="25000"/>
                </a:schemeClr>
              </a:solidFill>
              <a:latin typeface="Narkisim" pitchFamily="34" charset="-79"/>
              <a:cs typeface="Narkisim" pitchFamily="34" charset="-79"/>
            </a:endParaRPr>
          </a:p>
          <a:p>
            <a:endParaRPr lang="he-IL" dirty="0"/>
          </a:p>
        </p:txBody>
      </p:sp>
    </p:spTree>
    <p:extLst>
      <p:ext uri="{BB962C8B-B14F-4D97-AF65-F5344CB8AC3E}">
        <p14:creationId xmlns:p14="http://schemas.microsoft.com/office/powerpoint/2010/main" val="1275373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4.jpg"/>
          <p:cNvPicPr>
            <a:picLocks noChangeAspect="1"/>
          </p:cNvPicPr>
          <p:nvPr/>
        </p:nvPicPr>
        <p:blipFill>
          <a:blip r:embed="rId3" cstate="print"/>
          <a:stretch>
            <a:fillRect/>
          </a:stretch>
        </p:blipFill>
        <p:spPr>
          <a:xfrm>
            <a:off x="0" y="0"/>
            <a:ext cx="9144000" cy="6858000"/>
          </a:xfrm>
          <a:prstGeom prst="rect">
            <a:avLst/>
          </a:prstGeom>
        </p:spPr>
      </p:pic>
      <p:pic>
        <p:nvPicPr>
          <p:cNvPr id="6" name="Picture 3" descr="C:\Users\daliatibon\AppData\Local\Microsoft\Windows\Temporary Internet Files\Content.Outlook\XO7N2JQQ\logo_bet_RGB heb.jpg"/>
          <p:cNvPicPr>
            <a:picLocks noChangeAspect="1" noChangeArrowheads="1"/>
          </p:cNvPicPr>
          <p:nvPr/>
        </p:nvPicPr>
        <p:blipFill>
          <a:blip r:embed="rId4" cstate="print"/>
          <a:srcRect/>
          <a:stretch>
            <a:fillRect/>
          </a:stretch>
        </p:blipFill>
        <p:spPr bwMode="auto">
          <a:xfrm>
            <a:off x="0" y="5948281"/>
            <a:ext cx="1691680" cy="909718"/>
          </a:xfrm>
          <a:prstGeom prst="rect">
            <a:avLst/>
          </a:prstGeom>
          <a:noFill/>
        </p:spPr>
      </p:pic>
      <p:sp>
        <p:nvSpPr>
          <p:cNvPr id="2" name="כותרת 1"/>
          <p:cNvSpPr>
            <a:spLocks noGrp="1"/>
          </p:cNvSpPr>
          <p:nvPr>
            <p:ph type="title"/>
          </p:nvPr>
        </p:nvSpPr>
        <p:spPr/>
        <p:txBody>
          <a:bodyPr/>
          <a:lstStyle/>
          <a:p>
            <a:endParaRPr lang="en-US"/>
          </a:p>
        </p:txBody>
      </p:sp>
      <p:pic>
        <p:nvPicPr>
          <p:cNvPr id="3" name="uj65WfW6ARA"/>
          <p:cNvPicPr>
            <a:picLocks noRot="1" noChangeAspect="1"/>
          </p:cNvPicPr>
          <p:nvPr>
            <a:videoFile r:link="rId1"/>
          </p:nvPr>
        </p:nvPicPr>
        <p:blipFill>
          <a:blip r:embed="rId5"/>
          <a:stretch>
            <a:fillRect/>
          </a:stretch>
        </p:blipFill>
        <p:spPr>
          <a:xfrm>
            <a:off x="1078166" y="1700808"/>
            <a:ext cx="6935065" cy="3900974"/>
          </a:xfrm>
          <a:prstGeom prst="rect">
            <a:avLst/>
          </a:prstGeom>
        </p:spPr>
      </p:pic>
    </p:spTree>
    <p:extLst>
      <p:ext uri="{BB962C8B-B14F-4D97-AF65-F5344CB8AC3E}">
        <p14:creationId xmlns:p14="http://schemas.microsoft.com/office/powerpoint/2010/main" val="2015376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4.jpg"/>
          <p:cNvPicPr>
            <a:picLocks noChangeAspect="1"/>
          </p:cNvPicPr>
          <p:nvPr/>
        </p:nvPicPr>
        <p:blipFill>
          <a:blip r:embed="rId2" cstate="print"/>
          <a:stretch>
            <a:fillRect/>
          </a:stretch>
        </p:blipFill>
        <p:spPr>
          <a:xfrm>
            <a:off x="-10743" y="-8869"/>
            <a:ext cx="9480369" cy="7110277"/>
          </a:xfrm>
          <a:prstGeom prst="rect">
            <a:avLst/>
          </a:prstGeom>
        </p:spPr>
      </p:pic>
      <p:pic>
        <p:nvPicPr>
          <p:cNvPr id="5" name="Picture 3" descr="C:\Users\daliatibon\AppData\Local\Microsoft\Windows\Temporary Internet Files\Content.Outlook\XO7N2JQQ\logo_bet_RGB heb.jpg"/>
          <p:cNvPicPr>
            <a:picLocks noChangeAspect="1" noChangeArrowheads="1"/>
          </p:cNvPicPr>
          <p:nvPr/>
        </p:nvPicPr>
        <p:blipFill>
          <a:blip r:embed="rId3" cstate="print"/>
          <a:srcRect/>
          <a:stretch>
            <a:fillRect/>
          </a:stretch>
        </p:blipFill>
        <p:spPr bwMode="auto">
          <a:xfrm>
            <a:off x="0" y="5948281"/>
            <a:ext cx="1691680" cy="909718"/>
          </a:xfrm>
          <a:prstGeom prst="rect">
            <a:avLst/>
          </a:prstGeom>
          <a:noFill/>
        </p:spPr>
      </p:pic>
      <p:sp>
        <p:nvSpPr>
          <p:cNvPr id="7" name="Rectangle 3"/>
          <p:cNvSpPr>
            <a:spLocks noGrp="1" noChangeArrowheads="1"/>
          </p:cNvSpPr>
          <p:nvPr>
            <p:ph type="body" idx="4294967295"/>
          </p:nvPr>
        </p:nvSpPr>
        <p:spPr>
          <a:xfrm>
            <a:off x="282665" y="1984578"/>
            <a:ext cx="8640960" cy="4792183"/>
          </a:xfrm>
          <a:prstGeom prst="rect">
            <a:avLst/>
          </a:prstGeom>
        </p:spPr>
        <p:txBody>
          <a:bodyPr>
            <a:normAutofit fontScale="55000" lnSpcReduction="20000"/>
          </a:bodyPr>
          <a:lstStyle/>
          <a:p>
            <a:pPr algn="r" rtl="1">
              <a:buNone/>
            </a:pPr>
            <a:endParaRPr lang="he-IL" sz="2800" b="1" dirty="0">
              <a:solidFill>
                <a:schemeClr val="bg2">
                  <a:lumMod val="10000"/>
                </a:schemeClr>
              </a:solidFill>
              <a:latin typeface="Narkisim" pitchFamily="34" charset="-79"/>
              <a:cs typeface="Narkisim" pitchFamily="34" charset="-79"/>
            </a:endParaRPr>
          </a:p>
          <a:p>
            <a:pPr algn="just" rtl="1">
              <a:buNone/>
            </a:pPr>
            <a:r>
              <a:rPr lang="he-IL" sz="6200" b="1" dirty="0">
                <a:solidFill>
                  <a:schemeClr val="accent1">
                    <a:lumMod val="75000"/>
                  </a:schemeClr>
                </a:solidFill>
                <a:latin typeface="Narkisim" pitchFamily="34" charset="-79"/>
                <a:cs typeface="Narkisim" pitchFamily="34" charset="-79"/>
              </a:rPr>
              <a:t>בית התפוצות </a:t>
            </a:r>
            <a:r>
              <a:rPr lang="he-IL" sz="6500" dirty="0">
                <a:solidFill>
                  <a:schemeClr val="accent1">
                    <a:lumMod val="75000"/>
                  </a:schemeClr>
                </a:solidFill>
                <a:latin typeface="Narkisim" pitchFamily="34" charset="-79"/>
                <a:cs typeface="Narkisim" pitchFamily="34" charset="-79"/>
              </a:rPr>
              <a:t>הינו המוסד היחיד המספר ומתעד את סיפורו הייחודי והמתמשך של העם היהודי.</a:t>
            </a:r>
          </a:p>
          <a:p>
            <a:pPr algn="just" rtl="1">
              <a:buNone/>
            </a:pPr>
            <a:endParaRPr lang="he-IL" sz="4400" b="1" dirty="0">
              <a:solidFill>
                <a:schemeClr val="accent1">
                  <a:lumMod val="75000"/>
                </a:schemeClr>
              </a:solidFill>
              <a:latin typeface="Narkisim" pitchFamily="34" charset="-79"/>
              <a:cs typeface="Narkisim" pitchFamily="34" charset="-79"/>
            </a:endParaRPr>
          </a:p>
          <a:p>
            <a:pPr algn="just" rtl="1">
              <a:buNone/>
            </a:pPr>
            <a:r>
              <a:rPr lang="he-IL" sz="6200" b="1" dirty="0">
                <a:solidFill>
                  <a:schemeClr val="accent1">
                    <a:lumMod val="75000"/>
                  </a:schemeClr>
                </a:solidFill>
                <a:latin typeface="Narkisim" pitchFamily="34" charset="-79"/>
                <a:cs typeface="Narkisim" pitchFamily="34" charset="-79"/>
              </a:rPr>
              <a:t>בית התפוצות </a:t>
            </a:r>
            <a:r>
              <a:rPr lang="he-IL" sz="6500" dirty="0">
                <a:solidFill>
                  <a:schemeClr val="accent1">
                    <a:lumMod val="75000"/>
                  </a:schemeClr>
                </a:solidFill>
                <a:latin typeface="Narkisim" pitchFamily="34" charset="-79"/>
                <a:cs typeface="Narkisim" pitchFamily="34" charset="-79"/>
              </a:rPr>
              <a:t>מציג את הפסיפס הרב גוני המרכיב את העם היהודי ובה בעת מדגיש את המאחד והמשותף. </a:t>
            </a:r>
          </a:p>
          <a:p>
            <a:pPr algn="just" rtl="1">
              <a:buNone/>
            </a:pPr>
            <a:endParaRPr lang="he-IL" sz="4400" b="1" dirty="0">
              <a:solidFill>
                <a:schemeClr val="accent1">
                  <a:lumMod val="75000"/>
                </a:schemeClr>
              </a:solidFill>
              <a:latin typeface="Narkisim" pitchFamily="34" charset="-79"/>
              <a:cs typeface="Narkisim" pitchFamily="34" charset="-79"/>
            </a:endParaRPr>
          </a:p>
          <a:p>
            <a:pPr algn="just" rtl="1">
              <a:buNone/>
            </a:pPr>
            <a:r>
              <a:rPr lang="he-IL" sz="6200" b="1" dirty="0">
                <a:solidFill>
                  <a:schemeClr val="accent1">
                    <a:lumMod val="75000"/>
                  </a:schemeClr>
                </a:solidFill>
                <a:latin typeface="Narkisim" pitchFamily="34" charset="-79"/>
                <a:cs typeface="Narkisim" pitchFamily="34" charset="-79"/>
              </a:rPr>
              <a:t>בית התפוצות </a:t>
            </a:r>
            <a:r>
              <a:rPr lang="he-IL" sz="6500" dirty="0">
                <a:solidFill>
                  <a:schemeClr val="accent1">
                    <a:lumMod val="75000"/>
                  </a:schemeClr>
                </a:solidFill>
                <a:latin typeface="Narkisim" pitchFamily="34" charset="-79"/>
                <a:cs typeface="Narkisim" pitchFamily="34" charset="-79"/>
              </a:rPr>
              <a:t>נמצא בשלהי תהליך התחדשות ושינוי.   </a:t>
            </a:r>
            <a:endParaRPr lang="en-US" sz="6500" dirty="0">
              <a:solidFill>
                <a:schemeClr val="accent1">
                  <a:lumMod val="75000"/>
                </a:schemeClr>
              </a:solidFill>
              <a:latin typeface="Narkisim" pitchFamily="34" charset="-79"/>
              <a:cs typeface="Narkisim" pitchFamily="34" charset="-79"/>
            </a:endParaRPr>
          </a:p>
        </p:txBody>
      </p:sp>
      <p:sp>
        <p:nvSpPr>
          <p:cNvPr id="10" name="Rectangle 2"/>
          <p:cNvSpPr txBox="1">
            <a:spLocks noChangeArrowheads="1"/>
          </p:cNvSpPr>
          <p:nvPr/>
        </p:nvSpPr>
        <p:spPr>
          <a:xfrm>
            <a:off x="323528" y="286490"/>
            <a:ext cx="8640960" cy="1631216"/>
          </a:xfrm>
          <a:prstGeom prst="rect">
            <a:avLst/>
          </a:prstGeom>
        </p:spPr>
        <p:txBody>
          <a:bodyPr vert="horz" wrap="square" lIns="0" tIns="0" rIns="0" bIns="0" rtlCol="0" anchor="ctr" anchorCtr="0">
            <a:spAutoFit/>
          </a:bodyPr>
          <a:lstStyle>
            <a:lvl1pPr algn="l" defTabSz="914400" rtl="0" eaLnBrk="1" latinLnBrk="0" hangingPunct="1">
              <a:spcBef>
                <a:spcPct val="0"/>
              </a:spcBef>
              <a:buNone/>
              <a:defRPr sz="2500" kern="1200">
                <a:solidFill>
                  <a:schemeClr val="tx1"/>
                </a:solidFill>
                <a:latin typeface="+mj-lt"/>
                <a:ea typeface="+mj-ea"/>
                <a:cs typeface="+mj-cs"/>
              </a:defRPr>
            </a:lvl1pPr>
          </a:lstStyle>
          <a:p>
            <a:pPr algn="ctr" rtl="1">
              <a:defRPr/>
            </a:pPr>
            <a:r>
              <a:rPr lang="he-IL" sz="4400" b="1" dirty="0">
                <a:latin typeface="Narkisim" pitchFamily="34" charset="-79"/>
                <a:cs typeface="Narkisim" pitchFamily="34" charset="-79"/>
              </a:rPr>
              <a:t>בית התפוצות:</a:t>
            </a:r>
            <a:br>
              <a:rPr lang="he-IL" sz="4400" b="1" dirty="0">
                <a:latin typeface="Narkisim" pitchFamily="34" charset="-79"/>
                <a:cs typeface="Narkisim" pitchFamily="34" charset="-79"/>
              </a:rPr>
            </a:br>
            <a:r>
              <a:rPr lang="he-IL" sz="3800" b="1" dirty="0">
                <a:latin typeface="Narkisim" pitchFamily="34" charset="-79"/>
                <a:cs typeface="Narkisim" pitchFamily="34" charset="-79"/>
              </a:rPr>
              <a:t>המרכז הלאומי לקהילות ישראל בארץ ובעולם</a:t>
            </a:r>
            <a:br>
              <a:rPr lang="he-IL" sz="3800" b="1" dirty="0">
                <a:latin typeface="Narkisim" pitchFamily="34" charset="-79"/>
                <a:cs typeface="Narkisim" pitchFamily="34" charset="-79"/>
              </a:rPr>
            </a:br>
            <a:r>
              <a:rPr lang="he-IL" sz="2400" b="1" dirty="0">
                <a:latin typeface="Narkisim" pitchFamily="34" charset="-79"/>
                <a:cs typeface="Narkisim" pitchFamily="34" charset="-79"/>
              </a:rPr>
              <a:t>(חוק בית התפוצות </a:t>
            </a:r>
            <a:r>
              <a:rPr lang="he-IL" sz="2400" b="1" dirty="0" err="1">
                <a:latin typeface="Narkisim" pitchFamily="34" charset="-79"/>
                <a:cs typeface="Narkisim" pitchFamily="34" charset="-79"/>
              </a:rPr>
              <a:t>התשס"ו</a:t>
            </a:r>
            <a:r>
              <a:rPr lang="he-IL" sz="2400" b="1" dirty="0">
                <a:latin typeface="Narkisim" pitchFamily="34" charset="-79"/>
                <a:cs typeface="Narkisim" pitchFamily="34" charset="-79"/>
              </a:rPr>
              <a:t> - 2005)</a:t>
            </a:r>
            <a:endParaRPr lang="en-US" sz="2400" b="1" dirty="0">
              <a:latin typeface="Narkisim" pitchFamily="34" charset="-79"/>
              <a:cs typeface="Narkisim" pitchFamily="34" charset="-79"/>
            </a:endParaRPr>
          </a:p>
        </p:txBody>
      </p:sp>
    </p:spTree>
    <p:extLst>
      <p:ext uri="{BB962C8B-B14F-4D97-AF65-F5344CB8AC3E}">
        <p14:creationId xmlns:p14="http://schemas.microsoft.com/office/powerpoint/2010/main" val="2161620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4.jpg"/>
          <p:cNvPicPr>
            <a:picLocks noChangeAspect="1"/>
          </p:cNvPicPr>
          <p:nvPr/>
        </p:nvPicPr>
        <p:blipFill>
          <a:blip r:embed="rId2" cstate="print"/>
          <a:stretch>
            <a:fillRect/>
          </a:stretch>
        </p:blipFill>
        <p:spPr>
          <a:xfrm>
            <a:off x="0" y="0"/>
            <a:ext cx="9144000" cy="6858000"/>
          </a:xfrm>
          <a:prstGeom prst="rect">
            <a:avLst/>
          </a:prstGeom>
        </p:spPr>
      </p:pic>
      <p:sp>
        <p:nvSpPr>
          <p:cNvPr id="5" name="Rectangle 2"/>
          <p:cNvSpPr>
            <a:spLocks noGrp="1" noChangeArrowheads="1"/>
          </p:cNvSpPr>
          <p:nvPr>
            <p:ph type="title"/>
          </p:nvPr>
        </p:nvSpPr>
        <p:spPr>
          <a:xfrm>
            <a:off x="395536" y="2204864"/>
            <a:ext cx="8229600" cy="1107996"/>
          </a:xfrm>
        </p:spPr>
        <p:txBody>
          <a:bodyPr/>
          <a:lstStyle/>
          <a:p>
            <a:pPr algn="ctr" rtl="1" eaLnBrk="1" hangingPunct="1"/>
            <a:r>
              <a:rPr lang="he-IL" sz="7200" b="1" dirty="0">
                <a:latin typeface="Narkisim" pitchFamily="34" charset="-79"/>
                <a:cs typeface="Narkisim" pitchFamily="34" charset="-79"/>
              </a:rPr>
              <a:t>תודה!</a:t>
            </a:r>
            <a:endParaRPr lang="en-US" sz="7200" b="1" dirty="0">
              <a:latin typeface="Narkisim" pitchFamily="34" charset="-79"/>
              <a:cs typeface="Narkisim" pitchFamily="34" charset="-79"/>
            </a:endParaRPr>
          </a:p>
        </p:txBody>
      </p:sp>
      <p:pic>
        <p:nvPicPr>
          <p:cNvPr id="6" name="Picture 3" descr="C:\Users\daliatibon\AppData\Local\Microsoft\Windows\Temporary Internet Files\Content.Outlook\XO7N2JQQ\logo_bet_RGB heb.jpg"/>
          <p:cNvPicPr>
            <a:picLocks noChangeAspect="1" noChangeArrowheads="1"/>
          </p:cNvPicPr>
          <p:nvPr/>
        </p:nvPicPr>
        <p:blipFill>
          <a:blip r:embed="rId3" cstate="print"/>
          <a:srcRect/>
          <a:stretch>
            <a:fillRect/>
          </a:stretch>
        </p:blipFill>
        <p:spPr bwMode="auto">
          <a:xfrm>
            <a:off x="0" y="5948281"/>
            <a:ext cx="1691680" cy="90971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4.jpg"/>
          <p:cNvPicPr>
            <a:picLocks noChangeAspect="1"/>
          </p:cNvPicPr>
          <p:nvPr/>
        </p:nvPicPr>
        <p:blipFill>
          <a:blip r:embed="rId2" cstate="print"/>
          <a:stretch>
            <a:fillRect/>
          </a:stretch>
        </p:blipFill>
        <p:spPr>
          <a:xfrm>
            <a:off x="-10743" y="-8869"/>
            <a:ext cx="9480369" cy="7110277"/>
          </a:xfrm>
          <a:prstGeom prst="rect">
            <a:avLst/>
          </a:prstGeom>
        </p:spPr>
      </p:pic>
      <p:pic>
        <p:nvPicPr>
          <p:cNvPr id="5" name="Picture 3" descr="C:\Users\daliatibon\AppData\Local\Microsoft\Windows\Temporary Internet Files\Content.Outlook\XO7N2JQQ\logo_bet_RGB heb.jpg"/>
          <p:cNvPicPr>
            <a:picLocks noChangeAspect="1" noChangeArrowheads="1"/>
          </p:cNvPicPr>
          <p:nvPr/>
        </p:nvPicPr>
        <p:blipFill>
          <a:blip r:embed="rId3" cstate="print"/>
          <a:srcRect/>
          <a:stretch>
            <a:fillRect/>
          </a:stretch>
        </p:blipFill>
        <p:spPr bwMode="auto">
          <a:xfrm>
            <a:off x="0" y="5948281"/>
            <a:ext cx="1691680" cy="909718"/>
          </a:xfrm>
          <a:prstGeom prst="rect">
            <a:avLst/>
          </a:prstGeom>
          <a:noFill/>
        </p:spPr>
      </p:pic>
      <p:sp>
        <p:nvSpPr>
          <p:cNvPr id="7" name="Rectangle 3"/>
          <p:cNvSpPr>
            <a:spLocks noGrp="1" noChangeArrowheads="1"/>
          </p:cNvSpPr>
          <p:nvPr>
            <p:ph type="body" idx="4294967295"/>
          </p:nvPr>
        </p:nvSpPr>
        <p:spPr>
          <a:xfrm>
            <a:off x="282665" y="1984578"/>
            <a:ext cx="8640960" cy="4792183"/>
          </a:xfrm>
          <a:prstGeom prst="rect">
            <a:avLst/>
          </a:prstGeom>
        </p:spPr>
        <p:txBody>
          <a:bodyPr>
            <a:normAutofit/>
          </a:bodyPr>
          <a:lstStyle/>
          <a:p>
            <a:pPr algn="just" rtl="1">
              <a:buNone/>
            </a:pPr>
            <a:endParaRPr lang="en-US" sz="4400" b="1" dirty="0">
              <a:solidFill>
                <a:schemeClr val="accent1">
                  <a:lumMod val="75000"/>
                </a:schemeClr>
              </a:solidFill>
              <a:latin typeface="Narkisim" pitchFamily="34" charset="-79"/>
              <a:cs typeface="Narkisim" pitchFamily="34" charset="-79"/>
            </a:endParaRPr>
          </a:p>
          <a:p>
            <a:pPr algn="just" rtl="1">
              <a:buNone/>
            </a:pPr>
            <a:r>
              <a:rPr lang="he-IL" sz="4400" b="1" dirty="0">
                <a:solidFill>
                  <a:schemeClr val="accent1">
                    <a:lumMod val="75000"/>
                  </a:schemeClr>
                </a:solidFill>
                <a:latin typeface="Narkisim" pitchFamily="34" charset="-79"/>
                <a:cs typeface="Narkisim" pitchFamily="34" charset="-79"/>
              </a:rPr>
              <a:t>בית התפוצות </a:t>
            </a:r>
            <a:r>
              <a:rPr lang="he-IL" sz="4400" dirty="0">
                <a:solidFill>
                  <a:schemeClr val="accent1">
                    <a:lumMod val="75000"/>
                  </a:schemeClr>
                </a:solidFill>
                <a:latin typeface="Narkisim" pitchFamily="34" charset="-79"/>
                <a:cs typeface="Narkisim" pitchFamily="34" charset="-79"/>
              </a:rPr>
              <a:t>מציג את הפסיפס הרב גוני המרכיב את העם היהודי ובה בעת מדגיש את המאחד והמשותף. </a:t>
            </a:r>
          </a:p>
          <a:p>
            <a:pPr algn="just" rtl="1">
              <a:buNone/>
            </a:pPr>
            <a:endParaRPr lang="he-IL" sz="4400" b="1" dirty="0">
              <a:solidFill>
                <a:schemeClr val="accent1">
                  <a:lumMod val="75000"/>
                </a:schemeClr>
              </a:solidFill>
              <a:latin typeface="Narkisim" pitchFamily="34" charset="-79"/>
              <a:cs typeface="Narkisim" pitchFamily="34" charset="-79"/>
            </a:endParaRPr>
          </a:p>
        </p:txBody>
      </p:sp>
      <p:sp>
        <p:nvSpPr>
          <p:cNvPr id="10" name="Rectangle 2"/>
          <p:cNvSpPr txBox="1">
            <a:spLocks noChangeArrowheads="1"/>
          </p:cNvSpPr>
          <p:nvPr/>
        </p:nvSpPr>
        <p:spPr>
          <a:xfrm>
            <a:off x="323528" y="286490"/>
            <a:ext cx="8640960" cy="1631216"/>
          </a:xfrm>
          <a:prstGeom prst="rect">
            <a:avLst/>
          </a:prstGeom>
        </p:spPr>
        <p:txBody>
          <a:bodyPr vert="horz" wrap="square" lIns="0" tIns="0" rIns="0" bIns="0" rtlCol="0" anchor="ctr" anchorCtr="0">
            <a:spAutoFit/>
          </a:bodyPr>
          <a:lstStyle>
            <a:lvl1pPr algn="l" defTabSz="914400" rtl="0" eaLnBrk="1" latinLnBrk="0" hangingPunct="1">
              <a:spcBef>
                <a:spcPct val="0"/>
              </a:spcBef>
              <a:buNone/>
              <a:defRPr sz="2500" kern="1200">
                <a:solidFill>
                  <a:schemeClr val="tx1"/>
                </a:solidFill>
                <a:latin typeface="+mj-lt"/>
                <a:ea typeface="+mj-ea"/>
                <a:cs typeface="+mj-cs"/>
              </a:defRPr>
            </a:lvl1pPr>
          </a:lstStyle>
          <a:p>
            <a:pPr algn="ctr" rtl="1">
              <a:defRPr/>
            </a:pPr>
            <a:r>
              <a:rPr lang="he-IL" sz="4400" b="1" dirty="0">
                <a:latin typeface="Narkisim" pitchFamily="34" charset="-79"/>
                <a:cs typeface="Narkisim" pitchFamily="34" charset="-79"/>
              </a:rPr>
              <a:t>בית התפוצות:</a:t>
            </a:r>
            <a:br>
              <a:rPr lang="he-IL" sz="4400" b="1" dirty="0">
                <a:latin typeface="Narkisim" pitchFamily="34" charset="-79"/>
                <a:cs typeface="Narkisim" pitchFamily="34" charset="-79"/>
              </a:rPr>
            </a:br>
            <a:r>
              <a:rPr lang="he-IL" sz="3800" b="1" dirty="0">
                <a:latin typeface="Narkisim" pitchFamily="34" charset="-79"/>
                <a:cs typeface="Narkisim" pitchFamily="34" charset="-79"/>
              </a:rPr>
              <a:t>המרכז הלאומי לקהילות ישראל בארץ ובעולם</a:t>
            </a:r>
            <a:br>
              <a:rPr lang="he-IL" sz="3800" b="1" dirty="0">
                <a:latin typeface="Narkisim" pitchFamily="34" charset="-79"/>
                <a:cs typeface="Narkisim" pitchFamily="34" charset="-79"/>
              </a:rPr>
            </a:br>
            <a:r>
              <a:rPr lang="he-IL" sz="2400" b="1" dirty="0">
                <a:latin typeface="Narkisim" pitchFamily="34" charset="-79"/>
                <a:cs typeface="Narkisim" pitchFamily="34" charset="-79"/>
              </a:rPr>
              <a:t>(חוק בית התפוצות </a:t>
            </a:r>
            <a:r>
              <a:rPr lang="he-IL" sz="2400" b="1" dirty="0" err="1">
                <a:latin typeface="Narkisim" pitchFamily="34" charset="-79"/>
                <a:cs typeface="Narkisim" pitchFamily="34" charset="-79"/>
              </a:rPr>
              <a:t>התשס"ו</a:t>
            </a:r>
            <a:r>
              <a:rPr lang="he-IL" sz="2400" b="1" dirty="0">
                <a:latin typeface="Narkisim" pitchFamily="34" charset="-79"/>
                <a:cs typeface="Narkisim" pitchFamily="34" charset="-79"/>
              </a:rPr>
              <a:t> - 2005)</a:t>
            </a:r>
            <a:endParaRPr lang="en-US" sz="2400" b="1" dirty="0">
              <a:latin typeface="Narkisim" pitchFamily="34" charset="-79"/>
              <a:cs typeface="Narkisim" pitchFamily="34" charset="-79"/>
            </a:endParaRPr>
          </a:p>
        </p:txBody>
      </p:sp>
    </p:spTree>
    <p:extLst>
      <p:ext uri="{BB962C8B-B14F-4D97-AF65-F5344CB8AC3E}">
        <p14:creationId xmlns:p14="http://schemas.microsoft.com/office/powerpoint/2010/main" val="521583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4.jpg"/>
          <p:cNvPicPr>
            <a:picLocks noChangeAspect="1"/>
          </p:cNvPicPr>
          <p:nvPr/>
        </p:nvPicPr>
        <p:blipFill>
          <a:blip r:embed="rId2" cstate="print"/>
          <a:stretch>
            <a:fillRect/>
          </a:stretch>
        </p:blipFill>
        <p:spPr>
          <a:xfrm>
            <a:off x="-10743" y="-8869"/>
            <a:ext cx="9480369" cy="7110277"/>
          </a:xfrm>
          <a:prstGeom prst="rect">
            <a:avLst/>
          </a:prstGeom>
        </p:spPr>
      </p:pic>
      <p:pic>
        <p:nvPicPr>
          <p:cNvPr id="5" name="Picture 3" descr="C:\Users\daliatibon\AppData\Local\Microsoft\Windows\Temporary Internet Files\Content.Outlook\XO7N2JQQ\logo_bet_RGB heb.jpg"/>
          <p:cNvPicPr>
            <a:picLocks noChangeAspect="1" noChangeArrowheads="1"/>
          </p:cNvPicPr>
          <p:nvPr/>
        </p:nvPicPr>
        <p:blipFill>
          <a:blip r:embed="rId3" cstate="print"/>
          <a:srcRect/>
          <a:stretch>
            <a:fillRect/>
          </a:stretch>
        </p:blipFill>
        <p:spPr bwMode="auto">
          <a:xfrm>
            <a:off x="0" y="5948281"/>
            <a:ext cx="1691680" cy="909718"/>
          </a:xfrm>
          <a:prstGeom prst="rect">
            <a:avLst/>
          </a:prstGeom>
          <a:noFill/>
        </p:spPr>
      </p:pic>
      <p:sp>
        <p:nvSpPr>
          <p:cNvPr id="7" name="Rectangle 3"/>
          <p:cNvSpPr>
            <a:spLocks noGrp="1" noChangeArrowheads="1"/>
          </p:cNvSpPr>
          <p:nvPr>
            <p:ph type="body" idx="4294967295"/>
          </p:nvPr>
        </p:nvSpPr>
        <p:spPr>
          <a:xfrm>
            <a:off x="282665" y="1984578"/>
            <a:ext cx="8640960" cy="4792183"/>
          </a:xfrm>
          <a:prstGeom prst="rect">
            <a:avLst/>
          </a:prstGeom>
        </p:spPr>
        <p:txBody>
          <a:bodyPr>
            <a:normAutofit/>
          </a:bodyPr>
          <a:lstStyle/>
          <a:p>
            <a:pPr algn="just" rtl="1"/>
            <a:r>
              <a:rPr lang="en-US" sz="4000" b="1" dirty="0">
                <a:solidFill>
                  <a:schemeClr val="accent1">
                    <a:lumMod val="75000"/>
                  </a:schemeClr>
                </a:solidFill>
                <a:latin typeface="Narkisim" pitchFamily="34" charset="-79"/>
                <a:cs typeface="Narkisim" pitchFamily="34" charset="-79"/>
              </a:rPr>
              <a:t>14.6</a:t>
            </a:r>
            <a:r>
              <a:rPr lang="he-IL" sz="4000" b="1" dirty="0">
                <a:solidFill>
                  <a:schemeClr val="accent1">
                    <a:lumMod val="75000"/>
                  </a:schemeClr>
                </a:solidFill>
                <a:latin typeface="Narkisim" pitchFamily="34" charset="-79"/>
                <a:cs typeface="Narkisim" pitchFamily="34" charset="-79"/>
              </a:rPr>
              <a:t>מיליון יהודים ברחבי העולם(הערכה שמרנית)</a:t>
            </a:r>
          </a:p>
          <a:p>
            <a:pPr algn="just" rtl="1"/>
            <a:r>
              <a:rPr lang="he-IL" sz="4000" b="1" dirty="0">
                <a:solidFill>
                  <a:schemeClr val="accent1">
                    <a:lumMod val="75000"/>
                  </a:schemeClr>
                </a:solidFill>
                <a:latin typeface="Narkisim" pitchFamily="34" charset="-79"/>
                <a:cs typeface="Narkisim" pitchFamily="34" charset="-79"/>
              </a:rPr>
              <a:t>בישראל: 6.4 מיליון</a:t>
            </a:r>
          </a:p>
          <a:p>
            <a:pPr algn="just" rtl="1"/>
            <a:r>
              <a:rPr lang="he-IL" sz="4000" b="1" dirty="0">
                <a:solidFill>
                  <a:schemeClr val="accent1">
                    <a:lumMod val="75000"/>
                  </a:schemeClr>
                </a:solidFill>
                <a:latin typeface="Narkisim" pitchFamily="34" charset="-79"/>
                <a:cs typeface="Narkisim" pitchFamily="34" charset="-79"/>
              </a:rPr>
              <a:t>בארה"ב: 5.3 מיליון-7.0 מיליון</a:t>
            </a:r>
          </a:p>
          <a:p>
            <a:pPr algn="just" rtl="1"/>
            <a:r>
              <a:rPr lang="he-IL" sz="4000" b="1" dirty="0">
                <a:solidFill>
                  <a:schemeClr val="accent1">
                    <a:lumMod val="75000"/>
                  </a:schemeClr>
                </a:solidFill>
                <a:latin typeface="Narkisim" pitchFamily="34" charset="-79"/>
                <a:cs typeface="Narkisim" pitchFamily="34" charset="-79"/>
              </a:rPr>
              <a:t>אנגליה, קנדה וצרפת: 270,000-465,000 (כל אחת)</a:t>
            </a:r>
          </a:p>
          <a:p>
            <a:pPr algn="just" rtl="1"/>
            <a:endParaRPr lang="en-US" sz="4000" b="1" dirty="0">
              <a:solidFill>
                <a:schemeClr val="accent1">
                  <a:lumMod val="75000"/>
                </a:schemeClr>
              </a:solidFill>
              <a:latin typeface="Narkisim" pitchFamily="34" charset="-79"/>
              <a:cs typeface="Narkisim" pitchFamily="34" charset="-79"/>
            </a:endParaRPr>
          </a:p>
        </p:txBody>
      </p:sp>
      <p:sp>
        <p:nvSpPr>
          <p:cNvPr id="10" name="Rectangle 2"/>
          <p:cNvSpPr txBox="1">
            <a:spLocks noChangeArrowheads="1"/>
          </p:cNvSpPr>
          <p:nvPr/>
        </p:nvSpPr>
        <p:spPr>
          <a:xfrm>
            <a:off x="323528" y="763544"/>
            <a:ext cx="8640960" cy="677108"/>
          </a:xfrm>
          <a:prstGeom prst="rect">
            <a:avLst/>
          </a:prstGeom>
        </p:spPr>
        <p:txBody>
          <a:bodyPr vert="horz" wrap="square" lIns="0" tIns="0" rIns="0" bIns="0" rtlCol="0" anchor="ctr" anchorCtr="0">
            <a:spAutoFit/>
          </a:bodyPr>
          <a:lstStyle>
            <a:lvl1pPr algn="l" defTabSz="914400" rtl="0" eaLnBrk="1" latinLnBrk="0" hangingPunct="1">
              <a:spcBef>
                <a:spcPct val="0"/>
              </a:spcBef>
              <a:buNone/>
              <a:defRPr sz="2500" kern="1200">
                <a:solidFill>
                  <a:schemeClr val="tx1"/>
                </a:solidFill>
                <a:latin typeface="+mj-lt"/>
                <a:ea typeface="+mj-ea"/>
                <a:cs typeface="+mj-cs"/>
              </a:defRPr>
            </a:lvl1pPr>
          </a:lstStyle>
          <a:p>
            <a:pPr algn="ctr" rtl="1">
              <a:defRPr/>
            </a:pPr>
            <a:r>
              <a:rPr lang="he-IL" sz="4400" b="1" dirty="0">
                <a:latin typeface="Narkisim" pitchFamily="34" charset="-79"/>
                <a:cs typeface="Narkisim" pitchFamily="34" charset="-79"/>
              </a:rPr>
              <a:t>פסיפס רב גוני: העם היהודי בימינו</a:t>
            </a:r>
            <a:endParaRPr lang="en-US" sz="2400" b="1" dirty="0">
              <a:latin typeface="Narkisim" pitchFamily="34" charset="-79"/>
              <a:cs typeface="Narkisim" pitchFamily="34" charset="-79"/>
            </a:endParaRPr>
          </a:p>
        </p:txBody>
      </p:sp>
    </p:spTree>
    <p:extLst>
      <p:ext uri="{BB962C8B-B14F-4D97-AF65-F5344CB8AC3E}">
        <p14:creationId xmlns:p14="http://schemas.microsoft.com/office/powerpoint/2010/main" val="2429112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4.jpg"/>
          <p:cNvPicPr>
            <a:picLocks noChangeAspect="1"/>
          </p:cNvPicPr>
          <p:nvPr/>
        </p:nvPicPr>
        <p:blipFill>
          <a:blip r:embed="rId2" cstate="print"/>
          <a:stretch>
            <a:fillRect/>
          </a:stretch>
        </p:blipFill>
        <p:spPr>
          <a:xfrm>
            <a:off x="-10743" y="-8869"/>
            <a:ext cx="9480369" cy="7110277"/>
          </a:xfrm>
          <a:prstGeom prst="rect">
            <a:avLst/>
          </a:prstGeom>
        </p:spPr>
      </p:pic>
      <p:pic>
        <p:nvPicPr>
          <p:cNvPr id="5" name="Picture 3" descr="C:\Users\daliatibon\AppData\Local\Microsoft\Windows\Temporary Internet Files\Content.Outlook\XO7N2JQQ\logo_bet_RGB heb.jpg"/>
          <p:cNvPicPr>
            <a:picLocks noChangeAspect="1" noChangeArrowheads="1"/>
          </p:cNvPicPr>
          <p:nvPr/>
        </p:nvPicPr>
        <p:blipFill>
          <a:blip r:embed="rId3" cstate="print"/>
          <a:srcRect/>
          <a:stretch>
            <a:fillRect/>
          </a:stretch>
        </p:blipFill>
        <p:spPr bwMode="auto">
          <a:xfrm>
            <a:off x="0" y="5948281"/>
            <a:ext cx="1691680" cy="909718"/>
          </a:xfrm>
          <a:prstGeom prst="rect">
            <a:avLst/>
          </a:prstGeom>
          <a:noFill/>
        </p:spPr>
      </p:pic>
      <p:sp>
        <p:nvSpPr>
          <p:cNvPr id="10" name="Rectangle 2"/>
          <p:cNvSpPr txBox="1">
            <a:spLocks noChangeArrowheads="1"/>
          </p:cNvSpPr>
          <p:nvPr/>
        </p:nvSpPr>
        <p:spPr>
          <a:xfrm>
            <a:off x="323528" y="763544"/>
            <a:ext cx="8640960" cy="677108"/>
          </a:xfrm>
          <a:prstGeom prst="rect">
            <a:avLst/>
          </a:prstGeom>
        </p:spPr>
        <p:txBody>
          <a:bodyPr vert="horz" wrap="square" lIns="0" tIns="0" rIns="0" bIns="0" rtlCol="0" anchor="ctr" anchorCtr="0">
            <a:spAutoFit/>
          </a:bodyPr>
          <a:lstStyle>
            <a:lvl1pPr algn="l" defTabSz="914400" rtl="0" eaLnBrk="1" latinLnBrk="0" hangingPunct="1">
              <a:spcBef>
                <a:spcPct val="0"/>
              </a:spcBef>
              <a:buNone/>
              <a:defRPr sz="2500" kern="1200">
                <a:solidFill>
                  <a:schemeClr val="tx1"/>
                </a:solidFill>
                <a:latin typeface="+mj-lt"/>
                <a:ea typeface="+mj-ea"/>
                <a:cs typeface="+mj-cs"/>
              </a:defRPr>
            </a:lvl1pPr>
          </a:lstStyle>
          <a:p>
            <a:pPr algn="ctr" rtl="1">
              <a:defRPr/>
            </a:pPr>
            <a:r>
              <a:rPr lang="he-IL" sz="4400" b="1" dirty="0">
                <a:latin typeface="Narkisim" pitchFamily="34" charset="-79"/>
                <a:cs typeface="Narkisim" pitchFamily="34" charset="-79"/>
              </a:rPr>
              <a:t>דתיות יהודים בישראל (</a:t>
            </a:r>
            <a:r>
              <a:rPr lang="he-IL" sz="4400" b="1" dirty="0" err="1">
                <a:latin typeface="Narkisim" pitchFamily="34" charset="-79"/>
                <a:cs typeface="Narkisim" pitchFamily="34" charset="-79"/>
              </a:rPr>
              <a:t>למ"ס</a:t>
            </a:r>
            <a:r>
              <a:rPr lang="he-IL" sz="4400" b="1" dirty="0">
                <a:latin typeface="Narkisim" pitchFamily="34" charset="-79"/>
                <a:cs typeface="Narkisim" pitchFamily="34" charset="-79"/>
              </a:rPr>
              <a:t> 2016)</a:t>
            </a:r>
            <a:endParaRPr lang="en-US" sz="2400" b="1" dirty="0">
              <a:latin typeface="Narkisim" pitchFamily="34" charset="-79"/>
              <a:cs typeface="Narkisim" pitchFamily="34" charset="-79"/>
            </a:endParaRPr>
          </a:p>
        </p:txBody>
      </p:sp>
      <p:graphicFrame>
        <p:nvGraphicFramePr>
          <p:cNvPr id="11" name="תרשים 10"/>
          <p:cNvGraphicFramePr/>
          <p:nvPr>
            <p:extLst>
              <p:ext uri="{D42A27DB-BD31-4B8C-83A1-F6EECF244321}">
                <p14:modId xmlns:p14="http://schemas.microsoft.com/office/powerpoint/2010/main" val="3231186999"/>
              </p:ext>
            </p:extLst>
          </p:nvPr>
        </p:nvGraphicFramePr>
        <p:xfrm>
          <a:off x="1705202" y="1876896"/>
          <a:ext cx="6096000" cy="4064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09930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4.jpg"/>
          <p:cNvPicPr>
            <a:picLocks noChangeAspect="1"/>
          </p:cNvPicPr>
          <p:nvPr/>
        </p:nvPicPr>
        <p:blipFill>
          <a:blip r:embed="rId2" cstate="print"/>
          <a:stretch>
            <a:fillRect/>
          </a:stretch>
        </p:blipFill>
        <p:spPr>
          <a:xfrm>
            <a:off x="-10743" y="-8869"/>
            <a:ext cx="9480369" cy="7110277"/>
          </a:xfrm>
          <a:prstGeom prst="rect">
            <a:avLst/>
          </a:prstGeom>
        </p:spPr>
      </p:pic>
      <p:pic>
        <p:nvPicPr>
          <p:cNvPr id="5" name="Picture 3" descr="C:\Users\daliatibon\AppData\Local\Microsoft\Windows\Temporary Internet Files\Content.Outlook\XO7N2JQQ\logo_bet_RGB heb.jpg"/>
          <p:cNvPicPr>
            <a:picLocks noChangeAspect="1" noChangeArrowheads="1"/>
          </p:cNvPicPr>
          <p:nvPr/>
        </p:nvPicPr>
        <p:blipFill>
          <a:blip r:embed="rId3" cstate="print"/>
          <a:srcRect/>
          <a:stretch>
            <a:fillRect/>
          </a:stretch>
        </p:blipFill>
        <p:spPr bwMode="auto">
          <a:xfrm>
            <a:off x="0" y="5948281"/>
            <a:ext cx="1691680" cy="909718"/>
          </a:xfrm>
          <a:prstGeom prst="rect">
            <a:avLst/>
          </a:prstGeom>
          <a:noFill/>
        </p:spPr>
      </p:pic>
      <p:sp>
        <p:nvSpPr>
          <p:cNvPr id="10" name="Rectangle 2"/>
          <p:cNvSpPr txBox="1">
            <a:spLocks noChangeArrowheads="1"/>
          </p:cNvSpPr>
          <p:nvPr/>
        </p:nvSpPr>
        <p:spPr>
          <a:xfrm>
            <a:off x="323528" y="763544"/>
            <a:ext cx="8640960" cy="677108"/>
          </a:xfrm>
          <a:prstGeom prst="rect">
            <a:avLst/>
          </a:prstGeom>
        </p:spPr>
        <p:txBody>
          <a:bodyPr vert="horz" wrap="square" lIns="0" tIns="0" rIns="0" bIns="0" rtlCol="0" anchor="ctr" anchorCtr="0">
            <a:spAutoFit/>
          </a:bodyPr>
          <a:lstStyle>
            <a:lvl1pPr algn="l" defTabSz="914400" rtl="0" eaLnBrk="1" latinLnBrk="0" hangingPunct="1">
              <a:spcBef>
                <a:spcPct val="0"/>
              </a:spcBef>
              <a:buNone/>
              <a:defRPr sz="2500" kern="1200">
                <a:solidFill>
                  <a:schemeClr val="tx1"/>
                </a:solidFill>
                <a:latin typeface="+mj-lt"/>
                <a:ea typeface="+mj-ea"/>
                <a:cs typeface="+mj-cs"/>
              </a:defRPr>
            </a:lvl1pPr>
          </a:lstStyle>
          <a:p>
            <a:pPr algn="ctr" rtl="1">
              <a:defRPr/>
            </a:pPr>
            <a:r>
              <a:rPr lang="he-IL" sz="4400" b="1" dirty="0">
                <a:latin typeface="Narkisim" pitchFamily="34" charset="-79"/>
                <a:cs typeface="Narkisim" pitchFamily="34" charset="-79"/>
              </a:rPr>
              <a:t>זרמים בישראל</a:t>
            </a:r>
            <a:endParaRPr lang="en-US" sz="2400" b="1" dirty="0">
              <a:latin typeface="Narkisim" pitchFamily="34" charset="-79"/>
              <a:cs typeface="Narkisim" pitchFamily="34" charset="-79"/>
            </a:endParaRPr>
          </a:p>
        </p:txBody>
      </p:sp>
      <p:pic>
        <p:nvPicPr>
          <p:cNvPr id="2" name="תמונה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3568" y="1678326"/>
            <a:ext cx="8039160" cy="4026546"/>
          </a:xfrm>
          <a:prstGeom prst="rect">
            <a:avLst/>
          </a:prstGeom>
        </p:spPr>
      </p:pic>
    </p:spTree>
    <p:extLst>
      <p:ext uri="{BB962C8B-B14F-4D97-AF65-F5344CB8AC3E}">
        <p14:creationId xmlns:p14="http://schemas.microsoft.com/office/powerpoint/2010/main" val="3957471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4.jpg"/>
          <p:cNvPicPr>
            <a:picLocks noChangeAspect="1"/>
          </p:cNvPicPr>
          <p:nvPr/>
        </p:nvPicPr>
        <p:blipFill>
          <a:blip r:embed="rId2" cstate="print"/>
          <a:stretch>
            <a:fillRect/>
          </a:stretch>
        </p:blipFill>
        <p:spPr>
          <a:xfrm>
            <a:off x="-10743" y="-8869"/>
            <a:ext cx="9480369" cy="7110277"/>
          </a:xfrm>
          <a:prstGeom prst="rect">
            <a:avLst/>
          </a:prstGeom>
        </p:spPr>
      </p:pic>
      <p:pic>
        <p:nvPicPr>
          <p:cNvPr id="5" name="Picture 3" descr="C:\Users\daliatibon\AppData\Local\Microsoft\Windows\Temporary Internet Files\Content.Outlook\XO7N2JQQ\logo_bet_RGB heb.jpg"/>
          <p:cNvPicPr>
            <a:picLocks noChangeAspect="1" noChangeArrowheads="1"/>
          </p:cNvPicPr>
          <p:nvPr/>
        </p:nvPicPr>
        <p:blipFill>
          <a:blip r:embed="rId3" cstate="print"/>
          <a:srcRect/>
          <a:stretch>
            <a:fillRect/>
          </a:stretch>
        </p:blipFill>
        <p:spPr bwMode="auto">
          <a:xfrm>
            <a:off x="0" y="5948281"/>
            <a:ext cx="1691680" cy="909718"/>
          </a:xfrm>
          <a:prstGeom prst="rect">
            <a:avLst/>
          </a:prstGeom>
          <a:noFill/>
        </p:spPr>
      </p:pic>
      <p:sp>
        <p:nvSpPr>
          <p:cNvPr id="10" name="Rectangle 2"/>
          <p:cNvSpPr txBox="1">
            <a:spLocks noChangeArrowheads="1"/>
          </p:cNvSpPr>
          <p:nvPr/>
        </p:nvSpPr>
        <p:spPr>
          <a:xfrm>
            <a:off x="323528" y="763544"/>
            <a:ext cx="8640960" cy="677108"/>
          </a:xfrm>
          <a:prstGeom prst="rect">
            <a:avLst/>
          </a:prstGeom>
        </p:spPr>
        <p:txBody>
          <a:bodyPr vert="horz" wrap="square" lIns="0" tIns="0" rIns="0" bIns="0" rtlCol="0" anchor="ctr" anchorCtr="0">
            <a:spAutoFit/>
          </a:bodyPr>
          <a:lstStyle>
            <a:lvl1pPr algn="l" defTabSz="914400" rtl="0" eaLnBrk="1" latinLnBrk="0" hangingPunct="1">
              <a:spcBef>
                <a:spcPct val="0"/>
              </a:spcBef>
              <a:buNone/>
              <a:defRPr sz="2500" kern="1200">
                <a:solidFill>
                  <a:schemeClr val="tx1"/>
                </a:solidFill>
                <a:latin typeface="+mj-lt"/>
                <a:ea typeface="+mj-ea"/>
                <a:cs typeface="+mj-cs"/>
              </a:defRPr>
            </a:lvl1pPr>
          </a:lstStyle>
          <a:p>
            <a:pPr algn="ctr" rtl="1">
              <a:defRPr/>
            </a:pPr>
            <a:r>
              <a:rPr lang="he-IL" sz="4400" b="1" dirty="0">
                <a:latin typeface="Narkisim" pitchFamily="34" charset="-79"/>
                <a:cs typeface="Narkisim" pitchFamily="34" charset="-79"/>
              </a:rPr>
              <a:t>זרמים בארה"ב (פיו 2013)</a:t>
            </a:r>
            <a:endParaRPr lang="en-US" sz="2400" b="1" dirty="0">
              <a:latin typeface="Narkisim" pitchFamily="34" charset="-79"/>
              <a:cs typeface="Narkisim" pitchFamily="34" charset="-79"/>
            </a:endParaRPr>
          </a:p>
        </p:txBody>
      </p:sp>
      <p:pic>
        <p:nvPicPr>
          <p:cNvPr id="3" name="תמונה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02423" y="1700808"/>
            <a:ext cx="5967990" cy="4540067"/>
          </a:xfrm>
          <a:prstGeom prst="rect">
            <a:avLst/>
          </a:prstGeom>
        </p:spPr>
      </p:pic>
    </p:spTree>
    <p:extLst>
      <p:ext uri="{BB962C8B-B14F-4D97-AF65-F5344CB8AC3E}">
        <p14:creationId xmlns:p14="http://schemas.microsoft.com/office/powerpoint/2010/main" val="3282614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4.jpg"/>
          <p:cNvPicPr>
            <a:picLocks noChangeAspect="1"/>
          </p:cNvPicPr>
          <p:nvPr/>
        </p:nvPicPr>
        <p:blipFill>
          <a:blip r:embed="rId2" cstate="print"/>
          <a:stretch>
            <a:fillRect/>
          </a:stretch>
        </p:blipFill>
        <p:spPr>
          <a:xfrm>
            <a:off x="-10743" y="-8869"/>
            <a:ext cx="9480369" cy="7110277"/>
          </a:xfrm>
          <a:prstGeom prst="rect">
            <a:avLst/>
          </a:prstGeom>
        </p:spPr>
      </p:pic>
      <p:pic>
        <p:nvPicPr>
          <p:cNvPr id="5" name="Picture 3" descr="C:\Users\daliatibon\AppData\Local\Microsoft\Windows\Temporary Internet Files\Content.Outlook\XO7N2JQQ\logo_bet_RGB heb.jpg"/>
          <p:cNvPicPr>
            <a:picLocks noChangeAspect="1" noChangeArrowheads="1"/>
          </p:cNvPicPr>
          <p:nvPr/>
        </p:nvPicPr>
        <p:blipFill>
          <a:blip r:embed="rId3" cstate="print"/>
          <a:srcRect/>
          <a:stretch>
            <a:fillRect/>
          </a:stretch>
        </p:blipFill>
        <p:spPr bwMode="auto">
          <a:xfrm>
            <a:off x="0" y="5948281"/>
            <a:ext cx="1691680" cy="909718"/>
          </a:xfrm>
          <a:prstGeom prst="rect">
            <a:avLst/>
          </a:prstGeom>
          <a:noFill/>
        </p:spPr>
      </p:pic>
      <p:sp>
        <p:nvSpPr>
          <p:cNvPr id="7" name="Rectangle 3"/>
          <p:cNvSpPr>
            <a:spLocks noGrp="1" noChangeArrowheads="1"/>
          </p:cNvSpPr>
          <p:nvPr>
            <p:ph type="body" idx="4294967295"/>
          </p:nvPr>
        </p:nvSpPr>
        <p:spPr>
          <a:xfrm>
            <a:off x="282665" y="1984578"/>
            <a:ext cx="8640960" cy="4792183"/>
          </a:xfrm>
          <a:prstGeom prst="rect">
            <a:avLst/>
          </a:prstGeom>
        </p:spPr>
        <p:txBody>
          <a:bodyPr>
            <a:normAutofit/>
          </a:bodyPr>
          <a:lstStyle/>
          <a:p>
            <a:pPr algn="just" rtl="1"/>
            <a:r>
              <a:rPr lang="he-IL" sz="4000" dirty="0">
                <a:solidFill>
                  <a:schemeClr val="accent1">
                    <a:lumMod val="75000"/>
                  </a:schemeClr>
                </a:solidFill>
                <a:latin typeface="Narkisim" pitchFamily="34" charset="-79"/>
                <a:cs typeface="Narkisim" pitchFamily="34" charset="-79"/>
              </a:rPr>
              <a:t>דגש על התפתחות </a:t>
            </a:r>
            <a:r>
              <a:rPr lang="he-IL" sz="4000" b="1" dirty="0">
                <a:solidFill>
                  <a:schemeClr val="accent1">
                    <a:lumMod val="75000"/>
                  </a:schemeClr>
                </a:solidFill>
                <a:latin typeface="Narkisim" pitchFamily="34" charset="-79"/>
                <a:cs typeface="Narkisim" pitchFamily="34" charset="-79"/>
              </a:rPr>
              <a:t>ורפורמה</a:t>
            </a:r>
            <a:r>
              <a:rPr lang="he-IL" sz="4000" dirty="0">
                <a:solidFill>
                  <a:schemeClr val="accent1">
                    <a:lumMod val="75000"/>
                  </a:schemeClr>
                </a:solidFill>
                <a:latin typeface="Narkisim" pitchFamily="34" charset="-79"/>
                <a:cs typeface="Narkisim" pitchFamily="34" charset="-79"/>
              </a:rPr>
              <a:t>: "לא כשם אלא  כפועל"</a:t>
            </a:r>
          </a:p>
          <a:p>
            <a:pPr algn="just" rtl="1"/>
            <a:r>
              <a:rPr lang="he-IL" sz="4000" dirty="0">
                <a:solidFill>
                  <a:schemeClr val="accent1">
                    <a:lumMod val="75000"/>
                  </a:schemeClr>
                </a:solidFill>
                <a:latin typeface="Narkisim" pitchFamily="34" charset="-79"/>
                <a:cs typeface="Narkisim" pitchFamily="34" charset="-79"/>
              </a:rPr>
              <a:t>דגש על ערכים ואתיקה כיסוד מרכזי בזהות יהודית</a:t>
            </a:r>
          </a:p>
          <a:p>
            <a:pPr algn="just" rtl="1"/>
            <a:r>
              <a:rPr lang="he-IL" sz="4000" dirty="0">
                <a:solidFill>
                  <a:schemeClr val="accent1">
                    <a:lumMod val="75000"/>
                  </a:schemeClr>
                </a:solidFill>
                <a:latin typeface="Narkisim" pitchFamily="34" charset="-79"/>
                <a:cs typeface="Narkisim" pitchFamily="34" charset="-79"/>
              </a:rPr>
              <a:t>אי מחויבות להלכה</a:t>
            </a:r>
          </a:p>
          <a:p>
            <a:pPr algn="just" rtl="1"/>
            <a:r>
              <a:rPr lang="he-IL" sz="4000" dirty="0">
                <a:solidFill>
                  <a:schemeClr val="accent1">
                    <a:lumMod val="75000"/>
                  </a:schemeClr>
                </a:solidFill>
                <a:latin typeface="Narkisim" pitchFamily="34" charset="-79"/>
                <a:cs typeface="Narkisim" pitchFamily="34" charset="-79"/>
              </a:rPr>
              <a:t>פתיחות למודרנה ולעולם מעבר לקהילה</a:t>
            </a:r>
            <a:endParaRPr lang="en-US" sz="4000" dirty="0">
              <a:solidFill>
                <a:schemeClr val="accent1">
                  <a:lumMod val="75000"/>
                </a:schemeClr>
              </a:solidFill>
              <a:latin typeface="Narkisim" pitchFamily="34" charset="-79"/>
              <a:cs typeface="Narkisim" pitchFamily="34" charset="-79"/>
            </a:endParaRPr>
          </a:p>
        </p:txBody>
      </p:sp>
      <p:sp>
        <p:nvSpPr>
          <p:cNvPr id="10" name="Rectangle 2"/>
          <p:cNvSpPr txBox="1">
            <a:spLocks noChangeArrowheads="1"/>
          </p:cNvSpPr>
          <p:nvPr/>
        </p:nvSpPr>
        <p:spPr>
          <a:xfrm>
            <a:off x="323528" y="763544"/>
            <a:ext cx="8640960" cy="677108"/>
          </a:xfrm>
          <a:prstGeom prst="rect">
            <a:avLst/>
          </a:prstGeom>
        </p:spPr>
        <p:txBody>
          <a:bodyPr vert="horz" wrap="square" lIns="0" tIns="0" rIns="0" bIns="0" rtlCol="0" anchor="ctr" anchorCtr="0">
            <a:spAutoFit/>
          </a:bodyPr>
          <a:lstStyle>
            <a:lvl1pPr algn="l" defTabSz="914400" rtl="0" eaLnBrk="1" latinLnBrk="0" hangingPunct="1">
              <a:spcBef>
                <a:spcPct val="0"/>
              </a:spcBef>
              <a:buNone/>
              <a:defRPr sz="2500" kern="1200">
                <a:solidFill>
                  <a:schemeClr val="tx1"/>
                </a:solidFill>
                <a:latin typeface="+mj-lt"/>
                <a:ea typeface="+mj-ea"/>
                <a:cs typeface="+mj-cs"/>
              </a:defRPr>
            </a:lvl1pPr>
          </a:lstStyle>
          <a:p>
            <a:pPr algn="ctr" rtl="1">
              <a:defRPr/>
            </a:pPr>
            <a:r>
              <a:rPr lang="he-IL" sz="4400" b="1" dirty="0">
                <a:latin typeface="Narkisim" pitchFamily="34" charset="-79"/>
                <a:cs typeface="Narkisim" pitchFamily="34" charset="-79"/>
              </a:rPr>
              <a:t>היהדות הרפורמית: קווים לדמותה</a:t>
            </a:r>
            <a:endParaRPr lang="en-US" sz="2400" b="1" dirty="0">
              <a:latin typeface="Narkisim" pitchFamily="34" charset="-79"/>
              <a:cs typeface="Narkisim" pitchFamily="34" charset="-79"/>
            </a:endParaRPr>
          </a:p>
        </p:txBody>
      </p:sp>
    </p:spTree>
    <p:extLst>
      <p:ext uri="{BB962C8B-B14F-4D97-AF65-F5344CB8AC3E}">
        <p14:creationId xmlns:p14="http://schemas.microsoft.com/office/powerpoint/2010/main" val="3752164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4.jpg"/>
          <p:cNvPicPr>
            <a:picLocks noChangeAspect="1"/>
          </p:cNvPicPr>
          <p:nvPr/>
        </p:nvPicPr>
        <p:blipFill>
          <a:blip r:embed="rId2" cstate="print"/>
          <a:stretch>
            <a:fillRect/>
          </a:stretch>
        </p:blipFill>
        <p:spPr>
          <a:xfrm>
            <a:off x="-10743" y="-8869"/>
            <a:ext cx="9480369" cy="7110277"/>
          </a:xfrm>
          <a:prstGeom prst="rect">
            <a:avLst/>
          </a:prstGeom>
        </p:spPr>
      </p:pic>
      <p:pic>
        <p:nvPicPr>
          <p:cNvPr id="5" name="Picture 3" descr="C:\Users\daliatibon\AppData\Local\Microsoft\Windows\Temporary Internet Files\Content.Outlook\XO7N2JQQ\logo_bet_RGB heb.jpg"/>
          <p:cNvPicPr>
            <a:picLocks noChangeAspect="1" noChangeArrowheads="1"/>
          </p:cNvPicPr>
          <p:nvPr/>
        </p:nvPicPr>
        <p:blipFill>
          <a:blip r:embed="rId3" cstate="print"/>
          <a:srcRect/>
          <a:stretch>
            <a:fillRect/>
          </a:stretch>
        </p:blipFill>
        <p:spPr bwMode="auto">
          <a:xfrm>
            <a:off x="0" y="5948281"/>
            <a:ext cx="1691680" cy="909718"/>
          </a:xfrm>
          <a:prstGeom prst="rect">
            <a:avLst/>
          </a:prstGeom>
          <a:noFill/>
        </p:spPr>
      </p:pic>
      <p:sp>
        <p:nvSpPr>
          <p:cNvPr id="7" name="Rectangle 3"/>
          <p:cNvSpPr>
            <a:spLocks noGrp="1" noChangeArrowheads="1"/>
          </p:cNvSpPr>
          <p:nvPr>
            <p:ph type="body" idx="4294967295"/>
          </p:nvPr>
        </p:nvSpPr>
        <p:spPr>
          <a:xfrm>
            <a:off x="282665" y="1984578"/>
            <a:ext cx="8640960" cy="4792183"/>
          </a:xfrm>
          <a:prstGeom prst="rect">
            <a:avLst/>
          </a:prstGeom>
        </p:spPr>
        <p:txBody>
          <a:bodyPr>
            <a:normAutofit/>
          </a:bodyPr>
          <a:lstStyle/>
          <a:p>
            <a:pPr algn="just" rtl="1"/>
            <a:r>
              <a:rPr lang="he-IL" sz="4000" dirty="0">
                <a:solidFill>
                  <a:schemeClr val="accent1">
                    <a:lumMod val="75000"/>
                  </a:schemeClr>
                </a:solidFill>
                <a:latin typeface="Narkisim" pitchFamily="34" charset="-79"/>
                <a:cs typeface="Narkisim" pitchFamily="34" charset="-79"/>
              </a:rPr>
              <a:t>מתחיל בגרמניה של המאה ה-19</a:t>
            </a:r>
          </a:p>
          <a:p>
            <a:pPr algn="just" rtl="1"/>
            <a:r>
              <a:rPr lang="he-IL" sz="4000" dirty="0">
                <a:solidFill>
                  <a:schemeClr val="accent1">
                    <a:lumMod val="75000"/>
                  </a:schemeClr>
                </a:solidFill>
                <a:latin typeface="Narkisim" pitchFamily="34" charset="-79"/>
                <a:cs typeface="Narkisim" pitchFamily="34" charset="-79"/>
              </a:rPr>
              <a:t>אברהם גייגר כאב מייסד</a:t>
            </a:r>
          </a:p>
          <a:p>
            <a:pPr algn="just" rtl="1"/>
            <a:r>
              <a:rPr lang="he-IL" sz="4000" dirty="0">
                <a:solidFill>
                  <a:schemeClr val="accent1">
                    <a:lumMod val="75000"/>
                  </a:schemeClr>
                </a:solidFill>
                <a:latin typeface="Narkisim" pitchFamily="34" charset="-79"/>
                <a:cs typeface="Narkisim" pitchFamily="34" charset="-79"/>
              </a:rPr>
              <a:t>מגיעה לארה"ב: ב-1860, </a:t>
            </a:r>
          </a:p>
          <a:p>
            <a:pPr marL="0" indent="0" algn="just" rtl="1">
              <a:buNone/>
            </a:pPr>
            <a:r>
              <a:rPr lang="he-IL" sz="4000" dirty="0">
                <a:solidFill>
                  <a:schemeClr val="accent1">
                    <a:lumMod val="75000"/>
                  </a:schemeClr>
                </a:solidFill>
                <a:latin typeface="Narkisim" pitchFamily="34" charset="-79"/>
                <a:cs typeface="Narkisim" pitchFamily="34" charset="-79"/>
              </a:rPr>
              <a:t>כמה קהילות רפורמיות ויותר מ-200 מסורתיות. </a:t>
            </a:r>
            <a:r>
              <a:rPr lang="he-IL" sz="4000" b="1" dirty="0">
                <a:solidFill>
                  <a:schemeClr val="accent1">
                    <a:lumMod val="75000"/>
                  </a:schemeClr>
                </a:solidFill>
                <a:latin typeface="Narkisim" pitchFamily="34" charset="-79"/>
                <a:cs typeface="Narkisim" pitchFamily="34" charset="-79"/>
              </a:rPr>
              <a:t>ב-1880, 270 קהילות רפורמיות ורק כמה מסורתיות</a:t>
            </a:r>
            <a:endParaRPr lang="en-US" sz="4000" b="1" dirty="0">
              <a:solidFill>
                <a:schemeClr val="accent1">
                  <a:lumMod val="75000"/>
                </a:schemeClr>
              </a:solidFill>
              <a:latin typeface="Narkisim" pitchFamily="34" charset="-79"/>
              <a:cs typeface="Narkisim" pitchFamily="34" charset="-79"/>
            </a:endParaRPr>
          </a:p>
        </p:txBody>
      </p:sp>
      <p:sp>
        <p:nvSpPr>
          <p:cNvPr id="10" name="Rectangle 2"/>
          <p:cNvSpPr txBox="1">
            <a:spLocks noChangeArrowheads="1"/>
          </p:cNvSpPr>
          <p:nvPr/>
        </p:nvSpPr>
        <p:spPr>
          <a:xfrm>
            <a:off x="323528" y="763544"/>
            <a:ext cx="8640960" cy="677108"/>
          </a:xfrm>
          <a:prstGeom prst="rect">
            <a:avLst/>
          </a:prstGeom>
        </p:spPr>
        <p:txBody>
          <a:bodyPr vert="horz" wrap="square" lIns="0" tIns="0" rIns="0" bIns="0" rtlCol="0" anchor="ctr" anchorCtr="0">
            <a:spAutoFit/>
          </a:bodyPr>
          <a:lstStyle>
            <a:lvl1pPr algn="l" defTabSz="914400" rtl="0" eaLnBrk="1" latinLnBrk="0" hangingPunct="1">
              <a:spcBef>
                <a:spcPct val="0"/>
              </a:spcBef>
              <a:buNone/>
              <a:defRPr sz="2500" kern="1200">
                <a:solidFill>
                  <a:schemeClr val="tx1"/>
                </a:solidFill>
                <a:latin typeface="+mj-lt"/>
                <a:ea typeface="+mj-ea"/>
                <a:cs typeface="+mj-cs"/>
              </a:defRPr>
            </a:lvl1pPr>
          </a:lstStyle>
          <a:p>
            <a:pPr algn="ctr" rtl="1">
              <a:defRPr/>
            </a:pPr>
            <a:r>
              <a:rPr lang="he-IL" sz="4400" b="1" dirty="0">
                <a:latin typeface="Narkisim" pitchFamily="34" charset="-79"/>
                <a:cs typeface="Narkisim" pitchFamily="34" charset="-79"/>
              </a:rPr>
              <a:t>היהדות הרפורמית: היסטוריה</a:t>
            </a:r>
            <a:endParaRPr lang="en-US" sz="2400" b="1" dirty="0">
              <a:latin typeface="Narkisim" pitchFamily="34" charset="-79"/>
              <a:cs typeface="Narkisim" pitchFamily="34" charset="-79"/>
            </a:endParaRPr>
          </a:p>
        </p:txBody>
      </p:sp>
      <p:pic>
        <p:nvPicPr>
          <p:cNvPr id="2" name="תמונה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2664" y="1489930"/>
            <a:ext cx="2201103" cy="2649476"/>
          </a:xfrm>
          <a:prstGeom prst="rect">
            <a:avLst/>
          </a:prstGeom>
        </p:spPr>
      </p:pic>
    </p:spTree>
    <p:extLst>
      <p:ext uri="{BB962C8B-B14F-4D97-AF65-F5344CB8AC3E}">
        <p14:creationId xmlns:p14="http://schemas.microsoft.com/office/powerpoint/2010/main" val="3252544379"/>
      </p:ext>
    </p:extLst>
  </p:cSld>
  <p:clrMapOvr>
    <a:masterClrMapping/>
  </p:clrMapOvr>
</p:sld>
</file>

<file path=ppt/theme/theme1.xml><?xml version="1.0" encoding="utf-8"?>
<a:theme xmlns:a="http://schemas.openxmlformats.org/drawingml/2006/main" name="Office Theme">
  <a:themeElements>
    <a:clrScheme name="Custom 2">
      <a:dk1>
        <a:srgbClr val="C00000"/>
      </a:dk1>
      <a:lt1>
        <a:srgbClr val="FFC000"/>
      </a:lt1>
      <a:dk2>
        <a:srgbClr val="00B0F0"/>
      </a:dk2>
      <a:lt2>
        <a:srgbClr val="C6D9F0"/>
      </a:lt2>
      <a:accent1>
        <a:srgbClr val="17365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7454</TotalTime>
  <Words>593</Words>
  <Application>Microsoft Office PowerPoint</Application>
  <PresentationFormat>On-screen Show (4:3)</PresentationFormat>
  <Paragraphs>70</Paragraphs>
  <Slides>20</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Narkisim</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עמיות יהודית–  "מרחב זהותי" המבוסס על:</vt:lpstr>
      <vt:lpstr>PowerPoint Presentation</vt:lpstr>
      <vt:lpstr>PowerPoint Presentation</vt:lpstr>
      <vt:lpstr>PowerPoint Presentation</vt:lpstr>
      <vt:lpstr>תודה!</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pc</dc:creator>
  <cp:lastModifiedBy>user</cp:lastModifiedBy>
  <cp:revision>452</cp:revision>
  <dcterms:created xsi:type="dcterms:W3CDTF">2011-07-27T11:56:11Z</dcterms:created>
  <dcterms:modified xsi:type="dcterms:W3CDTF">2022-05-19T09:58:44Z</dcterms:modified>
</cp:coreProperties>
</file>