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9" r:id="rId2"/>
  </p:sldMasterIdLst>
  <p:notesMasterIdLst>
    <p:notesMasterId r:id="rId13"/>
  </p:notesMasterIdLst>
  <p:sldIdLst>
    <p:sldId id="256" r:id="rId3"/>
    <p:sldId id="257" r:id="rId4"/>
    <p:sldId id="258" r:id="rId5"/>
    <p:sldId id="259" r:id="rId6"/>
    <p:sldId id="260" r:id="rId7"/>
    <p:sldId id="261" r:id="rId8"/>
    <p:sldId id="262" r:id="rId9"/>
    <p:sldId id="263" r:id="rId10"/>
    <p:sldId id="264" r:id="rId11"/>
    <p:sldId id="265" r:id="rId12"/>
  </p:sldIdLst>
  <p:sldSz cx="12192000" cy="6858000"/>
  <p:notesSz cx="6858000" cy="9144000"/>
  <p:embeddedFontLst>
    <p:embeddedFont>
      <p:font typeface="Mali" panose="020B0604020202020204" charset="-34"/>
      <p:regular r:id="rId14"/>
      <p:bold r:id="rId15"/>
      <p:italic r:id="rId16"/>
      <p:boldItalic r:id="rId17"/>
    </p:embeddedFont>
    <p:embeddedFont>
      <p:font typeface="Calibri" panose="020F0502020204030204" pitchFamily="34" charset="0"/>
      <p:regular r:id="rId18"/>
      <p:bold r:id="rId19"/>
      <p:italic r:id="rId20"/>
      <p:boldItalic r:id="rId21"/>
    </p:embeddedFont>
    <p:embeddedFont>
      <p:font typeface="David" panose="020E0502060401010101" pitchFamily="34" charset="-79"/>
      <p:regular r:id="rId22"/>
      <p:bold r:id="rId2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15:guide id="1" orient="horz" pos="2160">
          <p15:clr>
            <a:srgbClr val="A4A3A4"/>
          </p15:clr>
        </p15:guide>
        <p15:guide id="2" pos="384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4" roundtripDataSignature="AMtx7mgGLORE/EFuY7UQXG+1440/ddUHd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70" d="100"/>
          <a:sy n="70" d="100"/>
        </p:scale>
        <p:origin x="-684" y="-6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18" Type="http://schemas.openxmlformats.org/officeDocument/2006/relationships/font" Target="fonts/font5.fntdata"/><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font" Target="fonts/font8.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4.fntdata"/><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font" Target="fonts/font3.fntdata"/><Relationship Id="rId20"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customschemas.google.com/relationships/presentationmetadata" Target="metadata"/><Relationship Id="rId5" Type="http://schemas.openxmlformats.org/officeDocument/2006/relationships/slide" Target="slides/slide3.xml"/><Relationship Id="rId15" Type="http://schemas.openxmlformats.org/officeDocument/2006/relationships/font" Target="fonts/font2.fntdata"/><Relationship Id="rId23" Type="http://schemas.openxmlformats.org/officeDocument/2006/relationships/font" Target="fonts/font10.fntdata"/><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font" Target="fonts/font6.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1790518248"/>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34" name="Google Shape;134;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94" name="Google Shape;194;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102d0125742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40" name="Google Shape;140;g102d0125742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102d0125742_0_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47" name="Google Shape;147;g102d0125742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102d0125742_0_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53" name="Google Shape;153;g102d0125742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102d0125742_0_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61" name="Google Shape;161;g102d0125742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103dda2fb73_1_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69" name="Google Shape;169;g103dda2fb73_1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103dda2fb73_1_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75" name="Google Shape;175;g103dda2fb73_1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102d0125742_0_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82" name="Google Shape;182;g102d0125742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g102d0125742_0_3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88" name="Google Shape;188;g102d0125742_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3"/>
        <p:cNvGrpSpPr/>
        <p:nvPr/>
      </p:nvGrpSpPr>
      <p:grpSpPr>
        <a:xfrm>
          <a:off x="0" y="0"/>
          <a:ext cx="0" cy="0"/>
          <a:chOff x="0" y="0"/>
          <a:chExt cx="0" cy="0"/>
        </a:xfrm>
      </p:grpSpPr>
      <p:sp>
        <p:nvSpPr>
          <p:cNvPr id="14" name="Google Shape;14;p17"/>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rgbClr val="2814FF"/>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17"/>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rtl="1">
              <a:lnSpc>
                <a:spcPct val="90000"/>
              </a:lnSpc>
              <a:spcBef>
                <a:spcPts val="1000"/>
              </a:spcBef>
              <a:spcAft>
                <a:spcPts val="0"/>
              </a:spcAft>
              <a:buClr>
                <a:srgbClr val="2814FF"/>
              </a:buClr>
              <a:buSzPts val="2400"/>
              <a:buNone/>
              <a:defRPr sz="2400"/>
            </a:lvl1pPr>
            <a:lvl2pPr lvl="1" algn="ctr" rtl="1">
              <a:lnSpc>
                <a:spcPct val="90000"/>
              </a:lnSpc>
              <a:spcBef>
                <a:spcPts val="500"/>
              </a:spcBef>
              <a:spcAft>
                <a:spcPts val="0"/>
              </a:spcAft>
              <a:buClr>
                <a:srgbClr val="2814FF"/>
              </a:buClr>
              <a:buSzPts val="2000"/>
              <a:buNone/>
              <a:defRPr sz="2000"/>
            </a:lvl2pPr>
            <a:lvl3pPr lvl="2" algn="ctr" rtl="1">
              <a:lnSpc>
                <a:spcPct val="90000"/>
              </a:lnSpc>
              <a:spcBef>
                <a:spcPts val="500"/>
              </a:spcBef>
              <a:spcAft>
                <a:spcPts val="0"/>
              </a:spcAft>
              <a:buClr>
                <a:srgbClr val="2814FF"/>
              </a:buClr>
              <a:buSzPts val="1800"/>
              <a:buNone/>
              <a:defRPr sz="1800"/>
            </a:lvl3pPr>
            <a:lvl4pPr lvl="3" algn="ctr" rtl="1">
              <a:lnSpc>
                <a:spcPct val="90000"/>
              </a:lnSpc>
              <a:spcBef>
                <a:spcPts val="500"/>
              </a:spcBef>
              <a:spcAft>
                <a:spcPts val="0"/>
              </a:spcAft>
              <a:buClr>
                <a:srgbClr val="2814FF"/>
              </a:buClr>
              <a:buSzPts val="1600"/>
              <a:buNone/>
              <a:defRPr sz="1600"/>
            </a:lvl4pPr>
            <a:lvl5pPr lvl="4" algn="ctr" rtl="1">
              <a:lnSpc>
                <a:spcPct val="90000"/>
              </a:lnSpc>
              <a:spcBef>
                <a:spcPts val="500"/>
              </a:spcBef>
              <a:spcAft>
                <a:spcPts val="0"/>
              </a:spcAft>
              <a:buClr>
                <a:srgbClr val="2814FF"/>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6" name="Google Shape;16;p17"/>
          <p:cNvSpPr txBox="1">
            <a:spLocks noGrp="1"/>
          </p:cNvSpPr>
          <p:nvPr>
            <p:ph type="dt" idx="10"/>
          </p:nvPr>
        </p:nvSpPr>
        <p:spPr>
          <a:xfrm>
            <a:off x="4891216" y="6315161"/>
            <a:ext cx="27432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solidFill>
                  <a:srgbClr val="2814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x-none"/>
              <a:t>‹#›</a:t>
            </a:fld>
            <a:endParaRPr/>
          </a:p>
        </p:txBody>
      </p:sp>
      <p:pic>
        <p:nvPicPr>
          <p:cNvPr id="54" name="Google Shape;54;p28"/>
          <p:cNvPicPr preferRelativeResize="0"/>
          <p:nvPr/>
        </p:nvPicPr>
        <p:blipFill rotWithShape="1">
          <a:blip r:embed="rId2">
            <a:alphaModFix/>
          </a:blip>
          <a:srcRect/>
          <a:stretch/>
        </p:blipFill>
        <p:spPr>
          <a:xfrm>
            <a:off x="14930" y="1"/>
            <a:ext cx="12177070" cy="6858000"/>
          </a:xfrm>
          <a:prstGeom prst="rect">
            <a:avLst/>
          </a:prstGeom>
          <a:noFill/>
          <a:ln>
            <a:noFill/>
          </a:ln>
        </p:spPr>
      </p:pic>
      <p:sp>
        <p:nvSpPr>
          <p:cNvPr id="55" name="Google Shape;55;p28"/>
          <p:cNvSpPr/>
          <p:nvPr/>
        </p:nvSpPr>
        <p:spPr>
          <a:xfrm>
            <a:off x="4038600" y="2415620"/>
            <a:ext cx="3678198" cy="2026762"/>
          </a:xfrm>
          <a:prstGeom prst="rect">
            <a:avLst/>
          </a:prstGeom>
          <a:solidFill>
            <a:srgbClr val="2814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6" name="Google Shape;56;p28"/>
          <p:cNvSpPr txBox="1"/>
          <p:nvPr/>
        </p:nvSpPr>
        <p:spPr>
          <a:xfrm>
            <a:off x="14930" y="2710151"/>
            <a:ext cx="12177070" cy="120032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6600"/>
              <a:buFont typeface="Arial"/>
              <a:buNone/>
            </a:pPr>
            <a:r>
              <a:rPr lang="x-none" sz="6600" b="0" i="0" u="none" strike="noStrike" cap="none">
                <a:solidFill>
                  <a:schemeClr val="lt2"/>
                </a:solidFill>
                <a:latin typeface="Mali"/>
                <a:ea typeface="Mali"/>
                <a:cs typeface="Mali"/>
                <a:sym typeface="Mali"/>
              </a:rPr>
              <a:t>תודה!</a:t>
            </a:r>
            <a:r>
              <a:rPr lang="x-none" sz="6600" b="0" i="0" u="none" strike="noStrike" cap="none">
                <a:solidFill>
                  <a:srgbClr val="2814FF"/>
                </a:solidFill>
                <a:latin typeface="Mali"/>
                <a:ea typeface="Mali"/>
                <a:cs typeface="Mali"/>
                <a:sym typeface="Mali"/>
              </a:rPr>
              <a:t> </a:t>
            </a:r>
            <a:r>
              <a:rPr lang="x-none" sz="5400" b="0" i="0" u="none" strike="noStrike" cap="none">
                <a:solidFill>
                  <a:srgbClr val="2814FF"/>
                </a:solidFill>
                <a:latin typeface="Mali"/>
                <a:ea typeface="Mali"/>
                <a:cs typeface="Mali"/>
                <a:sym typeface="Mali"/>
              </a:rPr>
              <a:t>!</a:t>
            </a:r>
            <a:r>
              <a:rPr lang="x-none" sz="7200" b="0" i="0" u="none" strike="noStrike" cap="none">
                <a:solidFill>
                  <a:srgbClr val="2814FF"/>
                </a:solidFill>
                <a:latin typeface="Mali"/>
                <a:ea typeface="Mali"/>
                <a:cs typeface="Mali"/>
                <a:sym typeface="Mali"/>
              </a:rPr>
              <a:t> </a:t>
            </a:r>
            <a:endParaRPr sz="7200" b="0" i="0" u="none" strike="noStrike" cap="none">
              <a:solidFill>
                <a:srgbClr val="2814FF"/>
              </a:solidFill>
              <a:latin typeface="Mali"/>
              <a:ea typeface="Mali"/>
              <a:cs typeface="Mali"/>
              <a:sym typeface="Mal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כותרת ותוכן" type="obj">
  <p:cSld name="OBJECT">
    <p:spTree>
      <p:nvGrpSpPr>
        <p:cNvPr id="1" name="Shape 63"/>
        <p:cNvGrpSpPr/>
        <p:nvPr/>
      </p:nvGrpSpPr>
      <p:grpSpPr>
        <a:xfrm>
          <a:off x="0" y="0"/>
          <a:ext cx="0" cy="0"/>
          <a:chOff x="0" y="0"/>
          <a:chExt cx="0" cy="0"/>
        </a:xfrm>
      </p:grpSpPr>
      <p:sp>
        <p:nvSpPr>
          <p:cNvPr id="64" name="Google Shape;64;p2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r" rtl="1">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2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r" rtl="1">
              <a:lnSpc>
                <a:spcPct val="90000"/>
              </a:lnSpc>
              <a:spcBef>
                <a:spcPts val="1000"/>
              </a:spcBef>
              <a:spcAft>
                <a:spcPts val="0"/>
              </a:spcAft>
              <a:buClr>
                <a:schemeClr val="dk1"/>
              </a:buClr>
              <a:buSzPts val="1800"/>
              <a:buChar char="•"/>
              <a:defRPr/>
            </a:lvl1pPr>
            <a:lvl2pPr marL="914400" lvl="1" indent="-342900" algn="r" rtl="1">
              <a:lnSpc>
                <a:spcPct val="90000"/>
              </a:lnSpc>
              <a:spcBef>
                <a:spcPts val="500"/>
              </a:spcBef>
              <a:spcAft>
                <a:spcPts val="0"/>
              </a:spcAft>
              <a:buClr>
                <a:schemeClr val="dk1"/>
              </a:buClr>
              <a:buSzPts val="1800"/>
              <a:buChar char="•"/>
              <a:defRPr/>
            </a:lvl2pPr>
            <a:lvl3pPr marL="1371600" lvl="2" indent="-342900" algn="r" rtl="1">
              <a:lnSpc>
                <a:spcPct val="90000"/>
              </a:lnSpc>
              <a:spcBef>
                <a:spcPts val="500"/>
              </a:spcBef>
              <a:spcAft>
                <a:spcPts val="0"/>
              </a:spcAft>
              <a:buClr>
                <a:schemeClr val="dk1"/>
              </a:buClr>
              <a:buSzPts val="1800"/>
              <a:buChar char="•"/>
              <a:defRPr/>
            </a:lvl3pPr>
            <a:lvl4pPr marL="1828800" lvl="3" indent="-342900" algn="r" rtl="1">
              <a:lnSpc>
                <a:spcPct val="90000"/>
              </a:lnSpc>
              <a:spcBef>
                <a:spcPts val="500"/>
              </a:spcBef>
              <a:spcAft>
                <a:spcPts val="0"/>
              </a:spcAft>
              <a:buClr>
                <a:schemeClr val="dk1"/>
              </a:buClr>
              <a:buSzPts val="1800"/>
              <a:buChar char="•"/>
              <a:defRPr/>
            </a:lvl4pPr>
            <a:lvl5pPr marL="2286000" lvl="4" indent="-342900" algn="r" rtl="1">
              <a:lnSpc>
                <a:spcPct val="90000"/>
              </a:lnSpc>
              <a:spcBef>
                <a:spcPts val="500"/>
              </a:spcBef>
              <a:spcAft>
                <a:spcPts val="0"/>
              </a:spcAft>
              <a:buClr>
                <a:schemeClr val="dk1"/>
              </a:buClr>
              <a:buSzPts val="1800"/>
              <a:buChar char="•"/>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endParaRPr/>
          </a:p>
        </p:txBody>
      </p:sp>
      <p:sp>
        <p:nvSpPr>
          <p:cNvPr id="66" name="Google Shape;66;p21"/>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p21"/>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1">
              <a:spcBef>
                <a:spcPts val="0"/>
              </a:spcBef>
              <a:spcAft>
                <a:spcPts val="0"/>
              </a:spcAft>
              <a:buNone/>
            </a:pPr>
            <a:fld id="{00000000-1234-1234-1234-123412341234}" type="slidenum">
              <a:rPr lang="x-none"/>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שקופית כותרת" type="title">
  <p:cSld name="TITLE">
    <p:spTree>
      <p:nvGrpSpPr>
        <p:cNvPr id="1" name="Shape 69"/>
        <p:cNvGrpSpPr/>
        <p:nvPr/>
      </p:nvGrpSpPr>
      <p:grpSpPr>
        <a:xfrm>
          <a:off x="0" y="0"/>
          <a:ext cx="0" cy="0"/>
          <a:chOff x="0" y="0"/>
          <a:chExt cx="0" cy="0"/>
        </a:xfrm>
      </p:grpSpPr>
      <p:sp>
        <p:nvSpPr>
          <p:cNvPr id="70" name="Google Shape;70;p29"/>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rtl="1">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29"/>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rtl="1">
              <a:lnSpc>
                <a:spcPct val="90000"/>
              </a:lnSpc>
              <a:spcBef>
                <a:spcPts val="1000"/>
              </a:spcBef>
              <a:spcAft>
                <a:spcPts val="0"/>
              </a:spcAft>
              <a:buClr>
                <a:schemeClr val="dk1"/>
              </a:buClr>
              <a:buSzPts val="2400"/>
              <a:buNone/>
              <a:defRPr sz="2400"/>
            </a:lvl1pPr>
            <a:lvl2pPr lvl="1" algn="ctr" rtl="1">
              <a:lnSpc>
                <a:spcPct val="90000"/>
              </a:lnSpc>
              <a:spcBef>
                <a:spcPts val="500"/>
              </a:spcBef>
              <a:spcAft>
                <a:spcPts val="0"/>
              </a:spcAft>
              <a:buClr>
                <a:schemeClr val="dk1"/>
              </a:buClr>
              <a:buSzPts val="2000"/>
              <a:buNone/>
              <a:defRPr sz="2000"/>
            </a:lvl2pPr>
            <a:lvl3pPr lvl="2" algn="ctr" rtl="1">
              <a:lnSpc>
                <a:spcPct val="90000"/>
              </a:lnSpc>
              <a:spcBef>
                <a:spcPts val="500"/>
              </a:spcBef>
              <a:spcAft>
                <a:spcPts val="0"/>
              </a:spcAft>
              <a:buClr>
                <a:schemeClr val="dk1"/>
              </a:buClr>
              <a:buSzPts val="1800"/>
              <a:buNone/>
              <a:defRPr sz="1800"/>
            </a:lvl3pPr>
            <a:lvl4pPr lvl="3" algn="ctr" rtl="1">
              <a:lnSpc>
                <a:spcPct val="90000"/>
              </a:lnSpc>
              <a:spcBef>
                <a:spcPts val="500"/>
              </a:spcBef>
              <a:spcAft>
                <a:spcPts val="0"/>
              </a:spcAft>
              <a:buClr>
                <a:schemeClr val="dk1"/>
              </a:buClr>
              <a:buSzPts val="1600"/>
              <a:buNone/>
              <a:defRPr sz="1600"/>
            </a:lvl4pPr>
            <a:lvl5pPr lvl="4" algn="ctr" rtl="1">
              <a:lnSpc>
                <a:spcPct val="90000"/>
              </a:lnSpc>
              <a:spcBef>
                <a:spcPts val="500"/>
              </a:spcBef>
              <a:spcAft>
                <a:spcPts val="0"/>
              </a:spcAft>
              <a:buClr>
                <a:schemeClr val="dk1"/>
              </a:buClr>
              <a:buSzPts val="1600"/>
              <a:buNone/>
              <a:defRPr sz="1600"/>
            </a:lvl5pPr>
            <a:lvl6pPr lvl="5" algn="ctr" rtl="1">
              <a:lnSpc>
                <a:spcPct val="90000"/>
              </a:lnSpc>
              <a:spcBef>
                <a:spcPts val="500"/>
              </a:spcBef>
              <a:spcAft>
                <a:spcPts val="0"/>
              </a:spcAft>
              <a:buClr>
                <a:schemeClr val="dk1"/>
              </a:buClr>
              <a:buSzPts val="1600"/>
              <a:buNone/>
              <a:defRPr sz="1600"/>
            </a:lvl6pPr>
            <a:lvl7pPr lvl="6" algn="ctr" rtl="1">
              <a:lnSpc>
                <a:spcPct val="90000"/>
              </a:lnSpc>
              <a:spcBef>
                <a:spcPts val="500"/>
              </a:spcBef>
              <a:spcAft>
                <a:spcPts val="0"/>
              </a:spcAft>
              <a:buClr>
                <a:schemeClr val="dk1"/>
              </a:buClr>
              <a:buSzPts val="1600"/>
              <a:buNone/>
              <a:defRPr sz="1600"/>
            </a:lvl7pPr>
            <a:lvl8pPr lvl="7" algn="ctr" rtl="1">
              <a:lnSpc>
                <a:spcPct val="90000"/>
              </a:lnSpc>
              <a:spcBef>
                <a:spcPts val="500"/>
              </a:spcBef>
              <a:spcAft>
                <a:spcPts val="0"/>
              </a:spcAft>
              <a:buClr>
                <a:schemeClr val="dk1"/>
              </a:buClr>
              <a:buSzPts val="1600"/>
              <a:buNone/>
              <a:defRPr sz="1600"/>
            </a:lvl8pPr>
            <a:lvl9pPr lvl="8" algn="ctr" rtl="1">
              <a:lnSpc>
                <a:spcPct val="90000"/>
              </a:lnSpc>
              <a:spcBef>
                <a:spcPts val="500"/>
              </a:spcBef>
              <a:spcAft>
                <a:spcPts val="0"/>
              </a:spcAft>
              <a:buClr>
                <a:schemeClr val="dk1"/>
              </a:buClr>
              <a:buSzPts val="1600"/>
              <a:buNone/>
              <a:defRPr sz="1600"/>
            </a:lvl9pPr>
          </a:lstStyle>
          <a:p>
            <a:endParaRPr/>
          </a:p>
        </p:txBody>
      </p:sp>
      <p:sp>
        <p:nvSpPr>
          <p:cNvPr id="72" name="Google Shape;72;p29"/>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29"/>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1">
              <a:spcBef>
                <a:spcPts val="0"/>
              </a:spcBef>
              <a:spcAft>
                <a:spcPts val="0"/>
              </a:spcAft>
              <a:buNone/>
            </a:pPr>
            <a:fld id="{00000000-1234-1234-1234-123412341234}" type="slidenum">
              <a:rPr lang="x-none"/>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כותרת מקטע עליונה" type="secHead">
  <p:cSld name="SECTION_HEADER">
    <p:spTree>
      <p:nvGrpSpPr>
        <p:cNvPr id="1" name="Shape 75"/>
        <p:cNvGrpSpPr/>
        <p:nvPr/>
      </p:nvGrpSpPr>
      <p:grpSpPr>
        <a:xfrm>
          <a:off x="0" y="0"/>
          <a:ext cx="0" cy="0"/>
          <a:chOff x="0" y="0"/>
          <a:chExt cx="0" cy="0"/>
        </a:xfrm>
      </p:grpSpPr>
      <p:sp>
        <p:nvSpPr>
          <p:cNvPr id="76" name="Google Shape;76;p30"/>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r" rtl="1">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30"/>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r" rtl="1">
              <a:lnSpc>
                <a:spcPct val="90000"/>
              </a:lnSpc>
              <a:spcBef>
                <a:spcPts val="1000"/>
              </a:spcBef>
              <a:spcAft>
                <a:spcPts val="0"/>
              </a:spcAft>
              <a:buClr>
                <a:srgbClr val="888888"/>
              </a:buClr>
              <a:buSzPts val="2400"/>
              <a:buNone/>
              <a:defRPr sz="2400">
                <a:solidFill>
                  <a:srgbClr val="888888"/>
                </a:solidFill>
              </a:defRPr>
            </a:lvl1pPr>
            <a:lvl2pPr marL="914400" lvl="1" indent="-228600" algn="r" rtl="1">
              <a:lnSpc>
                <a:spcPct val="90000"/>
              </a:lnSpc>
              <a:spcBef>
                <a:spcPts val="500"/>
              </a:spcBef>
              <a:spcAft>
                <a:spcPts val="0"/>
              </a:spcAft>
              <a:buClr>
                <a:srgbClr val="888888"/>
              </a:buClr>
              <a:buSzPts val="2000"/>
              <a:buNone/>
              <a:defRPr sz="2000">
                <a:solidFill>
                  <a:srgbClr val="888888"/>
                </a:solidFill>
              </a:defRPr>
            </a:lvl2pPr>
            <a:lvl3pPr marL="1371600" lvl="2" indent="-228600" algn="r" rtl="1">
              <a:lnSpc>
                <a:spcPct val="90000"/>
              </a:lnSpc>
              <a:spcBef>
                <a:spcPts val="500"/>
              </a:spcBef>
              <a:spcAft>
                <a:spcPts val="0"/>
              </a:spcAft>
              <a:buClr>
                <a:srgbClr val="888888"/>
              </a:buClr>
              <a:buSzPts val="1800"/>
              <a:buNone/>
              <a:defRPr sz="1800">
                <a:solidFill>
                  <a:srgbClr val="888888"/>
                </a:solidFill>
              </a:defRPr>
            </a:lvl3pPr>
            <a:lvl4pPr marL="1828800" lvl="3" indent="-228600" algn="r" rtl="1">
              <a:lnSpc>
                <a:spcPct val="90000"/>
              </a:lnSpc>
              <a:spcBef>
                <a:spcPts val="500"/>
              </a:spcBef>
              <a:spcAft>
                <a:spcPts val="0"/>
              </a:spcAft>
              <a:buClr>
                <a:srgbClr val="888888"/>
              </a:buClr>
              <a:buSzPts val="1600"/>
              <a:buNone/>
              <a:defRPr sz="1600">
                <a:solidFill>
                  <a:srgbClr val="888888"/>
                </a:solidFill>
              </a:defRPr>
            </a:lvl4pPr>
            <a:lvl5pPr marL="2286000" lvl="4" indent="-228600" algn="r" rtl="1">
              <a:lnSpc>
                <a:spcPct val="90000"/>
              </a:lnSpc>
              <a:spcBef>
                <a:spcPts val="500"/>
              </a:spcBef>
              <a:spcAft>
                <a:spcPts val="0"/>
              </a:spcAft>
              <a:buClr>
                <a:srgbClr val="888888"/>
              </a:buClr>
              <a:buSzPts val="1600"/>
              <a:buNone/>
              <a:defRPr sz="1600">
                <a:solidFill>
                  <a:srgbClr val="888888"/>
                </a:solidFill>
              </a:defRPr>
            </a:lvl5pPr>
            <a:lvl6pPr marL="2743200" lvl="5" indent="-228600" algn="r" rtl="1">
              <a:lnSpc>
                <a:spcPct val="90000"/>
              </a:lnSpc>
              <a:spcBef>
                <a:spcPts val="500"/>
              </a:spcBef>
              <a:spcAft>
                <a:spcPts val="0"/>
              </a:spcAft>
              <a:buClr>
                <a:srgbClr val="888888"/>
              </a:buClr>
              <a:buSzPts val="1600"/>
              <a:buNone/>
              <a:defRPr sz="1600">
                <a:solidFill>
                  <a:srgbClr val="888888"/>
                </a:solidFill>
              </a:defRPr>
            </a:lvl6pPr>
            <a:lvl7pPr marL="3200400" lvl="6" indent="-228600" algn="r" rtl="1">
              <a:lnSpc>
                <a:spcPct val="90000"/>
              </a:lnSpc>
              <a:spcBef>
                <a:spcPts val="500"/>
              </a:spcBef>
              <a:spcAft>
                <a:spcPts val="0"/>
              </a:spcAft>
              <a:buClr>
                <a:srgbClr val="888888"/>
              </a:buClr>
              <a:buSzPts val="1600"/>
              <a:buNone/>
              <a:defRPr sz="1600">
                <a:solidFill>
                  <a:srgbClr val="888888"/>
                </a:solidFill>
              </a:defRPr>
            </a:lvl7pPr>
            <a:lvl8pPr marL="3657600" lvl="7" indent="-228600" algn="r" rtl="1">
              <a:lnSpc>
                <a:spcPct val="90000"/>
              </a:lnSpc>
              <a:spcBef>
                <a:spcPts val="500"/>
              </a:spcBef>
              <a:spcAft>
                <a:spcPts val="0"/>
              </a:spcAft>
              <a:buClr>
                <a:srgbClr val="888888"/>
              </a:buClr>
              <a:buSzPts val="1600"/>
              <a:buNone/>
              <a:defRPr sz="1600">
                <a:solidFill>
                  <a:srgbClr val="888888"/>
                </a:solidFill>
              </a:defRPr>
            </a:lvl8pPr>
            <a:lvl9pPr marL="4114800" lvl="8" indent="-228600" algn="r" rtl="1">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78" name="Google Shape;78;p30"/>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30"/>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1">
              <a:spcBef>
                <a:spcPts val="0"/>
              </a:spcBef>
              <a:spcAft>
                <a:spcPts val="0"/>
              </a:spcAft>
              <a:buNone/>
            </a:pPr>
            <a:fld id="{00000000-1234-1234-1234-123412341234}" type="slidenum">
              <a:rPr lang="x-none"/>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שני תכנים" type="twoObj">
  <p:cSld name="TWO_OBJECTS">
    <p:spTree>
      <p:nvGrpSpPr>
        <p:cNvPr id="1" name="Shape 81"/>
        <p:cNvGrpSpPr/>
        <p:nvPr/>
      </p:nvGrpSpPr>
      <p:grpSpPr>
        <a:xfrm>
          <a:off x="0" y="0"/>
          <a:ext cx="0" cy="0"/>
          <a:chOff x="0" y="0"/>
          <a:chExt cx="0" cy="0"/>
        </a:xfrm>
      </p:grpSpPr>
      <p:sp>
        <p:nvSpPr>
          <p:cNvPr id="82" name="Google Shape;82;p3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r" rtl="1">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31"/>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r" rtl="1">
              <a:lnSpc>
                <a:spcPct val="90000"/>
              </a:lnSpc>
              <a:spcBef>
                <a:spcPts val="1000"/>
              </a:spcBef>
              <a:spcAft>
                <a:spcPts val="0"/>
              </a:spcAft>
              <a:buClr>
                <a:schemeClr val="dk1"/>
              </a:buClr>
              <a:buSzPts val="1800"/>
              <a:buChar char="•"/>
              <a:defRPr/>
            </a:lvl1pPr>
            <a:lvl2pPr marL="914400" lvl="1" indent="-342900" algn="r" rtl="1">
              <a:lnSpc>
                <a:spcPct val="90000"/>
              </a:lnSpc>
              <a:spcBef>
                <a:spcPts val="500"/>
              </a:spcBef>
              <a:spcAft>
                <a:spcPts val="0"/>
              </a:spcAft>
              <a:buClr>
                <a:schemeClr val="dk1"/>
              </a:buClr>
              <a:buSzPts val="1800"/>
              <a:buChar char="•"/>
              <a:defRPr/>
            </a:lvl2pPr>
            <a:lvl3pPr marL="1371600" lvl="2" indent="-342900" algn="r" rtl="1">
              <a:lnSpc>
                <a:spcPct val="90000"/>
              </a:lnSpc>
              <a:spcBef>
                <a:spcPts val="500"/>
              </a:spcBef>
              <a:spcAft>
                <a:spcPts val="0"/>
              </a:spcAft>
              <a:buClr>
                <a:schemeClr val="dk1"/>
              </a:buClr>
              <a:buSzPts val="1800"/>
              <a:buChar char="•"/>
              <a:defRPr/>
            </a:lvl3pPr>
            <a:lvl4pPr marL="1828800" lvl="3" indent="-342900" algn="r" rtl="1">
              <a:lnSpc>
                <a:spcPct val="90000"/>
              </a:lnSpc>
              <a:spcBef>
                <a:spcPts val="500"/>
              </a:spcBef>
              <a:spcAft>
                <a:spcPts val="0"/>
              </a:spcAft>
              <a:buClr>
                <a:schemeClr val="dk1"/>
              </a:buClr>
              <a:buSzPts val="1800"/>
              <a:buChar char="•"/>
              <a:defRPr/>
            </a:lvl4pPr>
            <a:lvl5pPr marL="2286000" lvl="4" indent="-342900" algn="r" rtl="1">
              <a:lnSpc>
                <a:spcPct val="90000"/>
              </a:lnSpc>
              <a:spcBef>
                <a:spcPts val="500"/>
              </a:spcBef>
              <a:spcAft>
                <a:spcPts val="0"/>
              </a:spcAft>
              <a:buClr>
                <a:schemeClr val="dk1"/>
              </a:buClr>
              <a:buSzPts val="1800"/>
              <a:buChar char="•"/>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endParaRPr/>
          </a:p>
        </p:txBody>
      </p:sp>
      <p:sp>
        <p:nvSpPr>
          <p:cNvPr id="84" name="Google Shape;84;p31"/>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r" rtl="1">
              <a:lnSpc>
                <a:spcPct val="90000"/>
              </a:lnSpc>
              <a:spcBef>
                <a:spcPts val="1000"/>
              </a:spcBef>
              <a:spcAft>
                <a:spcPts val="0"/>
              </a:spcAft>
              <a:buClr>
                <a:schemeClr val="dk1"/>
              </a:buClr>
              <a:buSzPts val="1800"/>
              <a:buChar char="•"/>
              <a:defRPr/>
            </a:lvl1pPr>
            <a:lvl2pPr marL="914400" lvl="1" indent="-342900" algn="r" rtl="1">
              <a:lnSpc>
                <a:spcPct val="90000"/>
              </a:lnSpc>
              <a:spcBef>
                <a:spcPts val="500"/>
              </a:spcBef>
              <a:spcAft>
                <a:spcPts val="0"/>
              </a:spcAft>
              <a:buClr>
                <a:schemeClr val="dk1"/>
              </a:buClr>
              <a:buSzPts val="1800"/>
              <a:buChar char="•"/>
              <a:defRPr/>
            </a:lvl2pPr>
            <a:lvl3pPr marL="1371600" lvl="2" indent="-342900" algn="r" rtl="1">
              <a:lnSpc>
                <a:spcPct val="90000"/>
              </a:lnSpc>
              <a:spcBef>
                <a:spcPts val="500"/>
              </a:spcBef>
              <a:spcAft>
                <a:spcPts val="0"/>
              </a:spcAft>
              <a:buClr>
                <a:schemeClr val="dk1"/>
              </a:buClr>
              <a:buSzPts val="1800"/>
              <a:buChar char="•"/>
              <a:defRPr/>
            </a:lvl3pPr>
            <a:lvl4pPr marL="1828800" lvl="3" indent="-342900" algn="r" rtl="1">
              <a:lnSpc>
                <a:spcPct val="90000"/>
              </a:lnSpc>
              <a:spcBef>
                <a:spcPts val="500"/>
              </a:spcBef>
              <a:spcAft>
                <a:spcPts val="0"/>
              </a:spcAft>
              <a:buClr>
                <a:schemeClr val="dk1"/>
              </a:buClr>
              <a:buSzPts val="1800"/>
              <a:buChar char="•"/>
              <a:defRPr/>
            </a:lvl4pPr>
            <a:lvl5pPr marL="2286000" lvl="4" indent="-342900" algn="r" rtl="1">
              <a:lnSpc>
                <a:spcPct val="90000"/>
              </a:lnSpc>
              <a:spcBef>
                <a:spcPts val="500"/>
              </a:spcBef>
              <a:spcAft>
                <a:spcPts val="0"/>
              </a:spcAft>
              <a:buClr>
                <a:schemeClr val="dk1"/>
              </a:buClr>
              <a:buSzPts val="1800"/>
              <a:buChar char="•"/>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endParaRPr/>
          </a:p>
        </p:txBody>
      </p:sp>
      <p:sp>
        <p:nvSpPr>
          <p:cNvPr id="85" name="Google Shape;85;p31"/>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6" name="Google Shape;86;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7" name="Google Shape;87;p31"/>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1">
              <a:spcBef>
                <a:spcPts val="0"/>
              </a:spcBef>
              <a:spcAft>
                <a:spcPts val="0"/>
              </a:spcAft>
              <a:buNone/>
            </a:pPr>
            <a:fld id="{00000000-1234-1234-1234-123412341234}" type="slidenum">
              <a:rPr lang="x-none"/>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השוואה" type="twoTxTwoObj">
  <p:cSld name="TWO_OBJECTS_WITH_TEXT">
    <p:spTree>
      <p:nvGrpSpPr>
        <p:cNvPr id="1" name="Shape 88"/>
        <p:cNvGrpSpPr/>
        <p:nvPr/>
      </p:nvGrpSpPr>
      <p:grpSpPr>
        <a:xfrm>
          <a:off x="0" y="0"/>
          <a:ext cx="0" cy="0"/>
          <a:chOff x="0" y="0"/>
          <a:chExt cx="0" cy="0"/>
        </a:xfrm>
      </p:grpSpPr>
      <p:sp>
        <p:nvSpPr>
          <p:cNvPr id="89" name="Google Shape;89;p32"/>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r" rtl="1">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0" name="Google Shape;90;p32"/>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r" rtl="1">
              <a:lnSpc>
                <a:spcPct val="90000"/>
              </a:lnSpc>
              <a:spcBef>
                <a:spcPts val="1000"/>
              </a:spcBef>
              <a:spcAft>
                <a:spcPts val="0"/>
              </a:spcAft>
              <a:buClr>
                <a:schemeClr val="dk1"/>
              </a:buClr>
              <a:buSzPts val="2400"/>
              <a:buNone/>
              <a:defRPr sz="2400" b="1"/>
            </a:lvl1pPr>
            <a:lvl2pPr marL="914400" lvl="1" indent="-228600" algn="r" rtl="1">
              <a:lnSpc>
                <a:spcPct val="90000"/>
              </a:lnSpc>
              <a:spcBef>
                <a:spcPts val="500"/>
              </a:spcBef>
              <a:spcAft>
                <a:spcPts val="0"/>
              </a:spcAft>
              <a:buClr>
                <a:schemeClr val="dk1"/>
              </a:buClr>
              <a:buSzPts val="2000"/>
              <a:buNone/>
              <a:defRPr sz="2000" b="1"/>
            </a:lvl2pPr>
            <a:lvl3pPr marL="1371600" lvl="2" indent="-228600" algn="r" rtl="1">
              <a:lnSpc>
                <a:spcPct val="90000"/>
              </a:lnSpc>
              <a:spcBef>
                <a:spcPts val="500"/>
              </a:spcBef>
              <a:spcAft>
                <a:spcPts val="0"/>
              </a:spcAft>
              <a:buClr>
                <a:schemeClr val="dk1"/>
              </a:buClr>
              <a:buSzPts val="1800"/>
              <a:buNone/>
              <a:defRPr sz="1800" b="1"/>
            </a:lvl3pPr>
            <a:lvl4pPr marL="1828800" lvl="3" indent="-228600" algn="r" rtl="1">
              <a:lnSpc>
                <a:spcPct val="90000"/>
              </a:lnSpc>
              <a:spcBef>
                <a:spcPts val="500"/>
              </a:spcBef>
              <a:spcAft>
                <a:spcPts val="0"/>
              </a:spcAft>
              <a:buClr>
                <a:schemeClr val="dk1"/>
              </a:buClr>
              <a:buSzPts val="1600"/>
              <a:buNone/>
              <a:defRPr sz="1600" b="1"/>
            </a:lvl4pPr>
            <a:lvl5pPr marL="2286000" lvl="4" indent="-228600" algn="r" rtl="1">
              <a:lnSpc>
                <a:spcPct val="90000"/>
              </a:lnSpc>
              <a:spcBef>
                <a:spcPts val="500"/>
              </a:spcBef>
              <a:spcAft>
                <a:spcPts val="0"/>
              </a:spcAft>
              <a:buClr>
                <a:schemeClr val="dk1"/>
              </a:buClr>
              <a:buSzPts val="1600"/>
              <a:buNone/>
              <a:defRPr sz="1600" b="1"/>
            </a:lvl5pPr>
            <a:lvl6pPr marL="2743200" lvl="5" indent="-228600" algn="r" rtl="1">
              <a:lnSpc>
                <a:spcPct val="90000"/>
              </a:lnSpc>
              <a:spcBef>
                <a:spcPts val="500"/>
              </a:spcBef>
              <a:spcAft>
                <a:spcPts val="0"/>
              </a:spcAft>
              <a:buClr>
                <a:schemeClr val="dk1"/>
              </a:buClr>
              <a:buSzPts val="1600"/>
              <a:buNone/>
              <a:defRPr sz="1600" b="1"/>
            </a:lvl6pPr>
            <a:lvl7pPr marL="3200400" lvl="6" indent="-228600" algn="r" rtl="1">
              <a:lnSpc>
                <a:spcPct val="90000"/>
              </a:lnSpc>
              <a:spcBef>
                <a:spcPts val="500"/>
              </a:spcBef>
              <a:spcAft>
                <a:spcPts val="0"/>
              </a:spcAft>
              <a:buClr>
                <a:schemeClr val="dk1"/>
              </a:buClr>
              <a:buSzPts val="1600"/>
              <a:buNone/>
              <a:defRPr sz="1600" b="1"/>
            </a:lvl7pPr>
            <a:lvl8pPr marL="3657600" lvl="7" indent="-228600" algn="r" rtl="1">
              <a:lnSpc>
                <a:spcPct val="90000"/>
              </a:lnSpc>
              <a:spcBef>
                <a:spcPts val="500"/>
              </a:spcBef>
              <a:spcAft>
                <a:spcPts val="0"/>
              </a:spcAft>
              <a:buClr>
                <a:schemeClr val="dk1"/>
              </a:buClr>
              <a:buSzPts val="1600"/>
              <a:buNone/>
              <a:defRPr sz="1600" b="1"/>
            </a:lvl8pPr>
            <a:lvl9pPr marL="4114800" lvl="8" indent="-228600" algn="r" rtl="1">
              <a:lnSpc>
                <a:spcPct val="90000"/>
              </a:lnSpc>
              <a:spcBef>
                <a:spcPts val="500"/>
              </a:spcBef>
              <a:spcAft>
                <a:spcPts val="0"/>
              </a:spcAft>
              <a:buClr>
                <a:schemeClr val="dk1"/>
              </a:buClr>
              <a:buSzPts val="1600"/>
              <a:buNone/>
              <a:defRPr sz="1600" b="1"/>
            </a:lvl9pPr>
          </a:lstStyle>
          <a:p>
            <a:endParaRPr/>
          </a:p>
        </p:txBody>
      </p:sp>
      <p:sp>
        <p:nvSpPr>
          <p:cNvPr id="91" name="Google Shape;91;p32"/>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r" rtl="1">
              <a:lnSpc>
                <a:spcPct val="90000"/>
              </a:lnSpc>
              <a:spcBef>
                <a:spcPts val="1000"/>
              </a:spcBef>
              <a:spcAft>
                <a:spcPts val="0"/>
              </a:spcAft>
              <a:buClr>
                <a:schemeClr val="dk1"/>
              </a:buClr>
              <a:buSzPts val="1800"/>
              <a:buChar char="•"/>
              <a:defRPr/>
            </a:lvl1pPr>
            <a:lvl2pPr marL="914400" lvl="1" indent="-342900" algn="r" rtl="1">
              <a:lnSpc>
                <a:spcPct val="90000"/>
              </a:lnSpc>
              <a:spcBef>
                <a:spcPts val="500"/>
              </a:spcBef>
              <a:spcAft>
                <a:spcPts val="0"/>
              </a:spcAft>
              <a:buClr>
                <a:schemeClr val="dk1"/>
              </a:buClr>
              <a:buSzPts val="1800"/>
              <a:buChar char="•"/>
              <a:defRPr/>
            </a:lvl2pPr>
            <a:lvl3pPr marL="1371600" lvl="2" indent="-342900" algn="r" rtl="1">
              <a:lnSpc>
                <a:spcPct val="90000"/>
              </a:lnSpc>
              <a:spcBef>
                <a:spcPts val="500"/>
              </a:spcBef>
              <a:spcAft>
                <a:spcPts val="0"/>
              </a:spcAft>
              <a:buClr>
                <a:schemeClr val="dk1"/>
              </a:buClr>
              <a:buSzPts val="1800"/>
              <a:buChar char="•"/>
              <a:defRPr/>
            </a:lvl3pPr>
            <a:lvl4pPr marL="1828800" lvl="3" indent="-342900" algn="r" rtl="1">
              <a:lnSpc>
                <a:spcPct val="90000"/>
              </a:lnSpc>
              <a:spcBef>
                <a:spcPts val="500"/>
              </a:spcBef>
              <a:spcAft>
                <a:spcPts val="0"/>
              </a:spcAft>
              <a:buClr>
                <a:schemeClr val="dk1"/>
              </a:buClr>
              <a:buSzPts val="1800"/>
              <a:buChar char="•"/>
              <a:defRPr/>
            </a:lvl4pPr>
            <a:lvl5pPr marL="2286000" lvl="4" indent="-342900" algn="r" rtl="1">
              <a:lnSpc>
                <a:spcPct val="90000"/>
              </a:lnSpc>
              <a:spcBef>
                <a:spcPts val="500"/>
              </a:spcBef>
              <a:spcAft>
                <a:spcPts val="0"/>
              </a:spcAft>
              <a:buClr>
                <a:schemeClr val="dk1"/>
              </a:buClr>
              <a:buSzPts val="1800"/>
              <a:buChar char="•"/>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endParaRPr/>
          </a:p>
        </p:txBody>
      </p:sp>
      <p:sp>
        <p:nvSpPr>
          <p:cNvPr id="92" name="Google Shape;92;p32"/>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r" rtl="1">
              <a:lnSpc>
                <a:spcPct val="90000"/>
              </a:lnSpc>
              <a:spcBef>
                <a:spcPts val="1000"/>
              </a:spcBef>
              <a:spcAft>
                <a:spcPts val="0"/>
              </a:spcAft>
              <a:buClr>
                <a:schemeClr val="dk1"/>
              </a:buClr>
              <a:buSzPts val="2400"/>
              <a:buNone/>
              <a:defRPr sz="2400" b="1"/>
            </a:lvl1pPr>
            <a:lvl2pPr marL="914400" lvl="1" indent="-228600" algn="r" rtl="1">
              <a:lnSpc>
                <a:spcPct val="90000"/>
              </a:lnSpc>
              <a:spcBef>
                <a:spcPts val="500"/>
              </a:spcBef>
              <a:spcAft>
                <a:spcPts val="0"/>
              </a:spcAft>
              <a:buClr>
                <a:schemeClr val="dk1"/>
              </a:buClr>
              <a:buSzPts val="2000"/>
              <a:buNone/>
              <a:defRPr sz="2000" b="1"/>
            </a:lvl2pPr>
            <a:lvl3pPr marL="1371600" lvl="2" indent="-228600" algn="r" rtl="1">
              <a:lnSpc>
                <a:spcPct val="90000"/>
              </a:lnSpc>
              <a:spcBef>
                <a:spcPts val="500"/>
              </a:spcBef>
              <a:spcAft>
                <a:spcPts val="0"/>
              </a:spcAft>
              <a:buClr>
                <a:schemeClr val="dk1"/>
              </a:buClr>
              <a:buSzPts val="1800"/>
              <a:buNone/>
              <a:defRPr sz="1800" b="1"/>
            </a:lvl3pPr>
            <a:lvl4pPr marL="1828800" lvl="3" indent="-228600" algn="r" rtl="1">
              <a:lnSpc>
                <a:spcPct val="90000"/>
              </a:lnSpc>
              <a:spcBef>
                <a:spcPts val="500"/>
              </a:spcBef>
              <a:spcAft>
                <a:spcPts val="0"/>
              </a:spcAft>
              <a:buClr>
                <a:schemeClr val="dk1"/>
              </a:buClr>
              <a:buSzPts val="1600"/>
              <a:buNone/>
              <a:defRPr sz="1600" b="1"/>
            </a:lvl4pPr>
            <a:lvl5pPr marL="2286000" lvl="4" indent="-228600" algn="r" rtl="1">
              <a:lnSpc>
                <a:spcPct val="90000"/>
              </a:lnSpc>
              <a:spcBef>
                <a:spcPts val="500"/>
              </a:spcBef>
              <a:spcAft>
                <a:spcPts val="0"/>
              </a:spcAft>
              <a:buClr>
                <a:schemeClr val="dk1"/>
              </a:buClr>
              <a:buSzPts val="1600"/>
              <a:buNone/>
              <a:defRPr sz="1600" b="1"/>
            </a:lvl5pPr>
            <a:lvl6pPr marL="2743200" lvl="5" indent="-228600" algn="r" rtl="1">
              <a:lnSpc>
                <a:spcPct val="90000"/>
              </a:lnSpc>
              <a:spcBef>
                <a:spcPts val="500"/>
              </a:spcBef>
              <a:spcAft>
                <a:spcPts val="0"/>
              </a:spcAft>
              <a:buClr>
                <a:schemeClr val="dk1"/>
              </a:buClr>
              <a:buSzPts val="1600"/>
              <a:buNone/>
              <a:defRPr sz="1600" b="1"/>
            </a:lvl6pPr>
            <a:lvl7pPr marL="3200400" lvl="6" indent="-228600" algn="r" rtl="1">
              <a:lnSpc>
                <a:spcPct val="90000"/>
              </a:lnSpc>
              <a:spcBef>
                <a:spcPts val="500"/>
              </a:spcBef>
              <a:spcAft>
                <a:spcPts val="0"/>
              </a:spcAft>
              <a:buClr>
                <a:schemeClr val="dk1"/>
              </a:buClr>
              <a:buSzPts val="1600"/>
              <a:buNone/>
              <a:defRPr sz="1600" b="1"/>
            </a:lvl7pPr>
            <a:lvl8pPr marL="3657600" lvl="7" indent="-228600" algn="r" rtl="1">
              <a:lnSpc>
                <a:spcPct val="90000"/>
              </a:lnSpc>
              <a:spcBef>
                <a:spcPts val="500"/>
              </a:spcBef>
              <a:spcAft>
                <a:spcPts val="0"/>
              </a:spcAft>
              <a:buClr>
                <a:schemeClr val="dk1"/>
              </a:buClr>
              <a:buSzPts val="1600"/>
              <a:buNone/>
              <a:defRPr sz="1600" b="1"/>
            </a:lvl8pPr>
            <a:lvl9pPr marL="4114800" lvl="8" indent="-228600" algn="r" rtl="1">
              <a:lnSpc>
                <a:spcPct val="90000"/>
              </a:lnSpc>
              <a:spcBef>
                <a:spcPts val="500"/>
              </a:spcBef>
              <a:spcAft>
                <a:spcPts val="0"/>
              </a:spcAft>
              <a:buClr>
                <a:schemeClr val="dk1"/>
              </a:buClr>
              <a:buSzPts val="1600"/>
              <a:buNone/>
              <a:defRPr sz="1600" b="1"/>
            </a:lvl9pPr>
          </a:lstStyle>
          <a:p>
            <a:endParaRPr/>
          </a:p>
        </p:txBody>
      </p:sp>
      <p:sp>
        <p:nvSpPr>
          <p:cNvPr id="93" name="Google Shape;93;p32"/>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r" rtl="1">
              <a:lnSpc>
                <a:spcPct val="90000"/>
              </a:lnSpc>
              <a:spcBef>
                <a:spcPts val="1000"/>
              </a:spcBef>
              <a:spcAft>
                <a:spcPts val="0"/>
              </a:spcAft>
              <a:buClr>
                <a:schemeClr val="dk1"/>
              </a:buClr>
              <a:buSzPts val="1800"/>
              <a:buChar char="•"/>
              <a:defRPr/>
            </a:lvl1pPr>
            <a:lvl2pPr marL="914400" lvl="1" indent="-342900" algn="r" rtl="1">
              <a:lnSpc>
                <a:spcPct val="90000"/>
              </a:lnSpc>
              <a:spcBef>
                <a:spcPts val="500"/>
              </a:spcBef>
              <a:spcAft>
                <a:spcPts val="0"/>
              </a:spcAft>
              <a:buClr>
                <a:schemeClr val="dk1"/>
              </a:buClr>
              <a:buSzPts val="1800"/>
              <a:buChar char="•"/>
              <a:defRPr/>
            </a:lvl2pPr>
            <a:lvl3pPr marL="1371600" lvl="2" indent="-342900" algn="r" rtl="1">
              <a:lnSpc>
                <a:spcPct val="90000"/>
              </a:lnSpc>
              <a:spcBef>
                <a:spcPts val="500"/>
              </a:spcBef>
              <a:spcAft>
                <a:spcPts val="0"/>
              </a:spcAft>
              <a:buClr>
                <a:schemeClr val="dk1"/>
              </a:buClr>
              <a:buSzPts val="1800"/>
              <a:buChar char="•"/>
              <a:defRPr/>
            </a:lvl3pPr>
            <a:lvl4pPr marL="1828800" lvl="3" indent="-342900" algn="r" rtl="1">
              <a:lnSpc>
                <a:spcPct val="90000"/>
              </a:lnSpc>
              <a:spcBef>
                <a:spcPts val="500"/>
              </a:spcBef>
              <a:spcAft>
                <a:spcPts val="0"/>
              </a:spcAft>
              <a:buClr>
                <a:schemeClr val="dk1"/>
              </a:buClr>
              <a:buSzPts val="1800"/>
              <a:buChar char="•"/>
              <a:defRPr/>
            </a:lvl4pPr>
            <a:lvl5pPr marL="2286000" lvl="4" indent="-342900" algn="r" rtl="1">
              <a:lnSpc>
                <a:spcPct val="90000"/>
              </a:lnSpc>
              <a:spcBef>
                <a:spcPts val="500"/>
              </a:spcBef>
              <a:spcAft>
                <a:spcPts val="0"/>
              </a:spcAft>
              <a:buClr>
                <a:schemeClr val="dk1"/>
              </a:buClr>
              <a:buSzPts val="1800"/>
              <a:buChar char="•"/>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endParaRPr/>
          </a:p>
        </p:txBody>
      </p:sp>
      <p:sp>
        <p:nvSpPr>
          <p:cNvPr id="94" name="Google Shape;94;p32"/>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5" name="Google Shape;95;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6" name="Google Shape;96;p32"/>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1">
              <a:spcBef>
                <a:spcPts val="0"/>
              </a:spcBef>
              <a:spcAft>
                <a:spcPts val="0"/>
              </a:spcAft>
              <a:buNone/>
            </a:pPr>
            <a:fld id="{00000000-1234-1234-1234-123412341234}" type="slidenum">
              <a:rPr lang="x-none"/>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כותרת בלבד" type="titleOnly">
  <p:cSld name="TITLE_ONLY">
    <p:spTree>
      <p:nvGrpSpPr>
        <p:cNvPr id="1" name="Shape 97"/>
        <p:cNvGrpSpPr/>
        <p:nvPr/>
      </p:nvGrpSpPr>
      <p:grpSpPr>
        <a:xfrm>
          <a:off x="0" y="0"/>
          <a:ext cx="0" cy="0"/>
          <a:chOff x="0" y="0"/>
          <a:chExt cx="0" cy="0"/>
        </a:xfrm>
      </p:grpSpPr>
      <p:sp>
        <p:nvSpPr>
          <p:cNvPr id="98" name="Google Shape;98;p3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r" rtl="1">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9" name="Google Shape;99;p33"/>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0" name="Google Shape;100;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1" name="Google Shape;101;p33"/>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1">
              <a:spcBef>
                <a:spcPts val="0"/>
              </a:spcBef>
              <a:spcAft>
                <a:spcPts val="0"/>
              </a:spcAft>
              <a:buNone/>
            </a:pPr>
            <a:fld id="{00000000-1234-1234-1234-123412341234}" type="slidenum">
              <a:rPr lang="x-none"/>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ריק" type="blank">
  <p:cSld name="BLANK">
    <p:spTree>
      <p:nvGrpSpPr>
        <p:cNvPr id="1" name="Shape 102"/>
        <p:cNvGrpSpPr/>
        <p:nvPr/>
      </p:nvGrpSpPr>
      <p:grpSpPr>
        <a:xfrm>
          <a:off x="0" y="0"/>
          <a:ext cx="0" cy="0"/>
          <a:chOff x="0" y="0"/>
          <a:chExt cx="0" cy="0"/>
        </a:xfrm>
      </p:grpSpPr>
      <p:sp>
        <p:nvSpPr>
          <p:cNvPr id="103" name="Google Shape;103;p34"/>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4" name="Google Shape;104;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5" name="Google Shape;105;p34"/>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1">
              <a:spcBef>
                <a:spcPts val="0"/>
              </a:spcBef>
              <a:spcAft>
                <a:spcPts val="0"/>
              </a:spcAft>
              <a:buNone/>
            </a:pPr>
            <a:fld id="{00000000-1234-1234-1234-123412341234}" type="slidenum">
              <a:rPr lang="x-none"/>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תוכן עם כיתוב" type="objTx">
  <p:cSld name="OBJECT_WITH_CAPTION_TEXT">
    <p:spTree>
      <p:nvGrpSpPr>
        <p:cNvPr id="1" name="Shape 106"/>
        <p:cNvGrpSpPr/>
        <p:nvPr/>
      </p:nvGrpSpPr>
      <p:grpSpPr>
        <a:xfrm>
          <a:off x="0" y="0"/>
          <a:ext cx="0" cy="0"/>
          <a:chOff x="0" y="0"/>
          <a:chExt cx="0" cy="0"/>
        </a:xfrm>
      </p:grpSpPr>
      <p:sp>
        <p:nvSpPr>
          <p:cNvPr id="107" name="Google Shape;107;p3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r" rtl="1">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8" name="Google Shape;108;p35"/>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r" rtl="1">
              <a:lnSpc>
                <a:spcPct val="90000"/>
              </a:lnSpc>
              <a:spcBef>
                <a:spcPts val="1000"/>
              </a:spcBef>
              <a:spcAft>
                <a:spcPts val="0"/>
              </a:spcAft>
              <a:buClr>
                <a:schemeClr val="dk1"/>
              </a:buClr>
              <a:buSzPts val="3200"/>
              <a:buChar char="•"/>
              <a:defRPr sz="3200"/>
            </a:lvl1pPr>
            <a:lvl2pPr marL="914400" lvl="1" indent="-406400" algn="r" rtl="1">
              <a:lnSpc>
                <a:spcPct val="90000"/>
              </a:lnSpc>
              <a:spcBef>
                <a:spcPts val="500"/>
              </a:spcBef>
              <a:spcAft>
                <a:spcPts val="0"/>
              </a:spcAft>
              <a:buClr>
                <a:schemeClr val="dk1"/>
              </a:buClr>
              <a:buSzPts val="2800"/>
              <a:buChar char="•"/>
              <a:defRPr sz="2800"/>
            </a:lvl2pPr>
            <a:lvl3pPr marL="1371600" lvl="2" indent="-381000" algn="r" rtl="1">
              <a:lnSpc>
                <a:spcPct val="90000"/>
              </a:lnSpc>
              <a:spcBef>
                <a:spcPts val="500"/>
              </a:spcBef>
              <a:spcAft>
                <a:spcPts val="0"/>
              </a:spcAft>
              <a:buClr>
                <a:schemeClr val="dk1"/>
              </a:buClr>
              <a:buSzPts val="2400"/>
              <a:buChar char="•"/>
              <a:defRPr sz="2400"/>
            </a:lvl3pPr>
            <a:lvl4pPr marL="1828800" lvl="3" indent="-355600" algn="r" rtl="1">
              <a:lnSpc>
                <a:spcPct val="90000"/>
              </a:lnSpc>
              <a:spcBef>
                <a:spcPts val="500"/>
              </a:spcBef>
              <a:spcAft>
                <a:spcPts val="0"/>
              </a:spcAft>
              <a:buClr>
                <a:schemeClr val="dk1"/>
              </a:buClr>
              <a:buSzPts val="2000"/>
              <a:buChar char="•"/>
              <a:defRPr sz="2000"/>
            </a:lvl4pPr>
            <a:lvl5pPr marL="2286000" lvl="4" indent="-355600" algn="r" rtl="1">
              <a:lnSpc>
                <a:spcPct val="90000"/>
              </a:lnSpc>
              <a:spcBef>
                <a:spcPts val="500"/>
              </a:spcBef>
              <a:spcAft>
                <a:spcPts val="0"/>
              </a:spcAft>
              <a:buClr>
                <a:schemeClr val="dk1"/>
              </a:buClr>
              <a:buSzPts val="2000"/>
              <a:buChar char="•"/>
              <a:defRPr sz="2000"/>
            </a:lvl5pPr>
            <a:lvl6pPr marL="2743200" lvl="5" indent="-355600" algn="r" rtl="1">
              <a:lnSpc>
                <a:spcPct val="90000"/>
              </a:lnSpc>
              <a:spcBef>
                <a:spcPts val="500"/>
              </a:spcBef>
              <a:spcAft>
                <a:spcPts val="0"/>
              </a:spcAft>
              <a:buClr>
                <a:schemeClr val="dk1"/>
              </a:buClr>
              <a:buSzPts val="2000"/>
              <a:buChar char="•"/>
              <a:defRPr sz="2000"/>
            </a:lvl6pPr>
            <a:lvl7pPr marL="3200400" lvl="6" indent="-355600" algn="r" rtl="1">
              <a:lnSpc>
                <a:spcPct val="90000"/>
              </a:lnSpc>
              <a:spcBef>
                <a:spcPts val="500"/>
              </a:spcBef>
              <a:spcAft>
                <a:spcPts val="0"/>
              </a:spcAft>
              <a:buClr>
                <a:schemeClr val="dk1"/>
              </a:buClr>
              <a:buSzPts val="2000"/>
              <a:buChar char="•"/>
              <a:defRPr sz="2000"/>
            </a:lvl7pPr>
            <a:lvl8pPr marL="3657600" lvl="7" indent="-355600" algn="r" rtl="1">
              <a:lnSpc>
                <a:spcPct val="90000"/>
              </a:lnSpc>
              <a:spcBef>
                <a:spcPts val="500"/>
              </a:spcBef>
              <a:spcAft>
                <a:spcPts val="0"/>
              </a:spcAft>
              <a:buClr>
                <a:schemeClr val="dk1"/>
              </a:buClr>
              <a:buSzPts val="2000"/>
              <a:buChar char="•"/>
              <a:defRPr sz="2000"/>
            </a:lvl8pPr>
            <a:lvl9pPr marL="4114800" lvl="8" indent="-355600" algn="r" rtl="1">
              <a:lnSpc>
                <a:spcPct val="90000"/>
              </a:lnSpc>
              <a:spcBef>
                <a:spcPts val="500"/>
              </a:spcBef>
              <a:spcAft>
                <a:spcPts val="0"/>
              </a:spcAft>
              <a:buClr>
                <a:schemeClr val="dk1"/>
              </a:buClr>
              <a:buSzPts val="2000"/>
              <a:buChar char="•"/>
              <a:defRPr sz="2000"/>
            </a:lvl9pPr>
          </a:lstStyle>
          <a:p>
            <a:endParaRPr/>
          </a:p>
        </p:txBody>
      </p:sp>
      <p:sp>
        <p:nvSpPr>
          <p:cNvPr id="109" name="Google Shape;109;p35"/>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r" rtl="1">
              <a:lnSpc>
                <a:spcPct val="90000"/>
              </a:lnSpc>
              <a:spcBef>
                <a:spcPts val="1000"/>
              </a:spcBef>
              <a:spcAft>
                <a:spcPts val="0"/>
              </a:spcAft>
              <a:buClr>
                <a:schemeClr val="dk1"/>
              </a:buClr>
              <a:buSzPts val="1600"/>
              <a:buNone/>
              <a:defRPr sz="1600"/>
            </a:lvl1pPr>
            <a:lvl2pPr marL="914400" lvl="1" indent="-228600" algn="r" rtl="1">
              <a:lnSpc>
                <a:spcPct val="90000"/>
              </a:lnSpc>
              <a:spcBef>
                <a:spcPts val="500"/>
              </a:spcBef>
              <a:spcAft>
                <a:spcPts val="0"/>
              </a:spcAft>
              <a:buClr>
                <a:schemeClr val="dk1"/>
              </a:buClr>
              <a:buSzPts val="1400"/>
              <a:buNone/>
              <a:defRPr sz="1400"/>
            </a:lvl2pPr>
            <a:lvl3pPr marL="1371600" lvl="2" indent="-228600" algn="r" rtl="1">
              <a:lnSpc>
                <a:spcPct val="90000"/>
              </a:lnSpc>
              <a:spcBef>
                <a:spcPts val="500"/>
              </a:spcBef>
              <a:spcAft>
                <a:spcPts val="0"/>
              </a:spcAft>
              <a:buClr>
                <a:schemeClr val="dk1"/>
              </a:buClr>
              <a:buSzPts val="1200"/>
              <a:buNone/>
              <a:defRPr sz="1200"/>
            </a:lvl3pPr>
            <a:lvl4pPr marL="1828800" lvl="3" indent="-228600" algn="r" rtl="1">
              <a:lnSpc>
                <a:spcPct val="90000"/>
              </a:lnSpc>
              <a:spcBef>
                <a:spcPts val="500"/>
              </a:spcBef>
              <a:spcAft>
                <a:spcPts val="0"/>
              </a:spcAft>
              <a:buClr>
                <a:schemeClr val="dk1"/>
              </a:buClr>
              <a:buSzPts val="1000"/>
              <a:buNone/>
              <a:defRPr sz="1000"/>
            </a:lvl4pPr>
            <a:lvl5pPr marL="2286000" lvl="4" indent="-228600" algn="r" rtl="1">
              <a:lnSpc>
                <a:spcPct val="90000"/>
              </a:lnSpc>
              <a:spcBef>
                <a:spcPts val="500"/>
              </a:spcBef>
              <a:spcAft>
                <a:spcPts val="0"/>
              </a:spcAft>
              <a:buClr>
                <a:schemeClr val="dk1"/>
              </a:buClr>
              <a:buSzPts val="1000"/>
              <a:buNone/>
              <a:defRPr sz="1000"/>
            </a:lvl5pPr>
            <a:lvl6pPr marL="2743200" lvl="5" indent="-228600" algn="r" rtl="1">
              <a:lnSpc>
                <a:spcPct val="90000"/>
              </a:lnSpc>
              <a:spcBef>
                <a:spcPts val="500"/>
              </a:spcBef>
              <a:spcAft>
                <a:spcPts val="0"/>
              </a:spcAft>
              <a:buClr>
                <a:schemeClr val="dk1"/>
              </a:buClr>
              <a:buSzPts val="1000"/>
              <a:buNone/>
              <a:defRPr sz="1000"/>
            </a:lvl6pPr>
            <a:lvl7pPr marL="3200400" lvl="6" indent="-228600" algn="r" rtl="1">
              <a:lnSpc>
                <a:spcPct val="90000"/>
              </a:lnSpc>
              <a:spcBef>
                <a:spcPts val="500"/>
              </a:spcBef>
              <a:spcAft>
                <a:spcPts val="0"/>
              </a:spcAft>
              <a:buClr>
                <a:schemeClr val="dk1"/>
              </a:buClr>
              <a:buSzPts val="1000"/>
              <a:buNone/>
              <a:defRPr sz="1000"/>
            </a:lvl7pPr>
            <a:lvl8pPr marL="3657600" lvl="7" indent="-228600" algn="r" rtl="1">
              <a:lnSpc>
                <a:spcPct val="90000"/>
              </a:lnSpc>
              <a:spcBef>
                <a:spcPts val="500"/>
              </a:spcBef>
              <a:spcAft>
                <a:spcPts val="0"/>
              </a:spcAft>
              <a:buClr>
                <a:schemeClr val="dk1"/>
              </a:buClr>
              <a:buSzPts val="1000"/>
              <a:buNone/>
              <a:defRPr sz="1000"/>
            </a:lvl8pPr>
            <a:lvl9pPr marL="4114800" lvl="8" indent="-228600" algn="r" rtl="1">
              <a:lnSpc>
                <a:spcPct val="90000"/>
              </a:lnSpc>
              <a:spcBef>
                <a:spcPts val="500"/>
              </a:spcBef>
              <a:spcAft>
                <a:spcPts val="0"/>
              </a:spcAft>
              <a:buClr>
                <a:schemeClr val="dk1"/>
              </a:buClr>
              <a:buSzPts val="1000"/>
              <a:buNone/>
              <a:defRPr sz="1000"/>
            </a:lvl9pPr>
          </a:lstStyle>
          <a:p>
            <a:endParaRPr/>
          </a:p>
        </p:txBody>
      </p:sp>
      <p:sp>
        <p:nvSpPr>
          <p:cNvPr id="110" name="Google Shape;110;p35"/>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1" name="Google Shape;111;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2" name="Google Shape;112;p35"/>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1">
              <a:spcBef>
                <a:spcPts val="0"/>
              </a:spcBef>
              <a:spcAft>
                <a:spcPts val="0"/>
              </a:spcAft>
              <a:buNone/>
            </a:pPr>
            <a:fld id="{00000000-1234-1234-1234-123412341234}" type="slidenum">
              <a:rPr lang="x-none"/>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תמונה עם כיתוב" type="picTx">
  <p:cSld name="PICTURE_WITH_CAPTION_TEXT">
    <p:spTree>
      <p:nvGrpSpPr>
        <p:cNvPr id="1" name="Shape 113"/>
        <p:cNvGrpSpPr/>
        <p:nvPr/>
      </p:nvGrpSpPr>
      <p:grpSpPr>
        <a:xfrm>
          <a:off x="0" y="0"/>
          <a:ext cx="0" cy="0"/>
          <a:chOff x="0" y="0"/>
          <a:chExt cx="0" cy="0"/>
        </a:xfrm>
      </p:grpSpPr>
      <p:sp>
        <p:nvSpPr>
          <p:cNvPr id="114" name="Google Shape;114;p36"/>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r" rtl="1">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5" name="Google Shape;115;p36"/>
          <p:cNvSpPr>
            <a:spLocks noGrp="1"/>
          </p:cNvSpPr>
          <p:nvPr>
            <p:ph type="pic" idx="2"/>
          </p:nvPr>
        </p:nvSpPr>
        <p:spPr>
          <a:xfrm>
            <a:off x="5183188" y="987425"/>
            <a:ext cx="6172200" cy="4873625"/>
          </a:xfrm>
          <a:prstGeom prst="rect">
            <a:avLst/>
          </a:prstGeom>
          <a:noFill/>
          <a:ln>
            <a:noFill/>
          </a:ln>
        </p:spPr>
      </p:sp>
      <p:sp>
        <p:nvSpPr>
          <p:cNvPr id="116" name="Google Shape;116;p36"/>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r" rtl="1">
              <a:lnSpc>
                <a:spcPct val="90000"/>
              </a:lnSpc>
              <a:spcBef>
                <a:spcPts val="1000"/>
              </a:spcBef>
              <a:spcAft>
                <a:spcPts val="0"/>
              </a:spcAft>
              <a:buClr>
                <a:schemeClr val="dk1"/>
              </a:buClr>
              <a:buSzPts val="1600"/>
              <a:buNone/>
              <a:defRPr sz="1600"/>
            </a:lvl1pPr>
            <a:lvl2pPr marL="914400" lvl="1" indent="-228600" algn="r" rtl="1">
              <a:lnSpc>
                <a:spcPct val="90000"/>
              </a:lnSpc>
              <a:spcBef>
                <a:spcPts val="500"/>
              </a:spcBef>
              <a:spcAft>
                <a:spcPts val="0"/>
              </a:spcAft>
              <a:buClr>
                <a:schemeClr val="dk1"/>
              </a:buClr>
              <a:buSzPts val="1400"/>
              <a:buNone/>
              <a:defRPr sz="1400"/>
            </a:lvl2pPr>
            <a:lvl3pPr marL="1371600" lvl="2" indent="-228600" algn="r" rtl="1">
              <a:lnSpc>
                <a:spcPct val="90000"/>
              </a:lnSpc>
              <a:spcBef>
                <a:spcPts val="500"/>
              </a:spcBef>
              <a:spcAft>
                <a:spcPts val="0"/>
              </a:spcAft>
              <a:buClr>
                <a:schemeClr val="dk1"/>
              </a:buClr>
              <a:buSzPts val="1200"/>
              <a:buNone/>
              <a:defRPr sz="1200"/>
            </a:lvl3pPr>
            <a:lvl4pPr marL="1828800" lvl="3" indent="-228600" algn="r" rtl="1">
              <a:lnSpc>
                <a:spcPct val="90000"/>
              </a:lnSpc>
              <a:spcBef>
                <a:spcPts val="500"/>
              </a:spcBef>
              <a:spcAft>
                <a:spcPts val="0"/>
              </a:spcAft>
              <a:buClr>
                <a:schemeClr val="dk1"/>
              </a:buClr>
              <a:buSzPts val="1000"/>
              <a:buNone/>
              <a:defRPr sz="1000"/>
            </a:lvl4pPr>
            <a:lvl5pPr marL="2286000" lvl="4" indent="-228600" algn="r" rtl="1">
              <a:lnSpc>
                <a:spcPct val="90000"/>
              </a:lnSpc>
              <a:spcBef>
                <a:spcPts val="500"/>
              </a:spcBef>
              <a:spcAft>
                <a:spcPts val="0"/>
              </a:spcAft>
              <a:buClr>
                <a:schemeClr val="dk1"/>
              </a:buClr>
              <a:buSzPts val="1000"/>
              <a:buNone/>
              <a:defRPr sz="1000"/>
            </a:lvl5pPr>
            <a:lvl6pPr marL="2743200" lvl="5" indent="-228600" algn="r" rtl="1">
              <a:lnSpc>
                <a:spcPct val="90000"/>
              </a:lnSpc>
              <a:spcBef>
                <a:spcPts val="500"/>
              </a:spcBef>
              <a:spcAft>
                <a:spcPts val="0"/>
              </a:spcAft>
              <a:buClr>
                <a:schemeClr val="dk1"/>
              </a:buClr>
              <a:buSzPts val="1000"/>
              <a:buNone/>
              <a:defRPr sz="1000"/>
            </a:lvl6pPr>
            <a:lvl7pPr marL="3200400" lvl="6" indent="-228600" algn="r" rtl="1">
              <a:lnSpc>
                <a:spcPct val="90000"/>
              </a:lnSpc>
              <a:spcBef>
                <a:spcPts val="500"/>
              </a:spcBef>
              <a:spcAft>
                <a:spcPts val="0"/>
              </a:spcAft>
              <a:buClr>
                <a:schemeClr val="dk1"/>
              </a:buClr>
              <a:buSzPts val="1000"/>
              <a:buNone/>
              <a:defRPr sz="1000"/>
            </a:lvl7pPr>
            <a:lvl8pPr marL="3657600" lvl="7" indent="-228600" algn="r" rtl="1">
              <a:lnSpc>
                <a:spcPct val="90000"/>
              </a:lnSpc>
              <a:spcBef>
                <a:spcPts val="500"/>
              </a:spcBef>
              <a:spcAft>
                <a:spcPts val="0"/>
              </a:spcAft>
              <a:buClr>
                <a:schemeClr val="dk1"/>
              </a:buClr>
              <a:buSzPts val="1000"/>
              <a:buNone/>
              <a:defRPr sz="1000"/>
            </a:lvl8pPr>
            <a:lvl9pPr marL="4114800" lvl="8" indent="-228600" algn="r" rtl="1">
              <a:lnSpc>
                <a:spcPct val="90000"/>
              </a:lnSpc>
              <a:spcBef>
                <a:spcPts val="500"/>
              </a:spcBef>
              <a:spcAft>
                <a:spcPts val="0"/>
              </a:spcAft>
              <a:buClr>
                <a:schemeClr val="dk1"/>
              </a:buClr>
              <a:buSzPts val="1000"/>
              <a:buNone/>
              <a:defRPr sz="1000"/>
            </a:lvl9pPr>
          </a:lstStyle>
          <a:p>
            <a:endParaRPr/>
          </a:p>
        </p:txBody>
      </p:sp>
      <p:sp>
        <p:nvSpPr>
          <p:cNvPr id="117" name="Google Shape;117;p36"/>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8" name="Google Shape;118;p3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9" name="Google Shape;119;p36"/>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1">
              <a:spcBef>
                <a:spcPts val="0"/>
              </a:spcBef>
              <a:spcAft>
                <a:spcPts val="0"/>
              </a:spcAft>
              <a:buNone/>
            </a:pPr>
            <a:fld id="{00000000-1234-1234-1234-123412341234}" type="slidenum">
              <a:rPr lang="x-none"/>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18"/>
          <p:cNvSpPr txBox="1">
            <a:spLocks noGrp="1"/>
          </p:cNvSpPr>
          <p:nvPr>
            <p:ph type="title"/>
          </p:nvPr>
        </p:nvSpPr>
        <p:spPr>
          <a:xfrm>
            <a:off x="838200" y="593503"/>
            <a:ext cx="10515600" cy="1325563"/>
          </a:xfrm>
          <a:prstGeom prst="rect">
            <a:avLst/>
          </a:prstGeom>
          <a:noFill/>
          <a:ln>
            <a:noFill/>
          </a:ln>
        </p:spPr>
        <p:txBody>
          <a:bodyPr spcFirstLastPara="1" wrap="square" lIns="91425" tIns="45700" rIns="91425" bIns="45700" anchor="ctr" anchorCtr="0">
            <a:normAutofit/>
          </a:bodyPr>
          <a:lstStyle>
            <a:lvl1pPr lvl="0" algn="r">
              <a:lnSpc>
                <a:spcPct val="90000"/>
              </a:lnSpc>
              <a:spcBef>
                <a:spcPts val="0"/>
              </a:spcBef>
              <a:spcAft>
                <a:spcPts val="0"/>
              </a:spcAft>
              <a:buClr>
                <a:srgbClr val="2814F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18"/>
          <p:cNvSpPr txBox="1">
            <a:spLocks noGrp="1"/>
          </p:cNvSpPr>
          <p:nvPr>
            <p:ph type="body" idx="1"/>
          </p:nvPr>
        </p:nvSpPr>
        <p:spPr>
          <a:xfrm>
            <a:off x="838200" y="2155139"/>
            <a:ext cx="10515600" cy="4286850"/>
          </a:xfrm>
          <a:prstGeom prst="rect">
            <a:avLst/>
          </a:prstGeom>
          <a:noFill/>
          <a:ln>
            <a:noFill/>
          </a:ln>
        </p:spPr>
        <p:txBody>
          <a:bodyPr spcFirstLastPara="1" wrap="square" lIns="91425" tIns="45700" rIns="91425" bIns="45700" anchor="t" anchorCtr="0">
            <a:normAutofit/>
          </a:bodyPr>
          <a:lstStyle>
            <a:lvl1pPr marL="457200" lvl="0" indent="-342900" algn="r" rtl="1">
              <a:lnSpc>
                <a:spcPct val="90000"/>
              </a:lnSpc>
              <a:spcBef>
                <a:spcPts val="1000"/>
              </a:spcBef>
              <a:spcAft>
                <a:spcPts val="0"/>
              </a:spcAft>
              <a:buClr>
                <a:srgbClr val="2814FF"/>
              </a:buClr>
              <a:buSzPts val="1800"/>
              <a:buChar char="•"/>
              <a:defRPr/>
            </a:lvl1pPr>
            <a:lvl2pPr marL="914400" lvl="1" indent="-342900" algn="r" rtl="1">
              <a:lnSpc>
                <a:spcPct val="90000"/>
              </a:lnSpc>
              <a:spcBef>
                <a:spcPts val="500"/>
              </a:spcBef>
              <a:spcAft>
                <a:spcPts val="0"/>
              </a:spcAft>
              <a:buClr>
                <a:srgbClr val="2814FF"/>
              </a:buClr>
              <a:buSzPts val="1800"/>
              <a:buChar char="•"/>
              <a:defRPr/>
            </a:lvl2pPr>
            <a:lvl3pPr marL="1371600" lvl="2" indent="-342900" algn="r" rtl="1">
              <a:lnSpc>
                <a:spcPct val="90000"/>
              </a:lnSpc>
              <a:spcBef>
                <a:spcPts val="500"/>
              </a:spcBef>
              <a:spcAft>
                <a:spcPts val="0"/>
              </a:spcAft>
              <a:buClr>
                <a:srgbClr val="2814FF"/>
              </a:buClr>
              <a:buSzPts val="1800"/>
              <a:buChar char="•"/>
              <a:defRPr/>
            </a:lvl3pPr>
            <a:lvl4pPr marL="1828800" lvl="3" indent="-342900" algn="r" rtl="1">
              <a:lnSpc>
                <a:spcPct val="90000"/>
              </a:lnSpc>
              <a:spcBef>
                <a:spcPts val="500"/>
              </a:spcBef>
              <a:spcAft>
                <a:spcPts val="0"/>
              </a:spcAft>
              <a:buClr>
                <a:srgbClr val="2814FF"/>
              </a:buClr>
              <a:buSzPts val="1800"/>
              <a:buChar char="•"/>
              <a:defRPr/>
            </a:lvl4pPr>
            <a:lvl5pPr marL="2286000" lvl="4" indent="-342900" algn="r" rtl="1">
              <a:lnSpc>
                <a:spcPct val="90000"/>
              </a:lnSpc>
              <a:spcBef>
                <a:spcPts val="500"/>
              </a:spcBef>
              <a:spcAft>
                <a:spcPts val="0"/>
              </a:spcAft>
              <a:buClr>
                <a:srgbClr val="2814FF"/>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כותרת וטקסט אנכי" type="vertTx">
  <p:cSld name="VERTICAL_TEXT">
    <p:spTree>
      <p:nvGrpSpPr>
        <p:cNvPr id="1" name="Shape 120"/>
        <p:cNvGrpSpPr/>
        <p:nvPr/>
      </p:nvGrpSpPr>
      <p:grpSpPr>
        <a:xfrm>
          <a:off x="0" y="0"/>
          <a:ext cx="0" cy="0"/>
          <a:chOff x="0" y="0"/>
          <a:chExt cx="0" cy="0"/>
        </a:xfrm>
      </p:grpSpPr>
      <p:sp>
        <p:nvSpPr>
          <p:cNvPr id="121" name="Google Shape;121;p3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r" rtl="1">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2" name="Google Shape;122;p37"/>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r" rtl="1">
              <a:lnSpc>
                <a:spcPct val="90000"/>
              </a:lnSpc>
              <a:spcBef>
                <a:spcPts val="1000"/>
              </a:spcBef>
              <a:spcAft>
                <a:spcPts val="0"/>
              </a:spcAft>
              <a:buClr>
                <a:schemeClr val="dk1"/>
              </a:buClr>
              <a:buSzPts val="1800"/>
              <a:buChar char="•"/>
              <a:defRPr/>
            </a:lvl1pPr>
            <a:lvl2pPr marL="914400" lvl="1" indent="-342900" algn="r" rtl="1">
              <a:lnSpc>
                <a:spcPct val="90000"/>
              </a:lnSpc>
              <a:spcBef>
                <a:spcPts val="500"/>
              </a:spcBef>
              <a:spcAft>
                <a:spcPts val="0"/>
              </a:spcAft>
              <a:buClr>
                <a:schemeClr val="dk1"/>
              </a:buClr>
              <a:buSzPts val="1800"/>
              <a:buChar char="•"/>
              <a:defRPr/>
            </a:lvl2pPr>
            <a:lvl3pPr marL="1371600" lvl="2" indent="-342900" algn="r" rtl="1">
              <a:lnSpc>
                <a:spcPct val="90000"/>
              </a:lnSpc>
              <a:spcBef>
                <a:spcPts val="500"/>
              </a:spcBef>
              <a:spcAft>
                <a:spcPts val="0"/>
              </a:spcAft>
              <a:buClr>
                <a:schemeClr val="dk1"/>
              </a:buClr>
              <a:buSzPts val="1800"/>
              <a:buChar char="•"/>
              <a:defRPr/>
            </a:lvl3pPr>
            <a:lvl4pPr marL="1828800" lvl="3" indent="-342900" algn="r" rtl="1">
              <a:lnSpc>
                <a:spcPct val="90000"/>
              </a:lnSpc>
              <a:spcBef>
                <a:spcPts val="500"/>
              </a:spcBef>
              <a:spcAft>
                <a:spcPts val="0"/>
              </a:spcAft>
              <a:buClr>
                <a:schemeClr val="dk1"/>
              </a:buClr>
              <a:buSzPts val="1800"/>
              <a:buChar char="•"/>
              <a:defRPr/>
            </a:lvl4pPr>
            <a:lvl5pPr marL="2286000" lvl="4" indent="-342900" algn="r" rtl="1">
              <a:lnSpc>
                <a:spcPct val="90000"/>
              </a:lnSpc>
              <a:spcBef>
                <a:spcPts val="500"/>
              </a:spcBef>
              <a:spcAft>
                <a:spcPts val="0"/>
              </a:spcAft>
              <a:buClr>
                <a:schemeClr val="dk1"/>
              </a:buClr>
              <a:buSzPts val="1800"/>
              <a:buChar char="•"/>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endParaRPr/>
          </a:p>
        </p:txBody>
      </p:sp>
      <p:sp>
        <p:nvSpPr>
          <p:cNvPr id="123" name="Google Shape;123;p37"/>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4" name="Google Shape;124;p3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5" name="Google Shape;125;p37"/>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1">
              <a:spcBef>
                <a:spcPts val="0"/>
              </a:spcBef>
              <a:spcAft>
                <a:spcPts val="0"/>
              </a:spcAft>
              <a:buNone/>
            </a:pPr>
            <a:fld id="{00000000-1234-1234-1234-123412341234}" type="slidenum">
              <a:rPr lang="x-none"/>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כותרת אנכית וטקסט" type="vertTitleAndTx">
  <p:cSld name="VERTICAL_TITLE_AND_VERTICAL_TEXT">
    <p:spTree>
      <p:nvGrpSpPr>
        <p:cNvPr id="1" name="Shape 126"/>
        <p:cNvGrpSpPr/>
        <p:nvPr/>
      </p:nvGrpSpPr>
      <p:grpSpPr>
        <a:xfrm>
          <a:off x="0" y="0"/>
          <a:ext cx="0" cy="0"/>
          <a:chOff x="0" y="0"/>
          <a:chExt cx="0" cy="0"/>
        </a:xfrm>
      </p:grpSpPr>
      <p:sp>
        <p:nvSpPr>
          <p:cNvPr id="127" name="Google Shape;127;p38"/>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r" rtl="1">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8" name="Google Shape;128;p38"/>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r" rtl="1">
              <a:lnSpc>
                <a:spcPct val="90000"/>
              </a:lnSpc>
              <a:spcBef>
                <a:spcPts val="1000"/>
              </a:spcBef>
              <a:spcAft>
                <a:spcPts val="0"/>
              </a:spcAft>
              <a:buClr>
                <a:schemeClr val="dk1"/>
              </a:buClr>
              <a:buSzPts val="1800"/>
              <a:buChar char="•"/>
              <a:defRPr/>
            </a:lvl1pPr>
            <a:lvl2pPr marL="914400" lvl="1" indent="-342900" algn="r" rtl="1">
              <a:lnSpc>
                <a:spcPct val="90000"/>
              </a:lnSpc>
              <a:spcBef>
                <a:spcPts val="500"/>
              </a:spcBef>
              <a:spcAft>
                <a:spcPts val="0"/>
              </a:spcAft>
              <a:buClr>
                <a:schemeClr val="dk1"/>
              </a:buClr>
              <a:buSzPts val="1800"/>
              <a:buChar char="•"/>
              <a:defRPr/>
            </a:lvl2pPr>
            <a:lvl3pPr marL="1371600" lvl="2" indent="-342900" algn="r" rtl="1">
              <a:lnSpc>
                <a:spcPct val="90000"/>
              </a:lnSpc>
              <a:spcBef>
                <a:spcPts val="500"/>
              </a:spcBef>
              <a:spcAft>
                <a:spcPts val="0"/>
              </a:spcAft>
              <a:buClr>
                <a:schemeClr val="dk1"/>
              </a:buClr>
              <a:buSzPts val="1800"/>
              <a:buChar char="•"/>
              <a:defRPr/>
            </a:lvl3pPr>
            <a:lvl4pPr marL="1828800" lvl="3" indent="-342900" algn="r" rtl="1">
              <a:lnSpc>
                <a:spcPct val="90000"/>
              </a:lnSpc>
              <a:spcBef>
                <a:spcPts val="500"/>
              </a:spcBef>
              <a:spcAft>
                <a:spcPts val="0"/>
              </a:spcAft>
              <a:buClr>
                <a:schemeClr val="dk1"/>
              </a:buClr>
              <a:buSzPts val="1800"/>
              <a:buChar char="•"/>
              <a:defRPr/>
            </a:lvl4pPr>
            <a:lvl5pPr marL="2286000" lvl="4" indent="-342900" algn="r" rtl="1">
              <a:lnSpc>
                <a:spcPct val="90000"/>
              </a:lnSpc>
              <a:spcBef>
                <a:spcPts val="500"/>
              </a:spcBef>
              <a:spcAft>
                <a:spcPts val="0"/>
              </a:spcAft>
              <a:buClr>
                <a:schemeClr val="dk1"/>
              </a:buClr>
              <a:buSzPts val="1800"/>
              <a:buChar char="•"/>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endParaRPr/>
          </a:p>
        </p:txBody>
      </p:sp>
      <p:sp>
        <p:nvSpPr>
          <p:cNvPr id="129" name="Google Shape;129;p38"/>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0" name="Google Shape;130;p3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1" name="Google Shape;131;p38"/>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1">
              <a:spcBef>
                <a:spcPts val="0"/>
              </a:spcBef>
              <a:spcAft>
                <a:spcPts val="0"/>
              </a:spcAft>
              <a:buNone/>
            </a:pPr>
            <a:fld id="{00000000-1234-1234-1234-123412341234}" type="slidenum">
              <a:rPr lang="x-none"/>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1">
  <p:cSld name="Title Slide1">
    <p:spTree>
      <p:nvGrpSpPr>
        <p:cNvPr id="1" name="Shape 20"/>
        <p:cNvGrpSpPr/>
        <p:nvPr/>
      </p:nvGrpSpPr>
      <p:grpSpPr>
        <a:xfrm>
          <a:off x="0" y="0"/>
          <a:ext cx="0" cy="0"/>
          <a:chOff x="0" y="0"/>
          <a:chExt cx="0" cy="0"/>
        </a:xfrm>
      </p:grpSpPr>
      <p:sp>
        <p:nvSpPr>
          <p:cNvPr id="21" name="Google Shape;21;p19"/>
          <p:cNvSpPr txBox="1">
            <a:spLocks noGrp="1"/>
          </p:cNvSpPr>
          <p:nvPr>
            <p:ph type="title"/>
          </p:nvPr>
        </p:nvSpPr>
        <p:spPr>
          <a:xfrm>
            <a:off x="1102784" y="855949"/>
            <a:ext cx="9601728" cy="346249"/>
          </a:xfrm>
          <a:prstGeom prst="rect">
            <a:avLst/>
          </a:prstGeom>
          <a:noFill/>
          <a:ln>
            <a:noFill/>
          </a:ln>
        </p:spPr>
        <p:txBody>
          <a:bodyPr spcFirstLastPara="1" wrap="square" lIns="0" tIns="0" rIns="0" bIns="0" anchor="ctr" anchorCtr="0">
            <a:spAutoFit/>
          </a:bodyPr>
          <a:lstStyle>
            <a:lvl1pPr lvl="0" algn="l">
              <a:lnSpc>
                <a:spcPct val="90000"/>
              </a:lnSpc>
              <a:spcBef>
                <a:spcPts val="0"/>
              </a:spcBef>
              <a:spcAft>
                <a:spcPts val="0"/>
              </a:spcAft>
              <a:buClr>
                <a:srgbClr val="2814FF"/>
              </a:buClr>
              <a:buSzPts val="2500"/>
              <a:buFont typeface="Calibri"/>
              <a:buNone/>
              <a:defRPr sz="25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22" name="Google Shape;22;p19" descr="logo_bh.jpg"/>
          <p:cNvPicPr preferRelativeResize="0"/>
          <p:nvPr/>
        </p:nvPicPr>
        <p:blipFill rotWithShape="1">
          <a:blip r:embed="rId2">
            <a:alphaModFix/>
          </a:blip>
          <a:srcRect/>
          <a:stretch/>
        </p:blipFill>
        <p:spPr>
          <a:xfrm>
            <a:off x="527381" y="5945852"/>
            <a:ext cx="1824203" cy="651501"/>
          </a:xfrm>
          <a:prstGeom prst="rect">
            <a:avLst/>
          </a:prstGeom>
          <a:noFill/>
          <a:ln>
            <a:noFill/>
          </a:ln>
        </p:spPr>
      </p:pic>
      <p:sp>
        <p:nvSpPr>
          <p:cNvPr id="23" name="Google Shape;23;p19"/>
          <p:cNvSpPr txBox="1">
            <a:spLocks noGrp="1"/>
          </p:cNvSpPr>
          <p:nvPr>
            <p:ph type="body" idx="1"/>
          </p:nvPr>
        </p:nvSpPr>
        <p:spPr>
          <a:xfrm>
            <a:off x="11184565" y="44624"/>
            <a:ext cx="576064" cy="288033"/>
          </a:xfrm>
          <a:prstGeom prst="rect">
            <a:avLst/>
          </a:prstGeom>
          <a:noFill/>
          <a:ln>
            <a:noFill/>
          </a:ln>
        </p:spPr>
        <p:txBody>
          <a:bodyPr spcFirstLastPara="1" wrap="square" lIns="91425" tIns="45700" rIns="91425" bIns="45700" anchor="t" anchorCtr="0">
            <a:normAutofit/>
          </a:bodyPr>
          <a:lstStyle>
            <a:lvl1pPr marL="457200" marR="0" lvl="0" indent="-228600" algn="l" rtl="1">
              <a:lnSpc>
                <a:spcPct val="100000"/>
              </a:lnSpc>
              <a:spcBef>
                <a:spcPts val="260"/>
              </a:spcBef>
              <a:spcAft>
                <a:spcPts val="0"/>
              </a:spcAft>
              <a:buClr>
                <a:srgbClr val="FFFFFF"/>
              </a:buClr>
              <a:buSzPts val="1300"/>
              <a:buFont typeface="Arial"/>
              <a:buNone/>
              <a:defRPr sz="1300" b="1">
                <a:solidFill>
                  <a:srgbClr val="FFFFFF"/>
                </a:solidFill>
              </a:defRPr>
            </a:lvl1pPr>
            <a:lvl2pPr marL="914400" lvl="1" indent="-342900" algn="r" rtl="1">
              <a:lnSpc>
                <a:spcPct val="90000"/>
              </a:lnSpc>
              <a:spcBef>
                <a:spcPts val="500"/>
              </a:spcBef>
              <a:spcAft>
                <a:spcPts val="0"/>
              </a:spcAft>
              <a:buClr>
                <a:srgbClr val="2814FF"/>
              </a:buClr>
              <a:buSzPts val="1800"/>
              <a:buChar char="•"/>
              <a:defRPr/>
            </a:lvl2pPr>
            <a:lvl3pPr marL="1371600" lvl="2" indent="-342900" algn="r" rtl="1">
              <a:lnSpc>
                <a:spcPct val="90000"/>
              </a:lnSpc>
              <a:spcBef>
                <a:spcPts val="500"/>
              </a:spcBef>
              <a:spcAft>
                <a:spcPts val="0"/>
              </a:spcAft>
              <a:buClr>
                <a:srgbClr val="2814FF"/>
              </a:buClr>
              <a:buSzPts val="1800"/>
              <a:buChar char="•"/>
              <a:defRPr/>
            </a:lvl3pPr>
            <a:lvl4pPr marL="1828800" lvl="3" indent="-342900" algn="r" rtl="1">
              <a:lnSpc>
                <a:spcPct val="90000"/>
              </a:lnSpc>
              <a:spcBef>
                <a:spcPts val="500"/>
              </a:spcBef>
              <a:spcAft>
                <a:spcPts val="0"/>
              </a:spcAft>
              <a:buClr>
                <a:srgbClr val="2814FF"/>
              </a:buClr>
              <a:buSzPts val="1800"/>
              <a:buChar char="•"/>
              <a:defRPr/>
            </a:lvl4pPr>
            <a:lvl5pPr marL="2286000" lvl="4" indent="-342900" algn="r" rtl="1">
              <a:lnSpc>
                <a:spcPct val="90000"/>
              </a:lnSpc>
              <a:spcBef>
                <a:spcPts val="500"/>
              </a:spcBef>
              <a:spcAft>
                <a:spcPts val="0"/>
              </a:spcAft>
              <a:buClr>
                <a:srgbClr val="2814FF"/>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4"/>
        <p:cNvGrpSpPr/>
        <p:nvPr/>
      </p:nvGrpSpPr>
      <p:grpSpPr>
        <a:xfrm>
          <a:off x="0" y="0"/>
          <a:ext cx="0" cy="0"/>
          <a:chOff x="0" y="0"/>
          <a:chExt cx="0" cy="0"/>
        </a:xfrm>
      </p:grpSpPr>
      <p:sp>
        <p:nvSpPr>
          <p:cNvPr id="25" name="Google Shape;25;p22"/>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r">
              <a:lnSpc>
                <a:spcPct val="90000"/>
              </a:lnSpc>
              <a:spcBef>
                <a:spcPts val="0"/>
              </a:spcBef>
              <a:spcAft>
                <a:spcPts val="0"/>
              </a:spcAft>
              <a:buClr>
                <a:srgbClr val="2814FF"/>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22"/>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r" rtl="1">
              <a:lnSpc>
                <a:spcPct val="90000"/>
              </a:lnSpc>
              <a:spcBef>
                <a:spcPts val="1000"/>
              </a:spcBef>
              <a:spcAft>
                <a:spcPts val="0"/>
              </a:spcAft>
              <a:buClr>
                <a:srgbClr val="2814FF"/>
              </a:buClr>
              <a:buSzPts val="2400"/>
              <a:buNone/>
              <a:defRPr sz="2400">
                <a:solidFill>
                  <a:srgbClr val="2814FF"/>
                </a:solidFill>
              </a:defRPr>
            </a:lvl1pPr>
            <a:lvl2pPr marL="914400" lvl="1" indent="-228600" algn="r" rtl="1">
              <a:lnSpc>
                <a:spcPct val="90000"/>
              </a:lnSpc>
              <a:spcBef>
                <a:spcPts val="500"/>
              </a:spcBef>
              <a:spcAft>
                <a:spcPts val="0"/>
              </a:spcAft>
              <a:buClr>
                <a:srgbClr val="888888"/>
              </a:buClr>
              <a:buSzPts val="2000"/>
              <a:buNone/>
              <a:defRPr sz="2000">
                <a:solidFill>
                  <a:srgbClr val="888888"/>
                </a:solidFill>
              </a:defRPr>
            </a:lvl2pPr>
            <a:lvl3pPr marL="1371600" lvl="2" indent="-228600" algn="r" rtl="1">
              <a:lnSpc>
                <a:spcPct val="90000"/>
              </a:lnSpc>
              <a:spcBef>
                <a:spcPts val="500"/>
              </a:spcBef>
              <a:spcAft>
                <a:spcPts val="0"/>
              </a:spcAft>
              <a:buClr>
                <a:srgbClr val="888888"/>
              </a:buClr>
              <a:buSzPts val="1800"/>
              <a:buNone/>
              <a:defRPr sz="1800">
                <a:solidFill>
                  <a:srgbClr val="888888"/>
                </a:solidFill>
              </a:defRPr>
            </a:lvl3pPr>
            <a:lvl4pPr marL="1828800" lvl="3" indent="-228600" algn="r" rtl="1">
              <a:lnSpc>
                <a:spcPct val="90000"/>
              </a:lnSpc>
              <a:spcBef>
                <a:spcPts val="500"/>
              </a:spcBef>
              <a:spcAft>
                <a:spcPts val="0"/>
              </a:spcAft>
              <a:buClr>
                <a:srgbClr val="888888"/>
              </a:buClr>
              <a:buSzPts val="1600"/>
              <a:buNone/>
              <a:defRPr sz="1600">
                <a:solidFill>
                  <a:srgbClr val="888888"/>
                </a:solidFill>
              </a:defRPr>
            </a:lvl4pPr>
            <a:lvl5pPr marL="2286000" lvl="4" indent="-228600" algn="r" rtl="1">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7"/>
        <p:cNvGrpSpPr/>
        <p:nvPr/>
      </p:nvGrpSpPr>
      <p:grpSpPr>
        <a:xfrm>
          <a:off x="0" y="0"/>
          <a:ext cx="0" cy="0"/>
          <a:chOff x="0" y="0"/>
          <a:chExt cx="0" cy="0"/>
        </a:xfrm>
      </p:grpSpPr>
      <p:sp>
        <p:nvSpPr>
          <p:cNvPr id="28" name="Google Shape;28;p23"/>
          <p:cNvSpPr txBox="1">
            <a:spLocks noGrp="1"/>
          </p:cNvSpPr>
          <p:nvPr>
            <p:ph type="title"/>
          </p:nvPr>
        </p:nvSpPr>
        <p:spPr>
          <a:xfrm>
            <a:off x="838200" y="593503"/>
            <a:ext cx="10515600" cy="1325563"/>
          </a:xfrm>
          <a:prstGeom prst="rect">
            <a:avLst/>
          </a:prstGeom>
          <a:noFill/>
          <a:ln>
            <a:noFill/>
          </a:ln>
        </p:spPr>
        <p:txBody>
          <a:bodyPr spcFirstLastPara="1" wrap="square" lIns="91425" tIns="45700" rIns="91425" bIns="45700" anchor="ctr" anchorCtr="0">
            <a:normAutofit/>
          </a:bodyPr>
          <a:lstStyle>
            <a:lvl1pPr lvl="0" algn="r">
              <a:lnSpc>
                <a:spcPct val="90000"/>
              </a:lnSpc>
              <a:spcBef>
                <a:spcPts val="0"/>
              </a:spcBef>
              <a:spcAft>
                <a:spcPts val="0"/>
              </a:spcAft>
              <a:buClr>
                <a:srgbClr val="2814F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23"/>
          <p:cNvSpPr txBox="1">
            <a:spLocks noGrp="1"/>
          </p:cNvSpPr>
          <p:nvPr>
            <p:ph type="body" idx="1"/>
          </p:nvPr>
        </p:nvSpPr>
        <p:spPr>
          <a:xfrm>
            <a:off x="838200" y="1825625"/>
            <a:ext cx="5181600" cy="4657552"/>
          </a:xfrm>
          <a:prstGeom prst="rect">
            <a:avLst/>
          </a:prstGeom>
          <a:noFill/>
          <a:ln>
            <a:noFill/>
          </a:ln>
        </p:spPr>
        <p:txBody>
          <a:bodyPr spcFirstLastPara="1" wrap="square" lIns="91425" tIns="45700" rIns="91425" bIns="45700" anchor="t" anchorCtr="0">
            <a:normAutofit/>
          </a:bodyPr>
          <a:lstStyle>
            <a:lvl1pPr marL="457200" lvl="0" indent="-342900" algn="r" rtl="1">
              <a:lnSpc>
                <a:spcPct val="90000"/>
              </a:lnSpc>
              <a:spcBef>
                <a:spcPts val="1000"/>
              </a:spcBef>
              <a:spcAft>
                <a:spcPts val="0"/>
              </a:spcAft>
              <a:buClr>
                <a:srgbClr val="2814FF"/>
              </a:buClr>
              <a:buSzPts val="1800"/>
              <a:buChar char="•"/>
              <a:defRPr/>
            </a:lvl1pPr>
            <a:lvl2pPr marL="914400" lvl="1" indent="-342900" algn="r" rtl="1">
              <a:lnSpc>
                <a:spcPct val="90000"/>
              </a:lnSpc>
              <a:spcBef>
                <a:spcPts val="500"/>
              </a:spcBef>
              <a:spcAft>
                <a:spcPts val="0"/>
              </a:spcAft>
              <a:buClr>
                <a:srgbClr val="2814FF"/>
              </a:buClr>
              <a:buSzPts val="1800"/>
              <a:buChar char="•"/>
              <a:defRPr/>
            </a:lvl2pPr>
            <a:lvl3pPr marL="1371600" lvl="2" indent="-342900" algn="r" rtl="1">
              <a:lnSpc>
                <a:spcPct val="90000"/>
              </a:lnSpc>
              <a:spcBef>
                <a:spcPts val="500"/>
              </a:spcBef>
              <a:spcAft>
                <a:spcPts val="0"/>
              </a:spcAft>
              <a:buClr>
                <a:srgbClr val="2814FF"/>
              </a:buClr>
              <a:buSzPts val="1800"/>
              <a:buChar char="•"/>
              <a:defRPr/>
            </a:lvl3pPr>
            <a:lvl4pPr marL="1828800" lvl="3" indent="-342900" algn="r" rtl="1">
              <a:lnSpc>
                <a:spcPct val="90000"/>
              </a:lnSpc>
              <a:spcBef>
                <a:spcPts val="500"/>
              </a:spcBef>
              <a:spcAft>
                <a:spcPts val="0"/>
              </a:spcAft>
              <a:buClr>
                <a:srgbClr val="2814FF"/>
              </a:buClr>
              <a:buSzPts val="1800"/>
              <a:buChar char="•"/>
              <a:defRPr/>
            </a:lvl4pPr>
            <a:lvl5pPr marL="2286000" lvl="4" indent="-342900" algn="r" rtl="1">
              <a:lnSpc>
                <a:spcPct val="90000"/>
              </a:lnSpc>
              <a:spcBef>
                <a:spcPts val="500"/>
              </a:spcBef>
              <a:spcAft>
                <a:spcPts val="0"/>
              </a:spcAft>
              <a:buClr>
                <a:srgbClr val="2814FF"/>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0" name="Google Shape;30;p23"/>
          <p:cNvSpPr txBox="1">
            <a:spLocks noGrp="1"/>
          </p:cNvSpPr>
          <p:nvPr>
            <p:ph type="body" idx="2"/>
          </p:nvPr>
        </p:nvSpPr>
        <p:spPr>
          <a:xfrm>
            <a:off x="6172200" y="1825624"/>
            <a:ext cx="5181600" cy="4657553"/>
          </a:xfrm>
          <a:prstGeom prst="rect">
            <a:avLst/>
          </a:prstGeom>
          <a:noFill/>
          <a:ln>
            <a:noFill/>
          </a:ln>
        </p:spPr>
        <p:txBody>
          <a:bodyPr spcFirstLastPara="1" wrap="square" lIns="91425" tIns="45700" rIns="91425" bIns="45700" anchor="t" anchorCtr="0">
            <a:normAutofit/>
          </a:bodyPr>
          <a:lstStyle>
            <a:lvl1pPr marL="457200" lvl="0" indent="-342900" algn="r" rtl="1">
              <a:lnSpc>
                <a:spcPct val="90000"/>
              </a:lnSpc>
              <a:spcBef>
                <a:spcPts val="1000"/>
              </a:spcBef>
              <a:spcAft>
                <a:spcPts val="0"/>
              </a:spcAft>
              <a:buClr>
                <a:srgbClr val="2814FF"/>
              </a:buClr>
              <a:buSzPts val="1800"/>
              <a:buChar char="•"/>
              <a:defRPr/>
            </a:lvl1pPr>
            <a:lvl2pPr marL="914400" lvl="1" indent="-342900" algn="r" rtl="1">
              <a:lnSpc>
                <a:spcPct val="90000"/>
              </a:lnSpc>
              <a:spcBef>
                <a:spcPts val="500"/>
              </a:spcBef>
              <a:spcAft>
                <a:spcPts val="0"/>
              </a:spcAft>
              <a:buClr>
                <a:srgbClr val="2814FF"/>
              </a:buClr>
              <a:buSzPts val="1800"/>
              <a:buChar char="•"/>
              <a:defRPr/>
            </a:lvl2pPr>
            <a:lvl3pPr marL="1371600" lvl="2" indent="-342900" algn="r" rtl="1">
              <a:lnSpc>
                <a:spcPct val="90000"/>
              </a:lnSpc>
              <a:spcBef>
                <a:spcPts val="500"/>
              </a:spcBef>
              <a:spcAft>
                <a:spcPts val="0"/>
              </a:spcAft>
              <a:buClr>
                <a:srgbClr val="2814FF"/>
              </a:buClr>
              <a:buSzPts val="1800"/>
              <a:buChar char="•"/>
              <a:defRPr/>
            </a:lvl3pPr>
            <a:lvl4pPr marL="1828800" lvl="3" indent="-342900" algn="r" rtl="1">
              <a:lnSpc>
                <a:spcPct val="90000"/>
              </a:lnSpc>
              <a:spcBef>
                <a:spcPts val="500"/>
              </a:spcBef>
              <a:spcAft>
                <a:spcPts val="0"/>
              </a:spcAft>
              <a:buClr>
                <a:srgbClr val="2814FF"/>
              </a:buClr>
              <a:buSzPts val="1800"/>
              <a:buChar char="•"/>
              <a:defRPr/>
            </a:lvl4pPr>
            <a:lvl5pPr marL="2286000" lvl="4" indent="-342900" algn="r" rtl="1">
              <a:lnSpc>
                <a:spcPct val="90000"/>
              </a:lnSpc>
              <a:spcBef>
                <a:spcPts val="500"/>
              </a:spcBef>
              <a:spcAft>
                <a:spcPts val="0"/>
              </a:spcAft>
              <a:buClr>
                <a:srgbClr val="2814FF"/>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1"/>
        <p:cNvGrpSpPr/>
        <p:nvPr/>
      </p:nvGrpSpPr>
      <p:grpSpPr>
        <a:xfrm>
          <a:off x="0" y="0"/>
          <a:ext cx="0" cy="0"/>
          <a:chOff x="0" y="0"/>
          <a:chExt cx="0" cy="0"/>
        </a:xfrm>
      </p:grpSpPr>
      <p:sp>
        <p:nvSpPr>
          <p:cNvPr id="32" name="Google Shape;32;p24"/>
          <p:cNvSpPr txBox="1">
            <a:spLocks noGrp="1"/>
          </p:cNvSpPr>
          <p:nvPr>
            <p:ph type="title"/>
          </p:nvPr>
        </p:nvSpPr>
        <p:spPr>
          <a:xfrm>
            <a:off x="839788" y="587547"/>
            <a:ext cx="10515600" cy="1430723"/>
          </a:xfrm>
          <a:prstGeom prst="rect">
            <a:avLst/>
          </a:prstGeom>
          <a:noFill/>
          <a:ln>
            <a:noFill/>
          </a:ln>
        </p:spPr>
        <p:txBody>
          <a:bodyPr spcFirstLastPara="1" wrap="square" lIns="91425" tIns="45700" rIns="91425" bIns="45700" anchor="ctr" anchorCtr="0">
            <a:normAutofit/>
          </a:bodyPr>
          <a:lstStyle>
            <a:lvl1pPr lvl="0" algn="r">
              <a:lnSpc>
                <a:spcPct val="90000"/>
              </a:lnSpc>
              <a:spcBef>
                <a:spcPts val="0"/>
              </a:spcBef>
              <a:spcAft>
                <a:spcPts val="0"/>
              </a:spcAft>
              <a:buClr>
                <a:srgbClr val="2814FF"/>
              </a:buClr>
              <a:buSzPts val="3600"/>
              <a:buFont typeface="Calibri"/>
              <a:buNone/>
              <a:defRPr sz="36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24"/>
          <p:cNvSpPr txBox="1">
            <a:spLocks noGrp="1"/>
          </p:cNvSpPr>
          <p:nvPr>
            <p:ph type="body" idx="1"/>
          </p:nvPr>
        </p:nvSpPr>
        <p:spPr>
          <a:xfrm>
            <a:off x="839788" y="2163402"/>
            <a:ext cx="5157787" cy="823912"/>
          </a:xfrm>
          <a:prstGeom prst="rect">
            <a:avLst/>
          </a:prstGeom>
          <a:noFill/>
          <a:ln>
            <a:noFill/>
          </a:ln>
        </p:spPr>
        <p:txBody>
          <a:bodyPr spcFirstLastPara="1" wrap="square" lIns="91425" tIns="45700" rIns="91425" bIns="45700" anchor="b" anchorCtr="0">
            <a:normAutofit/>
          </a:bodyPr>
          <a:lstStyle>
            <a:lvl1pPr marL="457200" lvl="0" indent="-228600" algn="r" rtl="1">
              <a:lnSpc>
                <a:spcPct val="90000"/>
              </a:lnSpc>
              <a:spcBef>
                <a:spcPts val="1000"/>
              </a:spcBef>
              <a:spcAft>
                <a:spcPts val="0"/>
              </a:spcAft>
              <a:buClr>
                <a:srgbClr val="2814FF"/>
              </a:buClr>
              <a:buSzPts val="2400"/>
              <a:buNone/>
              <a:defRPr sz="2400" b="1"/>
            </a:lvl1pPr>
            <a:lvl2pPr marL="914400" lvl="1" indent="-228600" algn="r" rtl="1">
              <a:lnSpc>
                <a:spcPct val="90000"/>
              </a:lnSpc>
              <a:spcBef>
                <a:spcPts val="500"/>
              </a:spcBef>
              <a:spcAft>
                <a:spcPts val="0"/>
              </a:spcAft>
              <a:buClr>
                <a:srgbClr val="2814FF"/>
              </a:buClr>
              <a:buSzPts val="2000"/>
              <a:buNone/>
              <a:defRPr sz="2000" b="1"/>
            </a:lvl2pPr>
            <a:lvl3pPr marL="1371600" lvl="2" indent="-228600" algn="r" rtl="1">
              <a:lnSpc>
                <a:spcPct val="90000"/>
              </a:lnSpc>
              <a:spcBef>
                <a:spcPts val="500"/>
              </a:spcBef>
              <a:spcAft>
                <a:spcPts val="0"/>
              </a:spcAft>
              <a:buClr>
                <a:srgbClr val="2814FF"/>
              </a:buClr>
              <a:buSzPts val="1800"/>
              <a:buNone/>
              <a:defRPr sz="1800" b="1"/>
            </a:lvl3pPr>
            <a:lvl4pPr marL="1828800" lvl="3" indent="-228600" algn="r" rtl="1">
              <a:lnSpc>
                <a:spcPct val="90000"/>
              </a:lnSpc>
              <a:spcBef>
                <a:spcPts val="500"/>
              </a:spcBef>
              <a:spcAft>
                <a:spcPts val="0"/>
              </a:spcAft>
              <a:buClr>
                <a:srgbClr val="2814FF"/>
              </a:buClr>
              <a:buSzPts val="1600"/>
              <a:buNone/>
              <a:defRPr sz="1600" b="1"/>
            </a:lvl4pPr>
            <a:lvl5pPr marL="2286000" lvl="4" indent="-228600" algn="r" rtl="1">
              <a:lnSpc>
                <a:spcPct val="90000"/>
              </a:lnSpc>
              <a:spcBef>
                <a:spcPts val="500"/>
              </a:spcBef>
              <a:spcAft>
                <a:spcPts val="0"/>
              </a:spcAft>
              <a:buClr>
                <a:srgbClr val="2814FF"/>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4" name="Google Shape;34;p24"/>
          <p:cNvSpPr txBox="1">
            <a:spLocks noGrp="1"/>
          </p:cNvSpPr>
          <p:nvPr>
            <p:ph type="body" idx="2"/>
          </p:nvPr>
        </p:nvSpPr>
        <p:spPr>
          <a:xfrm>
            <a:off x="839788" y="3098207"/>
            <a:ext cx="5157787" cy="3525019"/>
          </a:xfrm>
          <a:prstGeom prst="rect">
            <a:avLst/>
          </a:prstGeom>
          <a:noFill/>
          <a:ln>
            <a:noFill/>
          </a:ln>
        </p:spPr>
        <p:txBody>
          <a:bodyPr spcFirstLastPara="1" wrap="square" lIns="91425" tIns="45700" rIns="91425" bIns="45700" anchor="t" anchorCtr="0">
            <a:normAutofit/>
          </a:bodyPr>
          <a:lstStyle>
            <a:lvl1pPr marL="457200" lvl="0" indent="-342900" algn="r" rtl="1">
              <a:lnSpc>
                <a:spcPct val="90000"/>
              </a:lnSpc>
              <a:spcBef>
                <a:spcPts val="1000"/>
              </a:spcBef>
              <a:spcAft>
                <a:spcPts val="0"/>
              </a:spcAft>
              <a:buClr>
                <a:srgbClr val="2814FF"/>
              </a:buClr>
              <a:buSzPts val="1800"/>
              <a:buChar char="•"/>
              <a:defRPr/>
            </a:lvl1pPr>
            <a:lvl2pPr marL="914400" lvl="1" indent="-342900" algn="r" rtl="1">
              <a:lnSpc>
                <a:spcPct val="90000"/>
              </a:lnSpc>
              <a:spcBef>
                <a:spcPts val="500"/>
              </a:spcBef>
              <a:spcAft>
                <a:spcPts val="0"/>
              </a:spcAft>
              <a:buClr>
                <a:srgbClr val="2814FF"/>
              </a:buClr>
              <a:buSzPts val="1800"/>
              <a:buChar char="•"/>
              <a:defRPr/>
            </a:lvl2pPr>
            <a:lvl3pPr marL="1371600" lvl="2" indent="-342900" algn="r" rtl="1">
              <a:lnSpc>
                <a:spcPct val="90000"/>
              </a:lnSpc>
              <a:spcBef>
                <a:spcPts val="500"/>
              </a:spcBef>
              <a:spcAft>
                <a:spcPts val="0"/>
              </a:spcAft>
              <a:buClr>
                <a:srgbClr val="2814FF"/>
              </a:buClr>
              <a:buSzPts val="1800"/>
              <a:buChar char="•"/>
              <a:defRPr/>
            </a:lvl3pPr>
            <a:lvl4pPr marL="1828800" lvl="3" indent="-342900" algn="r" rtl="1">
              <a:lnSpc>
                <a:spcPct val="90000"/>
              </a:lnSpc>
              <a:spcBef>
                <a:spcPts val="500"/>
              </a:spcBef>
              <a:spcAft>
                <a:spcPts val="0"/>
              </a:spcAft>
              <a:buClr>
                <a:srgbClr val="2814FF"/>
              </a:buClr>
              <a:buSzPts val="1800"/>
              <a:buChar char="•"/>
              <a:defRPr/>
            </a:lvl4pPr>
            <a:lvl5pPr marL="2286000" lvl="4" indent="-342900" algn="r" rtl="1">
              <a:lnSpc>
                <a:spcPct val="90000"/>
              </a:lnSpc>
              <a:spcBef>
                <a:spcPts val="500"/>
              </a:spcBef>
              <a:spcAft>
                <a:spcPts val="0"/>
              </a:spcAft>
              <a:buClr>
                <a:srgbClr val="2814FF"/>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5" name="Google Shape;35;p24"/>
          <p:cNvSpPr txBox="1">
            <a:spLocks noGrp="1"/>
          </p:cNvSpPr>
          <p:nvPr>
            <p:ph type="body" idx="3"/>
          </p:nvPr>
        </p:nvSpPr>
        <p:spPr>
          <a:xfrm>
            <a:off x="6172200" y="2163402"/>
            <a:ext cx="5183188" cy="823912"/>
          </a:xfrm>
          <a:prstGeom prst="rect">
            <a:avLst/>
          </a:prstGeom>
          <a:noFill/>
          <a:ln>
            <a:noFill/>
          </a:ln>
        </p:spPr>
        <p:txBody>
          <a:bodyPr spcFirstLastPara="1" wrap="square" lIns="91425" tIns="45700" rIns="91425" bIns="45700" anchor="b" anchorCtr="0">
            <a:normAutofit/>
          </a:bodyPr>
          <a:lstStyle>
            <a:lvl1pPr marL="457200" lvl="0" indent="-228600" algn="r" rtl="1">
              <a:lnSpc>
                <a:spcPct val="90000"/>
              </a:lnSpc>
              <a:spcBef>
                <a:spcPts val="1000"/>
              </a:spcBef>
              <a:spcAft>
                <a:spcPts val="0"/>
              </a:spcAft>
              <a:buClr>
                <a:srgbClr val="2814FF"/>
              </a:buClr>
              <a:buSzPts val="2400"/>
              <a:buNone/>
              <a:defRPr sz="2400" b="1"/>
            </a:lvl1pPr>
            <a:lvl2pPr marL="914400" lvl="1" indent="-228600" algn="r" rtl="1">
              <a:lnSpc>
                <a:spcPct val="90000"/>
              </a:lnSpc>
              <a:spcBef>
                <a:spcPts val="500"/>
              </a:spcBef>
              <a:spcAft>
                <a:spcPts val="0"/>
              </a:spcAft>
              <a:buClr>
                <a:srgbClr val="2814FF"/>
              </a:buClr>
              <a:buSzPts val="2000"/>
              <a:buNone/>
              <a:defRPr sz="2000" b="1"/>
            </a:lvl2pPr>
            <a:lvl3pPr marL="1371600" lvl="2" indent="-228600" algn="r" rtl="1">
              <a:lnSpc>
                <a:spcPct val="90000"/>
              </a:lnSpc>
              <a:spcBef>
                <a:spcPts val="500"/>
              </a:spcBef>
              <a:spcAft>
                <a:spcPts val="0"/>
              </a:spcAft>
              <a:buClr>
                <a:srgbClr val="2814FF"/>
              </a:buClr>
              <a:buSzPts val="1800"/>
              <a:buNone/>
              <a:defRPr sz="1800" b="1"/>
            </a:lvl3pPr>
            <a:lvl4pPr marL="1828800" lvl="3" indent="-228600" algn="r" rtl="1">
              <a:lnSpc>
                <a:spcPct val="90000"/>
              </a:lnSpc>
              <a:spcBef>
                <a:spcPts val="500"/>
              </a:spcBef>
              <a:spcAft>
                <a:spcPts val="0"/>
              </a:spcAft>
              <a:buClr>
                <a:srgbClr val="2814FF"/>
              </a:buClr>
              <a:buSzPts val="1600"/>
              <a:buNone/>
              <a:defRPr sz="1600" b="1"/>
            </a:lvl4pPr>
            <a:lvl5pPr marL="2286000" lvl="4" indent="-228600" algn="r" rtl="1">
              <a:lnSpc>
                <a:spcPct val="90000"/>
              </a:lnSpc>
              <a:spcBef>
                <a:spcPts val="500"/>
              </a:spcBef>
              <a:spcAft>
                <a:spcPts val="0"/>
              </a:spcAft>
              <a:buClr>
                <a:srgbClr val="2814FF"/>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6" name="Google Shape;36;p24"/>
          <p:cNvSpPr txBox="1">
            <a:spLocks noGrp="1"/>
          </p:cNvSpPr>
          <p:nvPr>
            <p:ph type="body" idx="4"/>
          </p:nvPr>
        </p:nvSpPr>
        <p:spPr>
          <a:xfrm>
            <a:off x="6172200" y="3098207"/>
            <a:ext cx="5183188" cy="3525019"/>
          </a:xfrm>
          <a:prstGeom prst="rect">
            <a:avLst/>
          </a:prstGeom>
          <a:noFill/>
          <a:ln>
            <a:noFill/>
          </a:ln>
        </p:spPr>
        <p:txBody>
          <a:bodyPr spcFirstLastPara="1" wrap="square" lIns="91425" tIns="45700" rIns="91425" bIns="45700" anchor="t" anchorCtr="0">
            <a:normAutofit/>
          </a:bodyPr>
          <a:lstStyle>
            <a:lvl1pPr marL="457200" lvl="0" indent="-342900" algn="r" rtl="1">
              <a:lnSpc>
                <a:spcPct val="90000"/>
              </a:lnSpc>
              <a:spcBef>
                <a:spcPts val="1000"/>
              </a:spcBef>
              <a:spcAft>
                <a:spcPts val="0"/>
              </a:spcAft>
              <a:buClr>
                <a:srgbClr val="2814FF"/>
              </a:buClr>
              <a:buSzPts val="1800"/>
              <a:buChar char="•"/>
              <a:defRPr/>
            </a:lvl1pPr>
            <a:lvl2pPr marL="914400" lvl="1" indent="-342900" algn="r" rtl="1">
              <a:lnSpc>
                <a:spcPct val="90000"/>
              </a:lnSpc>
              <a:spcBef>
                <a:spcPts val="500"/>
              </a:spcBef>
              <a:spcAft>
                <a:spcPts val="0"/>
              </a:spcAft>
              <a:buClr>
                <a:srgbClr val="2814FF"/>
              </a:buClr>
              <a:buSzPts val="1800"/>
              <a:buChar char="•"/>
              <a:defRPr/>
            </a:lvl2pPr>
            <a:lvl3pPr marL="1371600" lvl="2" indent="-342900" algn="r" rtl="1">
              <a:lnSpc>
                <a:spcPct val="90000"/>
              </a:lnSpc>
              <a:spcBef>
                <a:spcPts val="500"/>
              </a:spcBef>
              <a:spcAft>
                <a:spcPts val="0"/>
              </a:spcAft>
              <a:buClr>
                <a:srgbClr val="2814FF"/>
              </a:buClr>
              <a:buSzPts val="1800"/>
              <a:buChar char="•"/>
              <a:defRPr/>
            </a:lvl3pPr>
            <a:lvl4pPr marL="1828800" lvl="3" indent="-342900" algn="r" rtl="1">
              <a:lnSpc>
                <a:spcPct val="90000"/>
              </a:lnSpc>
              <a:spcBef>
                <a:spcPts val="500"/>
              </a:spcBef>
              <a:spcAft>
                <a:spcPts val="0"/>
              </a:spcAft>
              <a:buClr>
                <a:srgbClr val="2814FF"/>
              </a:buClr>
              <a:buSzPts val="1800"/>
              <a:buChar char="•"/>
              <a:defRPr/>
            </a:lvl4pPr>
            <a:lvl5pPr marL="2286000" lvl="4" indent="-342900" algn="r" rtl="1">
              <a:lnSpc>
                <a:spcPct val="90000"/>
              </a:lnSpc>
              <a:spcBef>
                <a:spcPts val="500"/>
              </a:spcBef>
              <a:spcAft>
                <a:spcPts val="0"/>
              </a:spcAft>
              <a:buClr>
                <a:srgbClr val="2814FF"/>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7"/>
        <p:cNvGrpSpPr/>
        <p:nvPr/>
      </p:nvGrpSpPr>
      <p:grpSpPr>
        <a:xfrm>
          <a:off x="0" y="0"/>
          <a:ext cx="0" cy="0"/>
          <a:chOff x="0" y="0"/>
          <a:chExt cx="0" cy="0"/>
        </a:xfrm>
      </p:grpSpPr>
      <p:sp>
        <p:nvSpPr>
          <p:cNvPr id="38" name="Google Shape;38;p25"/>
          <p:cNvSpPr txBox="1">
            <a:spLocks noGrp="1"/>
          </p:cNvSpPr>
          <p:nvPr>
            <p:ph type="title"/>
          </p:nvPr>
        </p:nvSpPr>
        <p:spPr>
          <a:xfrm>
            <a:off x="838200" y="593503"/>
            <a:ext cx="10515600" cy="1325563"/>
          </a:xfrm>
          <a:prstGeom prst="rect">
            <a:avLst/>
          </a:prstGeom>
          <a:noFill/>
          <a:ln>
            <a:noFill/>
          </a:ln>
        </p:spPr>
        <p:txBody>
          <a:bodyPr spcFirstLastPara="1" wrap="square" lIns="91425" tIns="45700" rIns="91425" bIns="45700" anchor="ctr" anchorCtr="0">
            <a:normAutofit/>
          </a:bodyPr>
          <a:lstStyle>
            <a:lvl1pPr lvl="0" algn="r">
              <a:lnSpc>
                <a:spcPct val="90000"/>
              </a:lnSpc>
              <a:spcBef>
                <a:spcPts val="0"/>
              </a:spcBef>
              <a:spcAft>
                <a:spcPts val="0"/>
              </a:spcAft>
              <a:buClr>
                <a:srgbClr val="2814F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39"/>
        <p:cNvGrpSpPr/>
        <p:nvPr/>
      </p:nvGrpSpPr>
      <p:grpSpPr>
        <a:xfrm>
          <a:off x="0" y="0"/>
          <a:ext cx="0" cy="0"/>
          <a:chOff x="0" y="0"/>
          <a:chExt cx="0" cy="0"/>
        </a:xfrm>
      </p:grpSpPr>
      <p:sp>
        <p:nvSpPr>
          <p:cNvPr id="40" name="Google Shape;40;p26"/>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r">
              <a:lnSpc>
                <a:spcPct val="90000"/>
              </a:lnSpc>
              <a:spcBef>
                <a:spcPts val="0"/>
              </a:spcBef>
              <a:spcAft>
                <a:spcPts val="0"/>
              </a:spcAft>
              <a:buClr>
                <a:srgbClr val="2814FF"/>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26"/>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r" rtl="1">
              <a:lnSpc>
                <a:spcPct val="90000"/>
              </a:lnSpc>
              <a:spcBef>
                <a:spcPts val="1000"/>
              </a:spcBef>
              <a:spcAft>
                <a:spcPts val="0"/>
              </a:spcAft>
              <a:buClr>
                <a:srgbClr val="2814FF"/>
              </a:buClr>
              <a:buSzPts val="3200"/>
              <a:buChar char="•"/>
              <a:defRPr sz="3200"/>
            </a:lvl1pPr>
            <a:lvl2pPr marL="914400" lvl="1" indent="-406400" algn="r" rtl="1">
              <a:lnSpc>
                <a:spcPct val="90000"/>
              </a:lnSpc>
              <a:spcBef>
                <a:spcPts val="500"/>
              </a:spcBef>
              <a:spcAft>
                <a:spcPts val="0"/>
              </a:spcAft>
              <a:buClr>
                <a:srgbClr val="2814FF"/>
              </a:buClr>
              <a:buSzPts val="2800"/>
              <a:buChar char="•"/>
              <a:defRPr sz="2800"/>
            </a:lvl2pPr>
            <a:lvl3pPr marL="1371600" lvl="2" indent="-381000" algn="r" rtl="1">
              <a:lnSpc>
                <a:spcPct val="90000"/>
              </a:lnSpc>
              <a:spcBef>
                <a:spcPts val="500"/>
              </a:spcBef>
              <a:spcAft>
                <a:spcPts val="0"/>
              </a:spcAft>
              <a:buClr>
                <a:srgbClr val="2814FF"/>
              </a:buClr>
              <a:buSzPts val="2400"/>
              <a:buChar char="•"/>
              <a:defRPr sz="2400"/>
            </a:lvl3pPr>
            <a:lvl4pPr marL="1828800" lvl="3" indent="-355600" algn="r" rtl="1">
              <a:lnSpc>
                <a:spcPct val="90000"/>
              </a:lnSpc>
              <a:spcBef>
                <a:spcPts val="500"/>
              </a:spcBef>
              <a:spcAft>
                <a:spcPts val="0"/>
              </a:spcAft>
              <a:buClr>
                <a:srgbClr val="2814FF"/>
              </a:buClr>
              <a:buSzPts val="2000"/>
              <a:buChar char="•"/>
              <a:defRPr sz="2000"/>
            </a:lvl4pPr>
            <a:lvl5pPr marL="2286000" lvl="4" indent="-355600" algn="r" rtl="1">
              <a:lnSpc>
                <a:spcPct val="90000"/>
              </a:lnSpc>
              <a:spcBef>
                <a:spcPts val="500"/>
              </a:spcBef>
              <a:spcAft>
                <a:spcPts val="0"/>
              </a:spcAft>
              <a:buClr>
                <a:srgbClr val="2814FF"/>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42" name="Google Shape;42;p26"/>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r" rtl="1">
              <a:lnSpc>
                <a:spcPct val="90000"/>
              </a:lnSpc>
              <a:spcBef>
                <a:spcPts val="1000"/>
              </a:spcBef>
              <a:spcAft>
                <a:spcPts val="0"/>
              </a:spcAft>
              <a:buClr>
                <a:srgbClr val="2814FF"/>
              </a:buClr>
              <a:buSzPts val="1600"/>
              <a:buNone/>
              <a:defRPr sz="1600"/>
            </a:lvl1pPr>
            <a:lvl2pPr marL="914400" lvl="1" indent="-228600" algn="r" rtl="1">
              <a:lnSpc>
                <a:spcPct val="90000"/>
              </a:lnSpc>
              <a:spcBef>
                <a:spcPts val="500"/>
              </a:spcBef>
              <a:spcAft>
                <a:spcPts val="0"/>
              </a:spcAft>
              <a:buClr>
                <a:srgbClr val="2814FF"/>
              </a:buClr>
              <a:buSzPts val="1400"/>
              <a:buNone/>
              <a:defRPr sz="1400"/>
            </a:lvl2pPr>
            <a:lvl3pPr marL="1371600" lvl="2" indent="-228600" algn="r" rtl="1">
              <a:lnSpc>
                <a:spcPct val="90000"/>
              </a:lnSpc>
              <a:spcBef>
                <a:spcPts val="500"/>
              </a:spcBef>
              <a:spcAft>
                <a:spcPts val="0"/>
              </a:spcAft>
              <a:buClr>
                <a:srgbClr val="2814FF"/>
              </a:buClr>
              <a:buSzPts val="1200"/>
              <a:buNone/>
              <a:defRPr sz="1200"/>
            </a:lvl3pPr>
            <a:lvl4pPr marL="1828800" lvl="3" indent="-228600" algn="r" rtl="1">
              <a:lnSpc>
                <a:spcPct val="90000"/>
              </a:lnSpc>
              <a:spcBef>
                <a:spcPts val="500"/>
              </a:spcBef>
              <a:spcAft>
                <a:spcPts val="0"/>
              </a:spcAft>
              <a:buClr>
                <a:srgbClr val="2814FF"/>
              </a:buClr>
              <a:buSzPts val="1000"/>
              <a:buNone/>
              <a:defRPr sz="1000"/>
            </a:lvl4pPr>
            <a:lvl5pPr marL="2286000" lvl="4" indent="-228600" algn="r" rtl="1">
              <a:lnSpc>
                <a:spcPct val="90000"/>
              </a:lnSpc>
              <a:spcBef>
                <a:spcPts val="500"/>
              </a:spcBef>
              <a:spcAft>
                <a:spcPts val="0"/>
              </a:spcAft>
              <a:buClr>
                <a:srgbClr val="2814FF"/>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43" name="Google Shape;43;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x-none"/>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46"/>
        <p:cNvGrpSpPr/>
        <p:nvPr/>
      </p:nvGrpSpPr>
      <p:grpSpPr>
        <a:xfrm>
          <a:off x="0" y="0"/>
          <a:ext cx="0" cy="0"/>
          <a:chOff x="0" y="0"/>
          <a:chExt cx="0" cy="0"/>
        </a:xfrm>
      </p:grpSpPr>
      <p:sp>
        <p:nvSpPr>
          <p:cNvPr id="47" name="Google Shape;47;p27"/>
          <p:cNvSpPr txBox="1">
            <a:spLocks noGrp="1"/>
          </p:cNvSpPr>
          <p:nvPr>
            <p:ph type="title"/>
          </p:nvPr>
        </p:nvSpPr>
        <p:spPr>
          <a:xfrm>
            <a:off x="7423151" y="630194"/>
            <a:ext cx="3932237" cy="1600200"/>
          </a:xfrm>
          <a:prstGeom prst="rect">
            <a:avLst/>
          </a:prstGeom>
          <a:noFill/>
          <a:ln>
            <a:noFill/>
          </a:ln>
        </p:spPr>
        <p:txBody>
          <a:bodyPr spcFirstLastPara="1" wrap="square" lIns="91425" tIns="45700" rIns="91425" bIns="45700" anchor="b" anchorCtr="0">
            <a:normAutofit/>
          </a:bodyPr>
          <a:lstStyle>
            <a:lvl1pPr lvl="0" algn="r">
              <a:lnSpc>
                <a:spcPct val="90000"/>
              </a:lnSpc>
              <a:spcBef>
                <a:spcPts val="0"/>
              </a:spcBef>
              <a:spcAft>
                <a:spcPts val="0"/>
              </a:spcAft>
              <a:buClr>
                <a:srgbClr val="2814FF"/>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27"/>
          <p:cNvSpPr>
            <a:spLocks noGrp="1"/>
          </p:cNvSpPr>
          <p:nvPr>
            <p:ph type="pic" idx="2"/>
          </p:nvPr>
        </p:nvSpPr>
        <p:spPr>
          <a:xfrm>
            <a:off x="881448" y="1275749"/>
            <a:ext cx="6172200" cy="5052498"/>
          </a:xfrm>
          <a:prstGeom prst="rect">
            <a:avLst/>
          </a:prstGeom>
          <a:noFill/>
          <a:ln>
            <a:noFill/>
          </a:ln>
        </p:spPr>
      </p:sp>
      <p:sp>
        <p:nvSpPr>
          <p:cNvPr id="49" name="Google Shape;49;p27"/>
          <p:cNvSpPr txBox="1">
            <a:spLocks noGrp="1"/>
          </p:cNvSpPr>
          <p:nvPr>
            <p:ph type="body" idx="1"/>
          </p:nvPr>
        </p:nvSpPr>
        <p:spPr>
          <a:xfrm>
            <a:off x="7423150" y="2516659"/>
            <a:ext cx="3932237" cy="3811588"/>
          </a:xfrm>
          <a:prstGeom prst="rect">
            <a:avLst/>
          </a:prstGeom>
          <a:noFill/>
          <a:ln>
            <a:noFill/>
          </a:ln>
        </p:spPr>
        <p:txBody>
          <a:bodyPr spcFirstLastPara="1" wrap="square" lIns="91425" tIns="45700" rIns="91425" bIns="45700" anchor="t" anchorCtr="0">
            <a:normAutofit/>
          </a:bodyPr>
          <a:lstStyle>
            <a:lvl1pPr marL="457200" lvl="0" indent="-228600" algn="r" rtl="1">
              <a:lnSpc>
                <a:spcPct val="90000"/>
              </a:lnSpc>
              <a:spcBef>
                <a:spcPts val="1000"/>
              </a:spcBef>
              <a:spcAft>
                <a:spcPts val="0"/>
              </a:spcAft>
              <a:buClr>
                <a:srgbClr val="2814FF"/>
              </a:buClr>
              <a:buSzPts val="1600"/>
              <a:buNone/>
              <a:defRPr sz="1600"/>
            </a:lvl1pPr>
            <a:lvl2pPr marL="914400" lvl="1" indent="-228600" algn="r" rtl="1">
              <a:lnSpc>
                <a:spcPct val="90000"/>
              </a:lnSpc>
              <a:spcBef>
                <a:spcPts val="500"/>
              </a:spcBef>
              <a:spcAft>
                <a:spcPts val="0"/>
              </a:spcAft>
              <a:buClr>
                <a:srgbClr val="2814FF"/>
              </a:buClr>
              <a:buSzPts val="1400"/>
              <a:buNone/>
              <a:defRPr sz="1400"/>
            </a:lvl2pPr>
            <a:lvl3pPr marL="1371600" lvl="2" indent="-228600" algn="r" rtl="1">
              <a:lnSpc>
                <a:spcPct val="90000"/>
              </a:lnSpc>
              <a:spcBef>
                <a:spcPts val="500"/>
              </a:spcBef>
              <a:spcAft>
                <a:spcPts val="0"/>
              </a:spcAft>
              <a:buClr>
                <a:srgbClr val="2814FF"/>
              </a:buClr>
              <a:buSzPts val="1200"/>
              <a:buNone/>
              <a:defRPr sz="1200"/>
            </a:lvl3pPr>
            <a:lvl4pPr marL="1828800" lvl="3" indent="-228600" algn="r" rtl="1">
              <a:lnSpc>
                <a:spcPct val="90000"/>
              </a:lnSpc>
              <a:spcBef>
                <a:spcPts val="500"/>
              </a:spcBef>
              <a:spcAft>
                <a:spcPts val="0"/>
              </a:spcAft>
              <a:buClr>
                <a:srgbClr val="2814FF"/>
              </a:buClr>
              <a:buSzPts val="1000"/>
              <a:buNone/>
              <a:defRPr sz="1000"/>
            </a:lvl4pPr>
            <a:lvl5pPr marL="2286000" lvl="4" indent="-228600" algn="r" rtl="1">
              <a:lnSpc>
                <a:spcPct val="90000"/>
              </a:lnSpc>
              <a:spcBef>
                <a:spcPts val="500"/>
              </a:spcBef>
              <a:spcAft>
                <a:spcPts val="0"/>
              </a:spcAft>
              <a:buClr>
                <a:srgbClr val="2814FF"/>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6"/>
          <p:cNvSpPr txBox="1">
            <a:spLocks noGrp="1"/>
          </p:cNvSpPr>
          <p:nvPr>
            <p:ph type="title"/>
          </p:nvPr>
        </p:nvSpPr>
        <p:spPr>
          <a:xfrm>
            <a:off x="838200" y="593503"/>
            <a:ext cx="10515600" cy="1325563"/>
          </a:xfrm>
          <a:prstGeom prst="rect">
            <a:avLst/>
          </a:prstGeom>
          <a:noFill/>
          <a:ln>
            <a:noFill/>
          </a:ln>
        </p:spPr>
        <p:txBody>
          <a:bodyPr spcFirstLastPara="1" wrap="square" lIns="91425" tIns="45700" rIns="91425" bIns="45700" anchor="ctr" anchorCtr="0">
            <a:normAutofit/>
          </a:bodyPr>
          <a:lstStyle>
            <a:lvl1pPr marR="0" lvl="0" algn="r" rtl="0">
              <a:lnSpc>
                <a:spcPct val="90000"/>
              </a:lnSpc>
              <a:spcBef>
                <a:spcPts val="0"/>
              </a:spcBef>
              <a:spcAft>
                <a:spcPts val="0"/>
              </a:spcAft>
              <a:buClr>
                <a:srgbClr val="2814FF"/>
              </a:buClr>
              <a:buSzPts val="4400"/>
              <a:buFont typeface="Calibri"/>
              <a:buNone/>
              <a:defRPr sz="4400" b="0" i="0" u="none" strike="noStrike" cap="none">
                <a:solidFill>
                  <a:srgbClr val="2814FF"/>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16"/>
          <p:cNvSpPr txBox="1">
            <a:spLocks noGrp="1"/>
          </p:cNvSpPr>
          <p:nvPr>
            <p:ph type="body" idx="1"/>
          </p:nvPr>
        </p:nvSpPr>
        <p:spPr>
          <a:xfrm>
            <a:off x="838200" y="2155139"/>
            <a:ext cx="10515600" cy="4015002"/>
          </a:xfrm>
          <a:prstGeom prst="rect">
            <a:avLst/>
          </a:prstGeom>
          <a:noFill/>
          <a:ln>
            <a:noFill/>
          </a:ln>
        </p:spPr>
        <p:txBody>
          <a:bodyPr spcFirstLastPara="1" wrap="square" lIns="91425" tIns="45700" rIns="91425" bIns="45700" anchor="t" anchorCtr="0">
            <a:normAutofit/>
          </a:bodyPr>
          <a:lstStyle>
            <a:lvl1pPr marL="457200" marR="0" lvl="0" indent="-406400" algn="r" rtl="1">
              <a:lnSpc>
                <a:spcPct val="90000"/>
              </a:lnSpc>
              <a:spcBef>
                <a:spcPts val="1000"/>
              </a:spcBef>
              <a:spcAft>
                <a:spcPts val="0"/>
              </a:spcAft>
              <a:buClr>
                <a:srgbClr val="2814FF"/>
              </a:buClr>
              <a:buSzPts val="2800"/>
              <a:buFont typeface="Arial"/>
              <a:buChar char="•"/>
              <a:defRPr sz="2800" b="0" i="0" u="none" strike="noStrike" cap="none">
                <a:solidFill>
                  <a:srgbClr val="2814FF"/>
                </a:solidFill>
                <a:latin typeface="Calibri"/>
                <a:ea typeface="Calibri"/>
                <a:cs typeface="Calibri"/>
                <a:sym typeface="Calibri"/>
              </a:defRPr>
            </a:lvl1pPr>
            <a:lvl2pPr marL="914400" marR="0" lvl="1" indent="-381000" algn="r" rtl="1">
              <a:lnSpc>
                <a:spcPct val="90000"/>
              </a:lnSpc>
              <a:spcBef>
                <a:spcPts val="500"/>
              </a:spcBef>
              <a:spcAft>
                <a:spcPts val="0"/>
              </a:spcAft>
              <a:buClr>
                <a:srgbClr val="2814FF"/>
              </a:buClr>
              <a:buSzPts val="2400"/>
              <a:buFont typeface="Arial"/>
              <a:buChar char="•"/>
              <a:defRPr sz="2400" b="0" i="0" u="none" strike="noStrike" cap="none">
                <a:solidFill>
                  <a:srgbClr val="2814FF"/>
                </a:solidFill>
                <a:latin typeface="Calibri"/>
                <a:ea typeface="Calibri"/>
                <a:cs typeface="Calibri"/>
                <a:sym typeface="Calibri"/>
              </a:defRPr>
            </a:lvl2pPr>
            <a:lvl3pPr marL="1371600" marR="0" lvl="2" indent="-355600" algn="r" rtl="1">
              <a:lnSpc>
                <a:spcPct val="90000"/>
              </a:lnSpc>
              <a:spcBef>
                <a:spcPts val="500"/>
              </a:spcBef>
              <a:spcAft>
                <a:spcPts val="0"/>
              </a:spcAft>
              <a:buClr>
                <a:srgbClr val="2814FF"/>
              </a:buClr>
              <a:buSzPts val="2000"/>
              <a:buFont typeface="Arial"/>
              <a:buChar char="•"/>
              <a:defRPr sz="2000" b="0" i="0" u="none" strike="noStrike" cap="none">
                <a:solidFill>
                  <a:srgbClr val="2814FF"/>
                </a:solidFill>
                <a:latin typeface="Calibri"/>
                <a:ea typeface="Calibri"/>
                <a:cs typeface="Calibri"/>
                <a:sym typeface="Calibri"/>
              </a:defRPr>
            </a:lvl3pPr>
            <a:lvl4pPr marL="1828800" marR="0" lvl="3" indent="-342900" algn="r" rtl="1">
              <a:lnSpc>
                <a:spcPct val="90000"/>
              </a:lnSpc>
              <a:spcBef>
                <a:spcPts val="500"/>
              </a:spcBef>
              <a:spcAft>
                <a:spcPts val="0"/>
              </a:spcAft>
              <a:buClr>
                <a:srgbClr val="2814FF"/>
              </a:buClr>
              <a:buSzPts val="1800"/>
              <a:buFont typeface="Arial"/>
              <a:buChar char="•"/>
              <a:defRPr sz="1800" b="0" i="0" u="none" strike="noStrike" cap="none">
                <a:solidFill>
                  <a:srgbClr val="2814FF"/>
                </a:solidFill>
                <a:latin typeface="Calibri"/>
                <a:ea typeface="Calibri"/>
                <a:cs typeface="Calibri"/>
                <a:sym typeface="Calibri"/>
              </a:defRPr>
            </a:lvl4pPr>
            <a:lvl5pPr marL="2286000" marR="0" lvl="4" indent="-342900" algn="r" rtl="1">
              <a:lnSpc>
                <a:spcPct val="90000"/>
              </a:lnSpc>
              <a:spcBef>
                <a:spcPts val="500"/>
              </a:spcBef>
              <a:spcAft>
                <a:spcPts val="0"/>
              </a:spcAft>
              <a:buClr>
                <a:srgbClr val="2814FF"/>
              </a:buClr>
              <a:buSzPts val="1800"/>
              <a:buFont typeface="Arial"/>
              <a:buChar char="•"/>
              <a:defRPr sz="1800" b="0" i="0" u="none" strike="noStrike" cap="none">
                <a:solidFill>
                  <a:srgbClr val="2814FF"/>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x-none"/>
              <a:t>‹#›</a:t>
            </a:fld>
            <a:endParaRPr/>
          </a:p>
        </p:txBody>
      </p:sp>
      <p:sp>
        <p:nvSpPr>
          <p:cNvPr id="11" name="Google Shape;11;p16"/>
          <p:cNvSpPr/>
          <p:nvPr/>
        </p:nvSpPr>
        <p:spPr>
          <a:xfrm>
            <a:off x="-1" y="0"/>
            <a:ext cx="12192000" cy="593889"/>
          </a:xfrm>
          <a:prstGeom prst="rect">
            <a:avLst/>
          </a:prstGeom>
          <a:solidFill>
            <a:srgbClr val="2814FF"/>
          </a:solid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chemeClr val="dk1"/>
              </a:buClr>
              <a:buSzPts val="1800"/>
              <a:buFont typeface="Calibri"/>
              <a:buNone/>
            </a:pPr>
            <a:endParaRPr sz="1800" b="0" i="0" u="none" strike="noStrike" cap="none">
              <a:solidFill>
                <a:srgbClr val="FFFFFF"/>
              </a:solidFill>
              <a:latin typeface="Calibri"/>
              <a:ea typeface="Calibri"/>
              <a:cs typeface="Calibri"/>
              <a:sym typeface="Calibri"/>
            </a:endParaRPr>
          </a:p>
        </p:txBody>
      </p:sp>
      <p:pic>
        <p:nvPicPr>
          <p:cNvPr id="12" name="Google Shape;12;p16"/>
          <p:cNvPicPr preferRelativeResize="0"/>
          <p:nvPr/>
        </p:nvPicPr>
        <p:blipFill rotWithShape="1">
          <a:blip r:embed="rId12">
            <a:alphaModFix/>
          </a:blip>
          <a:srcRect/>
          <a:stretch/>
        </p:blipFill>
        <p:spPr>
          <a:xfrm>
            <a:off x="-1" y="1"/>
            <a:ext cx="2516958" cy="593502"/>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7"/>
        <p:cNvGrpSpPr/>
        <p:nvPr/>
      </p:nvGrpSpPr>
      <p:grpSpPr>
        <a:xfrm>
          <a:off x="0" y="0"/>
          <a:ext cx="0" cy="0"/>
          <a:chOff x="0" y="0"/>
          <a:chExt cx="0" cy="0"/>
        </a:xfrm>
      </p:grpSpPr>
      <p:sp>
        <p:nvSpPr>
          <p:cNvPr id="58" name="Google Shape;58;p2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r" rtl="1">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59" name="Google Shape;59;p2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r" rtl="1">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r" rtl="1">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r" rtl="1">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0" name="Google Shape;60;p20"/>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61" name="Google Shape;61;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62" name="Google Shape;62;p20"/>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1">
              <a:spcBef>
                <a:spcPts val="0"/>
              </a:spcBef>
              <a:spcAft>
                <a:spcPts val="0"/>
              </a:spcAft>
              <a:buNone/>
            </a:pPr>
            <a:fld id="{00000000-1234-1234-1234-123412341234}" type="slidenum">
              <a:rPr lang="x-none"/>
              <a:t>‹#›</a:t>
            </a:fld>
            <a:endParaRPr/>
          </a:p>
        </p:txBody>
      </p:sp>
    </p:spTree>
  </p:cSld>
  <p:clrMap bg1="lt1" tx1="dk1" bg2="dk2" tx2="lt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1"/>
          <p:cNvSpPr txBox="1">
            <a:spLocks noGrp="1"/>
          </p:cNvSpPr>
          <p:nvPr>
            <p:ph type="ctrTitle"/>
          </p:nvPr>
        </p:nvSpPr>
        <p:spPr>
          <a:xfrm>
            <a:off x="1496715" y="754709"/>
            <a:ext cx="9144000" cy="2387700"/>
          </a:xfrm>
          <a:prstGeom prst="rect">
            <a:avLst/>
          </a:prstGeom>
          <a:noFill/>
          <a:ln>
            <a:noFill/>
          </a:ln>
        </p:spPr>
        <p:txBody>
          <a:bodyPr spcFirstLastPara="1" wrap="square" lIns="91425" tIns="45700" rIns="91425" bIns="45700" anchor="b" anchorCtr="0">
            <a:noAutofit/>
          </a:bodyPr>
          <a:lstStyle/>
          <a:p>
            <a:pPr marL="0" lvl="0" indent="0" algn="ctr" rtl="1">
              <a:lnSpc>
                <a:spcPct val="90000"/>
              </a:lnSpc>
              <a:spcBef>
                <a:spcPts val="0"/>
              </a:spcBef>
              <a:spcAft>
                <a:spcPts val="0"/>
              </a:spcAft>
              <a:buClr>
                <a:srgbClr val="2814FF"/>
              </a:buClr>
              <a:buSzPts val="10350"/>
              <a:buFont typeface="Calibri"/>
              <a:buNone/>
            </a:pPr>
            <a:r>
              <a:rPr lang="x-none" sz="5500" b="1">
                <a:latin typeface="David"/>
                <a:ea typeface="David"/>
                <a:cs typeface="David"/>
                <a:sym typeface="David"/>
              </a:rPr>
              <a:t>ביקור ב -</a:t>
            </a:r>
            <a:endParaRPr sz="5500" b="1" dirty="0">
              <a:latin typeface="David"/>
              <a:ea typeface="David"/>
              <a:cs typeface="David"/>
              <a:sym typeface="David"/>
            </a:endParaRPr>
          </a:p>
          <a:p>
            <a:pPr marL="0" lvl="0" indent="0" algn="ctr" rtl="1">
              <a:lnSpc>
                <a:spcPct val="90000"/>
              </a:lnSpc>
              <a:spcBef>
                <a:spcPts val="0"/>
              </a:spcBef>
              <a:spcAft>
                <a:spcPts val="0"/>
              </a:spcAft>
              <a:buClr>
                <a:srgbClr val="2814FF"/>
              </a:buClr>
              <a:buSzPts val="10350"/>
              <a:buFont typeface="Calibri"/>
              <a:buNone/>
            </a:pPr>
            <a:r>
              <a:rPr lang="x-none" sz="5500" b="1">
                <a:latin typeface="David"/>
                <a:ea typeface="David"/>
                <a:cs typeface="David"/>
                <a:sym typeface="David"/>
              </a:rPr>
              <a:t>''אנו - מוזיאון העם היהודי"</a:t>
            </a:r>
            <a:endParaRPr dirty="0"/>
          </a:p>
          <a:p>
            <a:pPr marL="0" lvl="0" indent="0" algn="ctr" rtl="1">
              <a:lnSpc>
                <a:spcPct val="90000"/>
              </a:lnSpc>
              <a:spcBef>
                <a:spcPts val="0"/>
              </a:spcBef>
              <a:spcAft>
                <a:spcPts val="0"/>
              </a:spcAft>
              <a:buClr>
                <a:srgbClr val="2814FF"/>
              </a:buClr>
              <a:buSzPts val="10350"/>
              <a:buFont typeface="Calibri"/>
              <a:buNone/>
            </a:pPr>
            <a:r>
              <a:rPr lang="x-none" b="1">
                <a:solidFill>
                  <a:schemeClr val="accent4"/>
                </a:solidFill>
                <a:latin typeface="David"/>
                <a:ea typeface="David"/>
                <a:cs typeface="David"/>
                <a:sym typeface="David"/>
              </a:rPr>
              <a:t>"אנו" – תכנית המסע לילדים</a:t>
            </a:r>
            <a:endParaRPr dirty="0"/>
          </a:p>
        </p:txBody>
      </p:sp>
      <p:pic>
        <p:nvPicPr>
          <p:cNvPr id="137" name="Google Shape;137;p1"/>
          <p:cNvPicPr preferRelativeResize="0"/>
          <p:nvPr/>
        </p:nvPicPr>
        <p:blipFill rotWithShape="1">
          <a:blip r:embed="rId3">
            <a:alphaModFix/>
          </a:blip>
          <a:srcRect/>
          <a:stretch/>
        </p:blipFill>
        <p:spPr>
          <a:xfrm>
            <a:off x="1477386" y="3557260"/>
            <a:ext cx="9004094" cy="330074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pic>
        <p:nvPicPr>
          <p:cNvPr id="196" name="Google Shape;196;p15"/>
          <p:cNvPicPr preferRelativeResize="0"/>
          <p:nvPr/>
        </p:nvPicPr>
        <p:blipFill rotWithShape="1">
          <a:blip r:embed="rId3">
            <a:alphaModFix/>
          </a:blip>
          <a:srcRect/>
          <a:stretch/>
        </p:blipFill>
        <p:spPr>
          <a:xfrm>
            <a:off x="14930" y="1"/>
            <a:ext cx="12177070" cy="6858000"/>
          </a:xfrm>
          <a:prstGeom prst="rect">
            <a:avLst/>
          </a:prstGeom>
          <a:noFill/>
          <a:ln>
            <a:noFill/>
          </a:ln>
        </p:spPr>
      </p:pic>
      <p:sp>
        <p:nvSpPr>
          <p:cNvPr id="197" name="Google Shape;197;p15"/>
          <p:cNvSpPr/>
          <p:nvPr/>
        </p:nvSpPr>
        <p:spPr>
          <a:xfrm>
            <a:off x="4308498" y="2415619"/>
            <a:ext cx="3678198" cy="2026762"/>
          </a:xfrm>
          <a:prstGeom prst="rect">
            <a:avLst/>
          </a:prstGeom>
          <a:solidFill>
            <a:srgbClr val="2814FF"/>
          </a:solid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98" name="Google Shape;198;p15"/>
          <p:cNvSpPr txBox="1"/>
          <p:nvPr/>
        </p:nvSpPr>
        <p:spPr>
          <a:xfrm>
            <a:off x="14993" y="2934155"/>
            <a:ext cx="12265200" cy="815700"/>
          </a:xfrm>
          <a:prstGeom prst="rect">
            <a:avLst/>
          </a:prstGeom>
          <a:noFill/>
          <a:ln>
            <a:noFill/>
          </a:ln>
        </p:spPr>
        <p:txBody>
          <a:bodyPr spcFirstLastPara="1" wrap="square" lIns="91425" tIns="45700" rIns="91425" bIns="45700" anchor="t" anchorCtr="0">
            <a:spAutoFit/>
          </a:bodyPr>
          <a:lstStyle/>
          <a:p>
            <a:pPr marL="0" marR="0" lvl="0" indent="0" algn="ctr" rtl="1">
              <a:lnSpc>
                <a:spcPct val="100000"/>
              </a:lnSpc>
              <a:spcBef>
                <a:spcPts val="0"/>
              </a:spcBef>
              <a:spcAft>
                <a:spcPts val="0"/>
              </a:spcAft>
              <a:buClr>
                <a:srgbClr val="E7E6E6"/>
              </a:buClr>
              <a:buSzPts val="6600"/>
              <a:buFont typeface="Mali"/>
              <a:buNone/>
            </a:pPr>
            <a:r>
              <a:rPr lang="x-none" sz="4700" b="1" i="0" u="none" strike="noStrike" cap="none">
                <a:solidFill>
                  <a:schemeClr val="lt1"/>
                </a:solidFill>
                <a:latin typeface="David"/>
                <a:ea typeface="David"/>
                <a:cs typeface="David"/>
                <a:sym typeface="David"/>
              </a:rPr>
              <a:t>מחכים לכם!</a:t>
            </a:r>
            <a:endParaRPr sz="5300" b="1" i="0" u="none" strike="noStrike" cap="none">
              <a:solidFill>
                <a:schemeClr val="lt1"/>
              </a:solidFill>
              <a:latin typeface="David"/>
              <a:ea typeface="David"/>
              <a:cs typeface="David"/>
              <a:sym typeface="Davi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g102d0125742_0_0"/>
          <p:cNvSpPr txBox="1"/>
          <p:nvPr/>
        </p:nvSpPr>
        <p:spPr>
          <a:xfrm>
            <a:off x="4055250" y="6211494"/>
            <a:ext cx="4081500" cy="6465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x-none" sz="1200" b="0" i="0" u="none" strike="noStrike" cap="none">
                <a:solidFill>
                  <a:srgbClr val="2814FF"/>
                </a:solidFill>
                <a:latin typeface="David"/>
                <a:ea typeface="David"/>
                <a:cs typeface="David"/>
                <a:sym typeface="David"/>
              </a:rPr>
              <a:t>בית הספר ללימודי העם היהודי</a:t>
            </a:r>
            <a:endParaRPr sz="800" b="0" i="0" u="none" strike="noStrike" cap="none">
              <a:solidFill>
                <a:srgbClr val="000000"/>
              </a:solidFill>
              <a:latin typeface="David"/>
              <a:ea typeface="David"/>
              <a:cs typeface="David"/>
              <a:sym typeface="David"/>
            </a:endParaRPr>
          </a:p>
          <a:p>
            <a:pPr marL="0" marR="0" lvl="0" indent="0" algn="ctr" rtl="0">
              <a:lnSpc>
                <a:spcPct val="100000"/>
              </a:lnSpc>
              <a:spcBef>
                <a:spcPts val="0"/>
              </a:spcBef>
              <a:spcAft>
                <a:spcPts val="0"/>
              </a:spcAft>
              <a:buClr>
                <a:srgbClr val="000000"/>
              </a:buClr>
              <a:buSzPts val="1800"/>
              <a:buFont typeface="Arial"/>
              <a:buNone/>
            </a:pPr>
            <a:r>
              <a:rPr lang="x-none" sz="1200" b="0" i="0" u="none" strike="noStrike" cap="none">
                <a:solidFill>
                  <a:srgbClr val="2814FF"/>
                </a:solidFill>
                <a:latin typeface="David"/>
                <a:ea typeface="David"/>
                <a:cs typeface="David"/>
                <a:sym typeface="David"/>
              </a:rPr>
              <a:t>אנו - מוזיאון העם היהודי</a:t>
            </a:r>
            <a:endParaRPr sz="800" b="0" i="0" u="none" strike="noStrike" cap="none">
              <a:solidFill>
                <a:srgbClr val="000000"/>
              </a:solidFill>
              <a:latin typeface="David"/>
              <a:ea typeface="David"/>
              <a:cs typeface="David"/>
              <a:sym typeface="David"/>
            </a:endParaRPr>
          </a:p>
          <a:p>
            <a:pPr marL="0" marR="0" lvl="0" indent="0" algn="ctr" rtl="0">
              <a:lnSpc>
                <a:spcPct val="100000"/>
              </a:lnSpc>
              <a:spcBef>
                <a:spcPts val="0"/>
              </a:spcBef>
              <a:spcAft>
                <a:spcPts val="0"/>
              </a:spcAft>
              <a:buClr>
                <a:srgbClr val="000000"/>
              </a:buClr>
              <a:buSzPts val="1800"/>
              <a:buFont typeface="Arial"/>
              <a:buNone/>
            </a:pPr>
            <a:endParaRPr sz="1200" b="0" i="0" u="none" strike="noStrike" cap="none">
              <a:solidFill>
                <a:srgbClr val="2814FF"/>
              </a:solidFill>
              <a:latin typeface="David"/>
              <a:ea typeface="David"/>
              <a:cs typeface="David"/>
              <a:sym typeface="David"/>
            </a:endParaRPr>
          </a:p>
        </p:txBody>
      </p:sp>
      <p:sp>
        <p:nvSpPr>
          <p:cNvPr id="143" name="Google Shape;143;g102d0125742_0_0"/>
          <p:cNvSpPr txBox="1"/>
          <p:nvPr/>
        </p:nvSpPr>
        <p:spPr>
          <a:xfrm>
            <a:off x="1576124" y="3375650"/>
            <a:ext cx="9915900" cy="2387700"/>
          </a:xfrm>
          <a:prstGeom prst="rect">
            <a:avLst/>
          </a:prstGeom>
          <a:noFill/>
          <a:ln>
            <a:noFill/>
          </a:ln>
        </p:spPr>
        <p:txBody>
          <a:bodyPr spcFirstLastPara="1" wrap="square" lIns="91425" tIns="45700" rIns="91425" bIns="45700" anchor="b" anchorCtr="0">
            <a:noAutofit/>
          </a:bodyPr>
          <a:lstStyle/>
          <a:p>
            <a:pPr marL="0" lvl="0" indent="0" algn="r" rtl="1">
              <a:lnSpc>
                <a:spcPct val="115000"/>
              </a:lnSpc>
              <a:spcBef>
                <a:spcPts val="0"/>
              </a:spcBef>
              <a:spcAft>
                <a:spcPts val="0"/>
              </a:spcAft>
              <a:buNone/>
            </a:pPr>
            <a:r>
              <a:rPr lang="x-none" sz="3700" b="1">
                <a:solidFill>
                  <a:srgbClr val="2814FF"/>
                </a:solidFill>
                <a:latin typeface="David"/>
                <a:ea typeface="David"/>
                <a:cs typeface="David"/>
                <a:sym typeface="David"/>
              </a:rPr>
              <a:t>על המוזיאון שלנו</a:t>
            </a:r>
            <a:endParaRPr sz="3700" b="1">
              <a:solidFill>
                <a:srgbClr val="2814FF"/>
              </a:solidFill>
              <a:latin typeface="David"/>
              <a:ea typeface="David"/>
              <a:cs typeface="David"/>
              <a:sym typeface="David"/>
            </a:endParaRPr>
          </a:p>
          <a:p>
            <a:pPr marL="0" lvl="0" indent="0" algn="r" rtl="1">
              <a:lnSpc>
                <a:spcPct val="115000"/>
              </a:lnSpc>
              <a:spcBef>
                <a:spcPts val="0"/>
              </a:spcBef>
              <a:spcAft>
                <a:spcPts val="0"/>
              </a:spcAft>
              <a:buNone/>
            </a:pPr>
            <a:r>
              <a:rPr lang="x-none" sz="3000">
                <a:solidFill>
                  <a:srgbClr val="000000"/>
                </a:solidFill>
                <a:latin typeface="David"/>
                <a:ea typeface="David"/>
                <a:cs typeface="David"/>
                <a:sym typeface="David"/>
              </a:rPr>
              <a:t>מוזיאון אנו הוא מוזיאון חדשני ומלהיב המספר את סיפורן של הקהילות היהודיות ברחבי העולם; התרבות, ההיסטוריה והיסודות של הזהות היהודית.</a:t>
            </a:r>
            <a:endParaRPr sz="3000">
              <a:solidFill>
                <a:srgbClr val="000000"/>
              </a:solidFill>
              <a:latin typeface="David"/>
              <a:ea typeface="David"/>
              <a:cs typeface="David"/>
              <a:sym typeface="David"/>
            </a:endParaRPr>
          </a:p>
          <a:p>
            <a:pPr marL="0" lvl="0" indent="0" algn="r" rtl="1">
              <a:lnSpc>
                <a:spcPct val="115000"/>
              </a:lnSpc>
              <a:spcBef>
                <a:spcPts val="0"/>
              </a:spcBef>
              <a:spcAft>
                <a:spcPts val="0"/>
              </a:spcAft>
              <a:buNone/>
            </a:pPr>
            <a:endParaRPr sz="3000">
              <a:solidFill>
                <a:srgbClr val="000000"/>
              </a:solidFill>
              <a:latin typeface="David"/>
              <a:ea typeface="David"/>
              <a:cs typeface="David"/>
              <a:sym typeface="David"/>
            </a:endParaRPr>
          </a:p>
          <a:p>
            <a:pPr marL="0" lvl="0" indent="0" algn="r" rtl="1">
              <a:lnSpc>
                <a:spcPct val="115000"/>
              </a:lnSpc>
              <a:spcBef>
                <a:spcPts val="0"/>
              </a:spcBef>
              <a:spcAft>
                <a:spcPts val="0"/>
              </a:spcAft>
              <a:buNone/>
            </a:pPr>
            <a:r>
              <a:rPr lang="x-none" sz="3000">
                <a:solidFill>
                  <a:srgbClr val="000000"/>
                </a:solidFill>
                <a:latin typeface="David"/>
                <a:ea typeface="David"/>
                <a:cs typeface="David"/>
                <a:sym typeface="David"/>
              </a:rPr>
              <a:t>אנו מזמינים אתכם למסע חוויתי </a:t>
            </a:r>
            <a:endParaRPr sz="3000">
              <a:solidFill>
                <a:srgbClr val="000000"/>
              </a:solidFill>
              <a:latin typeface="David"/>
              <a:ea typeface="David"/>
              <a:cs typeface="David"/>
              <a:sym typeface="David"/>
            </a:endParaRPr>
          </a:p>
          <a:p>
            <a:pPr marL="0" lvl="0" indent="0" algn="r" rtl="1">
              <a:lnSpc>
                <a:spcPct val="115000"/>
              </a:lnSpc>
              <a:spcBef>
                <a:spcPts val="0"/>
              </a:spcBef>
              <a:spcAft>
                <a:spcPts val="0"/>
              </a:spcAft>
              <a:buNone/>
            </a:pPr>
            <a:r>
              <a:rPr lang="x-none" sz="3000">
                <a:solidFill>
                  <a:srgbClr val="000000"/>
                </a:solidFill>
                <a:latin typeface="David"/>
                <a:ea typeface="David"/>
                <a:cs typeface="David"/>
                <a:sym typeface="David"/>
              </a:rPr>
              <a:t>בכל תחומי החיים ולאורך הדורות, </a:t>
            </a:r>
            <a:endParaRPr sz="3000">
              <a:solidFill>
                <a:srgbClr val="000000"/>
              </a:solidFill>
              <a:latin typeface="David"/>
              <a:ea typeface="David"/>
              <a:cs typeface="David"/>
              <a:sym typeface="David"/>
            </a:endParaRPr>
          </a:p>
          <a:p>
            <a:pPr marL="0" lvl="0" indent="0" algn="r" rtl="1">
              <a:lnSpc>
                <a:spcPct val="115000"/>
              </a:lnSpc>
              <a:spcBef>
                <a:spcPts val="0"/>
              </a:spcBef>
              <a:spcAft>
                <a:spcPts val="0"/>
              </a:spcAft>
              <a:buNone/>
            </a:pPr>
            <a:r>
              <a:rPr lang="x-none" sz="3000">
                <a:solidFill>
                  <a:srgbClr val="000000"/>
                </a:solidFill>
                <a:latin typeface="David"/>
                <a:ea typeface="David"/>
                <a:cs typeface="David"/>
                <a:sym typeface="David"/>
              </a:rPr>
              <a:t>כדי לגלות כיצד כולנו חלק מהסיפור.</a:t>
            </a:r>
            <a:endParaRPr sz="3000">
              <a:solidFill>
                <a:srgbClr val="000000"/>
              </a:solidFill>
              <a:latin typeface="David"/>
              <a:ea typeface="David"/>
              <a:cs typeface="David"/>
              <a:sym typeface="David"/>
            </a:endParaRPr>
          </a:p>
          <a:p>
            <a:pPr marL="0" lvl="0" indent="0" algn="r" rtl="1">
              <a:lnSpc>
                <a:spcPct val="115000"/>
              </a:lnSpc>
              <a:spcBef>
                <a:spcPts val="0"/>
              </a:spcBef>
              <a:spcAft>
                <a:spcPts val="0"/>
              </a:spcAft>
              <a:buNone/>
            </a:pPr>
            <a:endParaRPr sz="3000">
              <a:solidFill>
                <a:srgbClr val="000000"/>
              </a:solidFill>
              <a:latin typeface="David"/>
              <a:ea typeface="David"/>
              <a:cs typeface="David"/>
              <a:sym typeface="David"/>
            </a:endParaRPr>
          </a:p>
        </p:txBody>
      </p:sp>
      <p:pic>
        <p:nvPicPr>
          <p:cNvPr id="144" name="Google Shape;144;g102d0125742_0_0"/>
          <p:cNvPicPr preferRelativeResize="0"/>
          <p:nvPr/>
        </p:nvPicPr>
        <p:blipFill>
          <a:blip r:embed="rId3">
            <a:alphaModFix/>
          </a:blip>
          <a:stretch>
            <a:fillRect/>
          </a:stretch>
        </p:blipFill>
        <p:spPr>
          <a:xfrm>
            <a:off x="313575" y="3070850"/>
            <a:ext cx="4628500" cy="34713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g102d0125742_0_15"/>
          <p:cNvSpPr txBox="1">
            <a:spLocks noGrp="1"/>
          </p:cNvSpPr>
          <p:nvPr>
            <p:ph type="ctrTitle"/>
          </p:nvPr>
        </p:nvSpPr>
        <p:spPr>
          <a:xfrm>
            <a:off x="1523975" y="3048000"/>
            <a:ext cx="9720900" cy="2387700"/>
          </a:xfrm>
          <a:prstGeom prst="rect">
            <a:avLst/>
          </a:prstGeom>
          <a:noFill/>
          <a:ln>
            <a:noFill/>
          </a:ln>
        </p:spPr>
        <p:txBody>
          <a:bodyPr spcFirstLastPara="1" wrap="square" lIns="91425" tIns="45700" rIns="91425" bIns="45700" anchor="b" anchorCtr="0">
            <a:noAutofit/>
          </a:bodyPr>
          <a:lstStyle/>
          <a:p>
            <a:pPr marL="0" lvl="0" indent="0" algn="r" rtl="1">
              <a:lnSpc>
                <a:spcPct val="90000"/>
              </a:lnSpc>
              <a:spcBef>
                <a:spcPts val="0"/>
              </a:spcBef>
              <a:spcAft>
                <a:spcPts val="0"/>
              </a:spcAft>
              <a:buClr>
                <a:srgbClr val="2814FF"/>
              </a:buClr>
              <a:buSzPts val="10350"/>
              <a:buFont typeface="Calibri"/>
              <a:buNone/>
            </a:pPr>
            <a:r>
              <a:rPr lang="x-none" sz="3900" b="1">
                <a:solidFill>
                  <a:srgbClr val="2814FF"/>
                </a:solidFill>
                <a:latin typeface="David"/>
                <a:ea typeface="David"/>
                <a:cs typeface="David"/>
                <a:sym typeface="David"/>
              </a:rPr>
              <a:t>על התכנית:</a:t>
            </a:r>
            <a:endParaRPr sz="3900" b="1" dirty="0">
              <a:solidFill>
                <a:srgbClr val="2814FF"/>
              </a:solidFill>
              <a:latin typeface="David"/>
              <a:ea typeface="David"/>
              <a:cs typeface="David"/>
              <a:sym typeface="David"/>
            </a:endParaRPr>
          </a:p>
          <a:p>
            <a:pPr marL="0" lvl="0" indent="0" algn="r" rtl="1">
              <a:lnSpc>
                <a:spcPct val="90000"/>
              </a:lnSpc>
              <a:spcBef>
                <a:spcPts val="0"/>
              </a:spcBef>
              <a:spcAft>
                <a:spcPts val="0"/>
              </a:spcAft>
              <a:buClr>
                <a:srgbClr val="2814FF"/>
              </a:buClr>
              <a:buSzPts val="10350"/>
              <a:buFont typeface="Calibri"/>
              <a:buNone/>
            </a:pPr>
            <a:r>
              <a:rPr lang="x-none" sz="3200">
                <a:solidFill>
                  <a:schemeClr val="dk1"/>
                </a:solidFill>
                <a:latin typeface="David"/>
                <a:ea typeface="David"/>
                <a:cs typeface="David"/>
                <a:sym typeface="David"/>
              </a:rPr>
              <a:t>בתכנית "אנו – המסע </a:t>
            </a:r>
            <a:r>
              <a:rPr lang="x-none" sz="3200" smtClean="0">
                <a:solidFill>
                  <a:schemeClr val="dk1"/>
                </a:solidFill>
                <a:latin typeface="David"/>
                <a:ea typeface="David"/>
                <a:cs typeface="David"/>
                <a:sym typeface="David"/>
              </a:rPr>
              <a:t>לילדים</a:t>
            </a:r>
            <a:r>
              <a:rPr lang="he-IL" sz="3200" dirty="0" smtClean="0">
                <a:solidFill>
                  <a:schemeClr val="dk1"/>
                </a:solidFill>
                <a:latin typeface="David"/>
                <a:ea typeface="David"/>
                <a:cs typeface="David"/>
                <a:sym typeface="David"/>
              </a:rPr>
              <a:t>"</a:t>
            </a:r>
            <a:r>
              <a:rPr lang="x-none" sz="3200" smtClean="0">
                <a:solidFill>
                  <a:schemeClr val="dk1"/>
                </a:solidFill>
                <a:latin typeface="David"/>
                <a:ea typeface="David"/>
                <a:cs typeface="David"/>
                <a:sym typeface="David"/>
              </a:rPr>
              <a:t> </a:t>
            </a:r>
            <a:r>
              <a:rPr lang="x-none" sz="3200">
                <a:solidFill>
                  <a:schemeClr val="dk1"/>
                </a:solidFill>
                <a:latin typeface="David"/>
                <a:ea typeface="David"/>
                <a:cs typeface="David"/>
                <a:sym typeface="David"/>
              </a:rPr>
              <a:t>אנו מציעים </a:t>
            </a:r>
            <a:r>
              <a:rPr lang="x-none" sz="3200" b="1">
                <a:solidFill>
                  <a:schemeClr val="dk1"/>
                </a:solidFill>
                <a:latin typeface="David"/>
                <a:ea typeface="David"/>
                <a:cs typeface="David"/>
                <a:sym typeface="David"/>
              </a:rPr>
              <a:t>סיור חוויתי של שעתיים לכיתות </a:t>
            </a:r>
            <a:r>
              <a:rPr lang="x-none" sz="3200" b="1" smtClean="0">
                <a:solidFill>
                  <a:schemeClr val="dk1"/>
                </a:solidFill>
                <a:latin typeface="David"/>
                <a:ea typeface="David"/>
                <a:cs typeface="David"/>
                <a:sym typeface="David"/>
              </a:rPr>
              <a:t>ג</a:t>
            </a:r>
            <a:r>
              <a:rPr lang="he-IL" sz="3200" b="1" dirty="0" smtClean="0">
                <a:solidFill>
                  <a:schemeClr val="dk1"/>
                </a:solidFill>
                <a:latin typeface="David"/>
                <a:ea typeface="David"/>
                <a:cs typeface="David"/>
                <a:sym typeface="David"/>
              </a:rPr>
              <a:t>-ו </a:t>
            </a:r>
            <a:r>
              <a:rPr lang="he-IL" sz="3200" dirty="0" smtClean="0">
                <a:solidFill>
                  <a:schemeClr val="dk1"/>
                </a:solidFill>
                <a:latin typeface="David"/>
                <a:ea typeface="David"/>
                <a:cs typeface="David"/>
                <a:sym typeface="David"/>
              </a:rPr>
              <a:t>ב</a:t>
            </a:r>
            <a:r>
              <a:rPr lang="x-none" sz="3200" smtClean="0">
                <a:solidFill>
                  <a:schemeClr val="dk1"/>
                </a:solidFill>
                <a:latin typeface="David"/>
                <a:ea typeface="David"/>
                <a:cs typeface="David"/>
                <a:sym typeface="David"/>
              </a:rPr>
              <a:t>ו </a:t>
            </a:r>
            <a:r>
              <a:rPr lang="x-none" sz="3200">
                <a:solidFill>
                  <a:schemeClr val="dk1"/>
                </a:solidFill>
                <a:latin typeface="David"/>
                <a:ea typeface="David"/>
                <a:cs typeface="David"/>
                <a:sym typeface="David"/>
              </a:rPr>
              <a:t>ילמדו התלמידים את סיפורו ההיסטורי של העם היהודי – מה מייחד אותנו </a:t>
            </a:r>
            <a:r>
              <a:rPr lang="x-none" sz="3200" smtClean="0">
                <a:solidFill>
                  <a:schemeClr val="dk1"/>
                </a:solidFill>
                <a:latin typeface="David"/>
                <a:ea typeface="David"/>
                <a:cs typeface="David"/>
                <a:sym typeface="David"/>
              </a:rPr>
              <a:t>כעם</a:t>
            </a:r>
            <a:r>
              <a:rPr lang="he-IL" sz="3200" dirty="0" smtClean="0">
                <a:solidFill>
                  <a:schemeClr val="dk1"/>
                </a:solidFill>
                <a:latin typeface="David"/>
                <a:ea typeface="David"/>
                <a:cs typeface="David"/>
                <a:sym typeface="David"/>
              </a:rPr>
              <a:t>?</a:t>
            </a:r>
            <a:r>
              <a:rPr lang="x-none" sz="3200" smtClean="0">
                <a:solidFill>
                  <a:schemeClr val="dk1"/>
                </a:solidFill>
                <a:latin typeface="David"/>
                <a:ea typeface="David"/>
                <a:cs typeface="David"/>
                <a:sym typeface="David"/>
              </a:rPr>
              <a:t> </a:t>
            </a:r>
            <a:r>
              <a:rPr lang="x-none" sz="3200">
                <a:solidFill>
                  <a:schemeClr val="dk1"/>
                </a:solidFill>
                <a:latin typeface="David"/>
                <a:ea typeface="David"/>
                <a:cs typeface="David"/>
                <a:sym typeface="David"/>
              </a:rPr>
              <a:t>מהי ההיסטוריה המשותפת שלנו? מהי התרבות המשותפת לכלל הקהילות היהודיות ברחבי העולם? </a:t>
            </a:r>
            <a:r>
              <a:rPr lang="he-IL" sz="3200" dirty="0" smtClean="0">
                <a:solidFill>
                  <a:schemeClr val="dk1"/>
                </a:solidFill>
                <a:latin typeface="David"/>
                <a:ea typeface="David"/>
                <a:cs typeface="David"/>
                <a:sym typeface="David"/>
              </a:rPr>
              <a:t/>
            </a:r>
            <a:br>
              <a:rPr lang="he-IL" sz="3200" dirty="0" smtClean="0">
                <a:solidFill>
                  <a:schemeClr val="dk1"/>
                </a:solidFill>
                <a:latin typeface="David"/>
                <a:ea typeface="David"/>
                <a:cs typeface="David"/>
                <a:sym typeface="David"/>
              </a:rPr>
            </a:br>
            <a:r>
              <a:rPr lang="x-none" sz="3200" smtClean="0">
                <a:solidFill>
                  <a:schemeClr val="dk1"/>
                </a:solidFill>
                <a:latin typeface="David"/>
                <a:ea typeface="David"/>
                <a:cs typeface="David"/>
                <a:sym typeface="David"/>
              </a:rPr>
              <a:t>בסיור </a:t>
            </a:r>
            <a:r>
              <a:rPr lang="x-none" sz="3200">
                <a:solidFill>
                  <a:schemeClr val="dk1"/>
                </a:solidFill>
                <a:latin typeface="David"/>
                <a:ea typeface="David"/>
                <a:cs typeface="David"/>
                <a:sym typeface="David"/>
              </a:rPr>
              <a:t>נחקור את ההיסטוריה של העם היהודי דרך היכרות </a:t>
            </a:r>
            <a:r>
              <a:rPr lang="he-IL" sz="3200" dirty="0" smtClean="0">
                <a:solidFill>
                  <a:schemeClr val="dk1"/>
                </a:solidFill>
                <a:latin typeface="David"/>
                <a:ea typeface="David"/>
                <a:cs typeface="David"/>
                <a:sym typeface="David"/>
              </a:rPr>
              <a:t>עם רגעים בחייהן של קהילות יהודיות שונות</a:t>
            </a:r>
            <a:r>
              <a:rPr lang="x-none" sz="3200" smtClean="0">
                <a:solidFill>
                  <a:schemeClr val="dk1"/>
                </a:solidFill>
                <a:latin typeface="David"/>
                <a:ea typeface="David"/>
                <a:cs typeface="David"/>
                <a:sym typeface="David"/>
              </a:rPr>
              <a:t> </a:t>
            </a:r>
            <a:r>
              <a:rPr lang="x-none" sz="3200">
                <a:solidFill>
                  <a:schemeClr val="dk1"/>
                </a:solidFill>
                <a:latin typeface="David"/>
                <a:ea typeface="David"/>
                <a:cs typeface="David"/>
                <a:sym typeface="David"/>
              </a:rPr>
              <a:t>שמרכיבות את התרבות </a:t>
            </a:r>
            <a:r>
              <a:rPr lang="he-IL" sz="3200" dirty="0" smtClean="0">
                <a:solidFill>
                  <a:schemeClr val="dk1"/>
                </a:solidFill>
                <a:latin typeface="David"/>
                <a:ea typeface="David"/>
                <a:cs typeface="David"/>
                <a:sym typeface="David"/>
              </a:rPr>
              <a:t>וההיסטוריה היהודית</a:t>
            </a:r>
            <a:r>
              <a:rPr lang="he-IL" sz="3200" dirty="0">
                <a:solidFill>
                  <a:schemeClr val="dk1"/>
                </a:solidFill>
                <a:latin typeface="David"/>
                <a:ea typeface="David"/>
                <a:cs typeface="David"/>
                <a:sym typeface="David"/>
              </a:rPr>
              <a:t>.</a:t>
            </a:r>
            <a:endParaRPr sz="3200" dirty="0">
              <a:solidFill>
                <a:schemeClr val="dk1"/>
              </a:solidFill>
              <a:latin typeface="David"/>
              <a:ea typeface="David"/>
              <a:cs typeface="David"/>
              <a:sym typeface="David"/>
            </a:endParaRPr>
          </a:p>
          <a:p>
            <a:pPr marL="0" lvl="0" indent="0" algn="r" rtl="1">
              <a:lnSpc>
                <a:spcPct val="90000"/>
              </a:lnSpc>
              <a:spcBef>
                <a:spcPts val="0"/>
              </a:spcBef>
              <a:spcAft>
                <a:spcPts val="0"/>
              </a:spcAft>
              <a:buClr>
                <a:srgbClr val="2814FF"/>
              </a:buClr>
              <a:buSzPts val="10350"/>
              <a:buFont typeface="Calibri"/>
              <a:buNone/>
            </a:pPr>
            <a:endParaRPr sz="3200" dirty="0">
              <a:solidFill>
                <a:schemeClr val="dk1"/>
              </a:solidFill>
              <a:latin typeface="David"/>
              <a:ea typeface="David"/>
              <a:cs typeface="David"/>
              <a:sym typeface="David"/>
            </a:endParaRPr>
          </a:p>
        </p:txBody>
      </p:sp>
      <p:sp>
        <p:nvSpPr>
          <p:cNvPr id="150" name="Google Shape;150;g102d0125742_0_15"/>
          <p:cNvSpPr txBox="1"/>
          <p:nvPr/>
        </p:nvSpPr>
        <p:spPr>
          <a:xfrm>
            <a:off x="4055225" y="5498869"/>
            <a:ext cx="4081500" cy="9234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x-none" sz="1800" b="0" i="0" u="none" strike="noStrike" cap="none">
                <a:solidFill>
                  <a:srgbClr val="2814FF"/>
                </a:solidFill>
                <a:latin typeface="David"/>
                <a:ea typeface="David"/>
                <a:cs typeface="David"/>
                <a:sym typeface="David"/>
              </a:rPr>
              <a:t>בית הספר ללימודי העם היהודי</a:t>
            </a:r>
            <a:endParaRPr sz="1400" b="0" i="0" u="none" strike="noStrike" cap="none">
              <a:solidFill>
                <a:srgbClr val="000000"/>
              </a:solidFill>
              <a:latin typeface="David"/>
              <a:ea typeface="David"/>
              <a:cs typeface="David"/>
              <a:sym typeface="David"/>
            </a:endParaRPr>
          </a:p>
          <a:p>
            <a:pPr marL="0" marR="0" lvl="0" indent="0" algn="ctr" rtl="0">
              <a:lnSpc>
                <a:spcPct val="100000"/>
              </a:lnSpc>
              <a:spcBef>
                <a:spcPts val="0"/>
              </a:spcBef>
              <a:spcAft>
                <a:spcPts val="0"/>
              </a:spcAft>
              <a:buClr>
                <a:srgbClr val="000000"/>
              </a:buClr>
              <a:buSzPts val="1800"/>
              <a:buFont typeface="Arial"/>
              <a:buNone/>
            </a:pPr>
            <a:r>
              <a:rPr lang="x-none" sz="1800" b="0" i="0" u="none" strike="noStrike" cap="none">
                <a:solidFill>
                  <a:srgbClr val="2814FF"/>
                </a:solidFill>
                <a:latin typeface="David"/>
                <a:ea typeface="David"/>
                <a:cs typeface="David"/>
                <a:sym typeface="David"/>
              </a:rPr>
              <a:t>אנו - מוזיאון העם היהודי</a:t>
            </a:r>
            <a:endParaRPr sz="1400" b="0" i="0" u="none" strike="noStrike" cap="none">
              <a:solidFill>
                <a:srgbClr val="000000"/>
              </a:solidFill>
              <a:latin typeface="David"/>
              <a:ea typeface="David"/>
              <a:cs typeface="David"/>
              <a:sym typeface="David"/>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2814FF"/>
              </a:solidFill>
              <a:latin typeface="David"/>
              <a:ea typeface="David"/>
              <a:cs typeface="David"/>
              <a:sym typeface="David"/>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g102d0125742_0_10"/>
          <p:cNvSpPr txBox="1"/>
          <p:nvPr/>
        </p:nvSpPr>
        <p:spPr>
          <a:xfrm>
            <a:off x="2363024" y="5508980"/>
            <a:ext cx="7788204" cy="1193850"/>
          </a:xfrm>
          <a:prstGeom prst="rect">
            <a:avLst/>
          </a:prstGeom>
          <a:noFill/>
          <a:ln>
            <a:noFill/>
          </a:ln>
        </p:spPr>
        <p:txBody>
          <a:bodyPr spcFirstLastPara="1" wrap="square" lIns="91425" tIns="45700" rIns="91425" bIns="45700" anchor="b" anchorCtr="0">
            <a:noAutofit/>
          </a:bodyPr>
          <a:lstStyle/>
          <a:p>
            <a:pPr marL="0" marR="0" lvl="0" indent="0" algn="ctr" rtl="1">
              <a:lnSpc>
                <a:spcPct val="115000"/>
              </a:lnSpc>
              <a:spcBef>
                <a:spcPts val="0"/>
              </a:spcBef>
              <a:spcAft>
                <a:spcPts val="0"/>
              </a:spcAft>
              <a:buClr>
                <a:srgbClr val="2814FF"/>
              </a:buClr>
              <a:buSzPts val="10350"/>
              <a:buFont typeface="Calibri"/>
              <a:buNone/>
            </a:pPr>
            <a:r>
              <a:rPr lang="x-none" sz="2800" b="1" i="0" u="none" strike="noStrike" cap="none">
                <a:solidFill>
                  <a:srgbClr val="2814FF"/>
                </a:solidFill>
                <a:latin typeface="David"/>
                <a:ea typeface="David"/>
                <a:cs typeface="David"/>
                <a:sym typeface="David"/>
              </a:rPr>
              <a:t>מבנה הביקור:</a:t>
            </a:r>
            <a:endParaRPr sz="1100" dirty="0"/>
          </a:p>
          <a:p>
            <a:pPr marL="0" marR="0" lvl="0" indent="0" algn="ctr" rtl="1">
              <a:lnSpc>
                <a:spcPct val="115000"/>
              </a:lnSpc>
              <a:spcBef>
                <a:spcPts val="0"/>
              </a:spcBef>
              <a:spcAft>
                <a:spcPts val="0"/>
              </a:spcAft>
              <a:buClr>
                <a:srgbClr val="2814FF"/>
              </a:buClr>
              <a:buSzPts val="10350"/>
              <a:buFont typeface="Calibri"/>
              <a:buNone/>
            </a:pPr>
            <a:r>
              <a:rPr lang="x-none" sz="1800" b="0" i="0" u="sng" strike="noStrike" cap="none" smtClean="0">
                <a:solidFill>
                  <a:schemeClr val="dk1"/>
                </a:solidFill>
                <a:latin typeface="David"/>
                <a:ea typeface="David"/>
                <a:cs typeface="David"/>
                <a:sym typeface="David"/>
              </a:rPr>
              <a:t>פתיחה</a:t>
            </a:r>
            <a:r>
              <a:rPr lang="he-IL" sz="1800" b="0" i="0" u="sng" strike="noStrike" cap="none" dirty="0" smtClean="0">
                <a:solidFill>
                  <a:schemeClr val="dk1"/>
                </a:solidFill>
                <a:latin typeface="David"/>
                <a:ea typeface="David"/>
                <a:cs typeface="David"/>
                <a:sym typeface="David"/>
              </a:rPr>
              <a:t> והכנה לסיור</a:t>
            </a:r>
            <a:r>
              <a:rPr lang="x-none" sz="2400" b="0" i="0" u="sng" strike="noStrike" cap="none">
                <a:solidFill>
                  <a:schemeClr val="dk1"/>
                </a:solidFill>
                <a:latin typeface="David"/>
                <a:ea typeface="David"/>
                <a:cs typeface="David"/>
                <a:sym typeface="David"/>
              </a:rPr>
              <a:t/>
            </a:r>
            <a:br>
              <a:rPr lang="x-none" sz="2400" b="0" i="0" u="sng" strike="noStrike" cap="none">
                <a:solidFill>
                  <a:schemeClr val="dk1"/>
                </a:solidFill>
                <a:latin typeface="David"/>
                <a:ea typeface="David"/>
                <a:cs typeface="David"/>
                <a:sym typeface="David"/>
              </a:rPr>
            </a:br>
            <a:r>
              <a:rPr lang="he-IL" b="0" i="0" u="none" strike="noStrike" cap="none" dirty="0" smtClean="0">
                <a:solidFill>
                  <a:schemeClr val="dk1"/>
                </a:solidFill>
                <a:latin typeface="David"/>
                <a:ea typeface="David"/>
                <a:cs typeface="David"/>
                <a:sym typeface="David"/>
              </a:rPr>
              <a:t>יצירת </a:t>
            </a:r>
            <a:r>
              <a:rPr lang="x-none" b="0" i="0" u="none" strike="noStrike" cap="none" smtClean="0">
                <a:solidFill>
                  <a:schemeClr val="dk1"/>
                </a:solidFill>
                <a:latin typeface="David"/>
                <a:ea typeface="David"/>
                <a:cs typeface="David"/>
                <a:sym typeface="David"/>
              </a:rPr>
              <a:t>חיבור </a:t>
            </a:r>
            <a:r>
              <a:rPr lang="x-none" b="0" i="0" u="none" strike="noStrike" cap="none">
                <a:solidFill>
                  <a:schemeClr val="dk1"/>
                </a:solidFill>
                <a:latin typeface="David"/>
                <a:ea typeface="David"/>
                <a:cs typeface="David"/>
                <a:sym typeface="David"/>
              </a:rPr>
              <a:t>בין הידע של התלמידים על שורשי משפחתם לבין ההיסטוריה של העם היהודי</a:t>
            </a:r>
            <a:r>
              <a:rPr lang="x-none">
                <a:solidFill>
                  <a:schemeClr val="dk1"/>
                </a:solidFill>
                <a:latin typeface="David"/>
                <a:ea typeface="David"/>
                <a:cs typeface="David"/>
                <a:sym typeface="David"/>
              </a:rPr>
              <a:t>; </a:t>
            </a:r>
            <a:endParaRPr dirty="0">
              <a:solidFill>
                <a:schemeClr val="dk1"/>
              </a:solidFill>
              <a:latin typeface="David"/>
              <a:ea typeface="David"/>
              <a:cs typeface="David"/>
              <a:sym typeface="David"/>
            </a:endParaRPr>
          </a:p>
          <a:p>
            <a:pPr marL="0" marR="0" lvl="0" indent="0" algn="ctr" rtl="1">
              <a:lnSpc>
                <a:spcPct val="115000"/>
              </a:lnSpc>
              <a:spcBef>
                <a:spcPts val="0"/>
              </a:spcBef>
              <a:spcAft>
                <a:spcPts val="0"/>
              </a:spcAft>
              <a:buClr>
                <a:srgbClr val="2814FF"/>
              </a:buClr>
              <a:buSzPts val="10350"/>
              <a:buFont typeface="Calibri"/>
              <a:buNone/>
            </a:pPr>
            <a:r>
              <a:rPr lang="x-none" b="0" i="0" u="none" strike="noStrike" cap="none">
                <a:solidFill>
                  <a:schemeClr val="dk1"/>
                </a:solidFill>
                <a:latin typeface="David"/>
                <a:ea typeface="David"/>
                <a:cs typeface="David"/>
                <a:sym typeface="David"/>
              </a:rPr>
              <a:t> כיצד הסיפור האישי של כל אחד ואחד מהם נשזר בתוך הסיפור הייחודי והמתמשך של העם היהודי לאורך הדורות.</a:t>
            </a:r>
            <a:endParaRPr b="0" i="0" u="none" strike="noStrike" cap="none" dirty="0">
              <a:solidFill>
                <a:schemeClr val="dk1"/>
              </a:solidFill>
              <a:latin typeface="David"/>
              <a:ea typeface="David"/>
              <a:cs typeface="David"/>
              <a:sym typeface="David"/>
            </a:endParaRPr>
          </a:p>
          <a:p>
            <a:pPr marL="0" marR="0" lvl="0" indent="0" algn="ctr" rtl="1">
              <a:lnSpc>
                <a:spcPct val="115000"/>
              </a:lnSpc>
              <a:spcBef>
                <a:spcPts val="0"/>
              </a:spcBef>
              <a:spcAft>
                <a:spcPts val="0"/>
              </a:spcAft>
              <a:buClr>
                <a:srgbClr val="2814FF"/>
              </a:buClr>
              <a:buSzPts val="10350"/>
              <a:buFont typeface="Calibri"/>
              <a:buNone/>
            </a:pPr>
            <a:endParaRPr lang="he-IL" dirty="0" smtClean="0">
              <a:solidFill>
                <a:schemeClr val="dk1"/>
              </a:solidFill>
              <a:latin typeface="David"/>
              <a:ea typeface="David"/>
              <a:cs typeface="David"/>
              <a:sym typeface="David"/>
            </a:endParaRPr>
          </a:p>
          <a:p>
            <a:pPr marL="0" marR="0" lvl="0" indent="0" algn="ctr" rtl="1">
              <a:lnSpc>
                <a:spcPct val="115000"/>
              </a:lnSpc>
              <a:spcBef>
                <a:spcPts val="0"/>
              </a:spcBef>
              <a:spcAft>
                <a:spcPts val="0"/>
              </a:spcAft>
              <a:buClr>
                <a:srgbClr val="2814FF"/>
              </a:buClr>
              <a:buSzPts val="10350"/>
              <a:buFont typeface="Calibri"/>
              <a:buNone/>
            </a:pPr>
            <a:endParaRPr lang="he-IL" dirty="0">
              <a:solidFill>
                <a:schemeClr val="dk1"/>
              </a:solidFill>
              <a:latin typeface="David"/>
              <a:ea typeface="David"/>
              <a:cs typeface="David"/>
              <a:sym typeface="David"/>
            </a:endParaRPr>
          </a:p>
          <a:p>
            <a:pPr marL="0" marR="0" lvl="0" indent="0" algn="ctr" rtl="1">
              <a:lnSpc>
                <a:spcPct val="115000"/>
              </a:lnSpc>
              <a:spcBef>
                <a:spcPts val="0"/>
              </a:spcBef>
              <a:spcAft>
                <a:spcPts val="0"/>
              </a:spcAft>
              <a:buClr>
                <a:srgbClr val="2814FF"/>
              </a:buClr>
              <a:buSzPts val="10350"/>
              <a:buFont typeface="Calibri"/>
              <a:buNone/>
            </a:pPr>
            <a:endParaRPr lang="he-IL" dirty="0" smtClean="0">
              <a:solidFill>
                <a:schemeClr val="dk1"/>
              </a:solidFill>
              <a:latin typeface="David"/>
              <a:ea typeface="David"/>
              <a:cs typeface="David"/>
              <a:sym typeface="David"/>
            </a:endParaRPr>
          </a:p>
          <a:p>
            <a:pPr marL="0" marR="0" lvl="0" indent="0" algn="ctr" rtl="1">
              <a:lnSpc>
                <a:spcPct val="115000"/>
              </a:lnSpc>
              <a:spcBef>
                <a:spcPts val="0"/>
              </a:spcBef>
              <a:spcAft>
                <a:spcPts val="0"/>
              </a:spcAft>
              <a:buClr>
                <a:srgbClr val="2814FF"/>
              </a:buClr>
              <a:buSzPts val="10350"/>
              <a:buFont typeface="Calibri"/>
              <a:buNone/>
            </a:pPr>
            <a:endParaRPr dirty="0">
              <a:solidFill>
                <a:schemeClr val="dk1"/>
              </a:solidFill>
              <a:latin typeface="David"/>
              <a:ea typeface="David"/>
              <a:cs typeface="David"/>
              <a:sym typeface="David"/>
            </a:endParaRPr>
          </a:p>
          <a:p>
            <a:pPr marL="0" marR="0" lvl="0" indent="0" algn="ctr" rtl="1">
              <a:lnSpc>
                <a:spcPct val="115000"/>
              </a:lnSpc>
              <a:spcBef>
                <a:spcPts val="0"/>
              </a:spcBef>
              <a:spcAft>
                <a:spcPts val="0"/>
              </a:spcAft>
              <a:buClr>
                <a:srgbClr val="2814FF"/>
              </a:buClr>
              <a:buSzPts val="10350"/>
              <a:buFont typeface="Calibri"/>
              <a:buNone/>
            </a:pPr>
            <a:endParaRPr dirty="0">
              <a:solidFill>
                <a:schemeClr val="dk1"/>
              </a:solidFill>
              <a:latin typeface="David"/>
              <a:ea typeface="David"/>
              <a:cs typeface="David"/>
              <a:sym typeface="David"/>
            </a:endParaRPr>
          </a:p>
          <a:p>
            <a:pPr marL="0" marR="0" lvl="0" indent="0" algn="ctr" rtl="1">
              <a:lnSpc>
                <a:spcPct val="115000"/>
              </a:lnSpc>
              <a:spcBef>
                <a:spcPts val="0"/>
              </a:spcBef>
              <a:spcAft>
                <a:spcPts val="0"/>
              </a:spcAft>
              <a:buClr>
                <a:srgbClr val="2814FF"/>
              </a:buClr>
              <a:buSzPts val="10350"/>
              <a:buFont typeface="Calibri"/>
              <a:buNone/>
            </a:pPr>
            <a:endParaRPr dirty="0">
              <a:solidFill>
                <a:schemeClr val="dk1"/>
              </a:solidFill>
              <a:latin typeface="David"/>
              <a:ea typeface="David"/>
              <a:cs typeface="David"/>
              <a:sym typeface="David"/>
            </a:endParaRPr>
          </a:p>
          <a:p>
            <a:pPr marL="0" marR="0" lvl="0" indent="0" algn="ctr" rtl="1">
              <a:lnSpc>
                <a:spcPct val="115000"/>
              </a:lnSpc>
              <a:spcBef>
                <a:spcPts val="0"/>
              </a:spcBef>
              <a:spcAft>
                <a:spcPts val="0"/>
              </a:spcAft>
              <a:buClr>
                <a:srgbClr val="2814FF"/>
              </a:buClr>
              <a:buSzPts val="10350"/>
              <a:buFont typeface="Calibri"/>
              <a:buNone/>
            </a:pPr>
            <a:endParaRPr dirty="0">
              <a:solidFill>
                <a:schemeClr val="dk1"/>
              </a:solidFill>
              <a:latin typeface="David"/>
              <a:ea typeface="David"/>
              <a:cs typeface="David"/>
              <a:sym typeface="David"/>
            </a:endParaRPr>
          </a:p>
          <a:p>
            <a:pPr marL="0" marR="0" lvl="0" indent="0" algn="ctr" rtl="1">
              <a:lnSpc>
                <a:spcPct val="115000"/>
              </a:lnSpc>
              <a:spcBef>
                <a:spcPts val="0"/>
              </a:spcBef>
              <a:spcAft>
                <a:spcPts val="0"/>
              </a:spcAft>
              <a:buClr>
                <a:srgbClr val="2814FF"/>
              </a:buClr>
              <a:buSzPts val="10350"/>
              <a:buFont typeface="Calibri"/>
              <a:buNone/>
            </a:pPr>
            <a:endParaRPr dirty="0">
              <a:solidFill>
                <a:schemeClr val="dk1"/>
              </a:solidFill>
              <a:latin typeface="David"/>
              <a:ea typeface="David"/>
              <a:cs typeface="David"/>
              <a:sym typeface="David"/>
            </a:endParaRPr>
          </a:p>
          <a:p>
            <a:pPr marL="0" marR="0" lvl="0" indent="0" algn="ctr" rtl="1">
              <a:lnSpc>
                <a:spcPct val="115000"/>
              </a:lnSpc>
              <a:spcBef>
                <a:spcPts val="0"/>
              </a:spcBef>
              <a:spcAft>
                <a:spcPts val="0"/>
              </a:spcAft>
              <a:buClr>
                <a:srgbClr val="2814FF"/>
              </a:buClr>
              <a:buSzPts val="10350"/>
              <a:buFont typeface="Calibri"/>
              <a:buNone/>
            </a:pPr>
            <a:endParaRPr dirty="0">
              <a:solidFill>
                <a:schemeClr val="dk1"/>
              </a:solidFill>
              <a:latin typeface="David"/>
              <a:ea typeface="David"/>
              <a:cs typeface="David"/>
              <a:sym typeface="David"/>
            </a:endParaRPr>
          </a:p>
          <a:p>
            <a:pPr marL="0" marR="0" lvl="0" indent="0" algn="ctr" rtl="1">
              <a:lnSpc>
                <a:spcPct val="115000"/>
              </a:lnSpc>
              <a:spcBef>
                <a:spcPts val="0"/>
              </a:spcBef>
              <a:spcAft>
                <a:spcPts val="0"/>
              </a:spcAft>
              <a:buClr>
                <a:srgbClr val="2814FF"/>
              </a:buClr>
              <a:buSzPts val="10350"/>
              <a:buFont typeface="Calibri"/>
              <a:buNone/>
            </a:pPr>
            <a:endParaRPr dirty="0">
              <a:solidFill>
                <a:schemeClr val="dk1"/>
              </a:solidFill>
              <a:latin typeface="David"/>
              <a:ea typeface="David"/>
              <a:cs typeface="David"/>
              <a:sym typeface="David"/>
            </a:endParaRPr>
          </a:p>
          <a:p>
            <a:pPr marL="0" marR="0" lvl="0" indent="0" algn="ctr" rtl="1">
              <a:lnSpc>
                <a:spcPct val="115000"/>
              </a:lnSpc>
              <a:spcBef>
                <a:spcPts val="0"/>
              </a:spcBef>
              <a:spcAft>
                <a:spcPts val="0"/>
              </a:spcAft>
              <a:buClr>
                <a:srgbClr val="2814FF"/>
              </a:buClr>
              <a:buSzPts val="10350"/>
              <a:buFont typeface="Calibri"/>
              <a:buNone/>
            </a:pPr>
            <a:endParaRPr dirty="0">
              <a:solidFill>
                <a:schemeClr val="dk1"/>
              </a:solidFill>
              <a:latin typeface="David"/>
              <a:ea typeface="David"/>
              <a:cs typeface="David"/>
              <a:sym typeface="David"/>
            </a:endParaRPr>
          </a:p>
          <a:p>
            <a:pPr marL="0" marR="0" lvl="0" indent="0" algn="ctr" rtl="1">
              <a:lnSpc>
                <a:spcPct val="115000"/>
              </a:lnSpc>
              <a:spcBef>
                <a:spcPts val="0"/>
              </a:spcBef>
              <a:spcAft>
                <a:spcPts val="0"/>
              </a:spcAft>
              <a:buClr>
                <a:srgbClr val="2814FF"/>
              </a:buClr>
              <a:buSzPts val="10350"/>
              <a:buFont typeface="Calibri"/>
              <a:buNone/>
            </a:pPr>
            <a:endParaRPr dirty="0">
              <a:solidFill>
                <a:schemeClr val="dk1"/>
              </a:solidFill>
              <a:latin typeface="David"/>
              <a:ea typeface="David"/>
              <a:cs typeface="David"/>
              <a:sym typeface="David"/>
            </a:endParaRPr>
          </a:p>
          <a:p>
            <a:pPr marL="0" marR="0" lvl="0" indent="0" algn="ctr" rtl="1">
              <a:lnSpc>
                <a:spcPct val="115000"/>
              </a:lnSpc>
              <a:spcBef>
                <a:spcPts val="0"/>
              </a:spcBef>
              <a:spcAft>
                <a:spcPts val="0"/>
              </a:spcAft>
              <a:buClr>
                <a:srgbClr val="2814FF"/>
              </a:buClr>
              <a:buSzPts val="10350"/>
              <a:buFont typeface="Calibri"/>
              <a:buNone/>
            </a:pPr>
            <a:endParaRPr dirty="0">
              <a:solidFill>
                <a:schemeClr val="dk1"/>
              </a:solidFill>
              <a:latin typeface="David"/>
              <a:ea typeface="David"/>
              <a:cs typeface="David"/>
              <a:sym typeface="David"/>
            </a:endParaRPr>
          </a:p>
          <a:p>
            <a:pPr marL="0" marR="0" lvl="0" indent="0" algn="ctr" rtl="1">
              <a:lnSpc>
                <a:spcPct val="115000"/>
              </a:lnSpc>
              <a:spcBef>
                <a:spcPts val="0"/>
              </a:spcBef>
              <a:spcAft>
                <a:spcPts val="0"/>
              </a:spcAft>
              <a:buClr>
                <a:srgbClr val="2814FF"/>
              </a:buClr>
              <a:buSzPts val="10350"/>
              <a:buFont typeface="Calibri"/>
              <a:buNone/>
            </a:pPr>
            <a:endParaRPr dirty="0">
              <a:solidFill>
                <a:schemeClr val="dk1"/>
              </a:solidFill>
              <a:latin typeface="David"/>
              <a:ea typeface="David"/>
              <a:cs typeface="David"/>
              <a:sym typeface="David"/>
            </a:endParaRPr>
          </a:p>
          <a:p>
            <a:pPr marL="0" marR="0" lvl="0" indent="0" algn="ctr" rtl="1">
              <a:lnSpc>
                <a:spcPct val="115000"/>
              </a:lnSpc>
              <a:spcBef>
                <a:spcPts val="0"/>
              </a:spcBef>
              <a:spcAft>
                <a:spcPts val="0"/>
              </a:spcAft>
              <a:buClr>
                <a:srgbClr val="2814FF"/>
              </a:buClr>
              <a:buSzPts val="10350"/>
              <a:buFont typeface="Calibri"/>
              <a:buNone/>
            </a:pPr>
            <a:endParaRPr dirty="0">
              <a:solidFill>
                <a:schemeClr val="dk1"/>
              </a:solidFill>
              <a:latin typeface="David"/>
              <a:ea typeface="David"/>
              <a:cs typeface="David"/>
              <a:sym typeface="David"/>
            </a:endParaRPr>
          </a:p>
          <a:p>
            <a:pPr marL="0" marR="0" lvl="0" indent="0" algn="ctr" rtl="1">
              <a:lnSpc>
                <a:spcPct val="115000"/>
              </a:lnSpc>
              <a:spcBef>
                <a:spcPts val="0"/>
              </a:spcBef>
              <a:spcAft>
                <a:spcPts val="0"/>
              </a:spcAft>
              <a:buClr>
                <a:srgbClr val="2814FF"/>
              </a:buClr>
              <a:buSzPts val="10350"/>
              <a:buFont typeface="Calibri"/>
              <a:buNone/>
            </a:pPr>
            <a:r>
              <a:rPr lang="x-none" b="0" i="0" u="none" strike="noStrike" cap="none">
                <a:solidFill>
                  <a:schemeClr val="dk1"/>
                </a:solidFill>
                <a:latin typeface="David"/>
                <a:ea typeface="David"/>
                <a:cs typeface="David"/>
                <a:sym typeface="David"/>
              </a:rPr>
              <a:t> </a:t>
            </a:r>
            <a:r>
              <a:rPr lang="x-none" sz="2800" b="0" i="0" u="sng" strike="noStrike" cap="none">
                <a:solidFill>
                  <a:schemeClr val="dk1"/>
                </a:solidFill>
                <a:latin typeface="David"/>
                <a:ea typeface="David"/>
                <a:cs typeface="David"/>
                <a:sym typeface="David"/>
              </a:rPr>
              <a:t/>
            </a:r>
            <a:br>
              <a:rPr lang="x-none" sz="2800" b="0" i="0" u="sng" strike="noStrike" cap="none">
                <a:solidFill>
                  <a:schemeClr val="dk1"/>
                </a:solidFill>
                <a:latin typeface="David"/>
                <a:ea typeface="David"/>
                <a:cs typeface="David"/>
                <a:sym typeface="David"/>
              </a:rPr>
            </a:br>
            <a:r>
              <a:rPr lang="x-none" sz="1800" b="0" i="0" u="sng" strike="noStrike" cap="none" smtClean="0">
                <a:solidFill>
                  <a:schemeClr val="dk1"/>
                </a:solidFill>
                <a:latin typeface="David"/>
                <a:ea typeface="David"/>
                <a:cs typeface="David"/>
                <a:sym typeface="David"/>
              </a:rPr>
              <a:t>סדנת </a:t>
            </a:r>
            <a:r>
              <a:rPr lang="x-none" sz="1800" b="0" i="0" u="sng" strike="noStrike" cap="none">
                <a:solidFill>
                  <a:schemeClr val="dk1"/>
                </a:solidFill>
                <a:latin typeface="David"/>
                <a:ea typeface="David"/>
                <a:cs typeface="David"/>
                <a:sym typeface="David"/>
              </a:rPr>
              <a:t>סיכום</a:t>
            </a:r>
            <a:r>
              <a:rPr lang="x-none" sz="1800" b="0" i="0" u="none" strike="noStrike" cap="none">
                <a:solidFill>
                  <a:schemeClr val="dk1"/>
                </a:solidFill>
                <a:latin typeface="David"/>
                <a:ea typeface="David"/>
                <a:cs typeface="David"/>
                <a:sym typeface="David"/>
              </a:rPr>
              <a:t/>
            </a:r>
            <a:br>
              <a:rPr lang="x-none" sz="1800" b="0" i="0" u="none" strike="noStrike" cap="none">
                <a:solidFill>
                  <a:schemeClr val="dk1"/>
                </a:solidFill>
                <a:latin typeface="David"/>
                <a:ea typeface="David"/>
                <a:cs typeface="David"/>
                <a:sym typeface="David"/>
              </a:rPr>
            </a:br>
            <a:r>
              <a:rPr lang="x-none" b="0" i="0" u="none" strike="noStrike" cap="none">
                <a:solidFill>
                  <a:schemeClr val="dk1"/>
                </a:solidFill>
                <a:latin typeface="David"/>
                <a:ea typeface="David"/>
                <a:cs typeface="David"/>
                <a:sym typeface="David"/>
              </a:rPr>
              <a:t>הילדים יקבלו הזדמנות לספר את הסיפור ההיסטורי והאישי שלהם. מה החיבור שלהם ל</a:t>
            </a:r>
            <a:r>
              <a:rPr lang="x-none">
                <a:solidFill>
                  <a:schemeClr val="dk1"/>
                </a:solidFill>
                <a:latin typeface="David"/>
                <a:ea typeface="David"/>
                <a:cs typeface="David"/>
                <a:sym typeface="David"/>
              </a:rPr>
              <a:t>היסטוריה היהודית</a:t>
            </a:r>
            <a:r>
              <a:rPr lang="x-none" b="0" i="0" u="none" strike="noStrike" cap="none">
                <a:solidFill>
                  <a:schemeClr val="dk1"/>
                </a:solidFill>
                <a:latin typeface="David"/>
                <a:ea typeface="David"/>
                <a:cs typeface="David"/>
                <a:sym typeface="David"/>
              </a:rPr>
              <a:t>? </a:t>
            </a:r>
            <a:endParaRPr b="0" i="0" u="none" strike="noStrike" cap="none" dirty="0">
              <a:solidFill>
                <a:schemeClr val="dk1"/>
              </a:solidFill>
              <a:latin typeface="David"/>
              <a:ea typeface="David"/>
              <a:cs typeface="David"/>
              <a:sym typeface="David"/>
            </a:endParaRPr>
          </a:p>
          <a:p>
            <a:pPr marL="0" marR="0" lvl="0" indent="0" algn="ctr" rtl="1">
              <a:lnSpc>
                <a:spcPct val="115000"/>
              </a:lnSpc>
              <a:spcBef>
                <a:spcPts val="0"/>
              </a:spcBef>
              <a:spcAft>
                <a:spcPts val="0"/>
              </a:spcAft>
              <a:buClr>
                <a:srgbClr val="2814FF"/>
              </a:buClr>
              <a:buSzPts val="10350"/>
              <a:buFont typeface="Calibri"/>
              <a:buNone/>
            </a:pPr>
            <a:r>
              <a:rPr lang="x-none" b="0" i="0" u="none" strike="noStrike" cap="none">
                <a:solidFill>
                  <a:schemeClr val="dk1"/>
                </a:solidFill>
                <a:latin typeface="David"/>
                <a:ea typeface="David"/>
                <a:cs typeface="David"/>
                <a:sym typeface="David"/>
              </a:rPr>
              <a:t>בין אם זה חיבור תרבותי, דתי, היסטורי, שורשי, או כל דבר אחר שעולה בראשם.</a:t>
            </a:r>
            <a:endParaRPr sz="1100" dirty="0"/>
          </a:p>
        </p:txBody>
      </p:sp>
      <p:sp>
        <p:nvSpPr>
          <p:cNvPr id="156" name="Google Shape;156;g102d0125742_0_10"/>
          <p:cNvSpPr txBox="1"/>
          <p:nvPr/>
        </p:nvSpPr>
        <p:spPr>
          <a:xfrm>
            <a:off x="4612945" y="5700423"/>
            <a:ext cx="7465329" cy="647188"/>
          </a:xfrm>
          <a:prstGeom prst="rect">
            <a:avLst/>
          </a:prstGeom>
          <a:noFill/>
          <a:ln>
            <a:noFill/>
          </a:ln>
        </p:spPr>
        <p:txBody>
          <a:bodyPr spcFirstLastPara="1" wrap="square" lIns="91425" tIns="45700" rIns="91425" bIns="45700" anchor="b" anchorCtr="0">
            <a:noAutofit/>
          </a:bodyPr>
          <a:lstStyle/>
          <a:p>
            <a:pPr marL="0" lvl="0" indent="0" algn="ctr" rtl="1">
              <a:lnSpc>
                <a:spcPct val="115000"/>
              </a:lnSpc>
              <a:spcBef>
                <a:spcPts val="0"/>
              </a:spcBef>
              <a:spcAft>
                <a:spcPts val="0"/>
              </a:spcAft>
              <a:buClr>
                <a:srgbClr val="2814FF"/>
              </a:buClr>
              <a:buSzPts val="10350"/>
              <a:buFont typeface="Calibri"/>
              <a:buNone/>
            </a:pPr>
            <a:r>
              <a:rPr lang="x-none" u="sng">
                <a:solidFill>
                  <a:schemeClr val="dk1"/>
                </a:solidFill>
                <a:latin typeface="David"/>
                <a:ea typeface="David"/>
                <a:cs typeface="David"/>
                <a:sym typeface="David"/>
              </a:rPr>
              <a:t>קומת המסע</a:t>
            </a:r>
            <a:r>
              <a:rPr lang="x-none">
                <a:solidFill>
                  <a:schemeClr val="dk1"/>
                </a:solidFill>
                <a:latin typeface="David"/>
                <a:ea typeface="David"/>
                <a:cs typeface="David"/>
                <a:sym typeface="David"/>
              </a:rPr>
              <a:t> </a:t>
            </a:r>
            <a:endParaRPr dirty="0">
              <a:solidFill>
                <a:schemeClr val="dk1"/>
              </a:solidFill>
              <a:latin typeface="David"/>
              <a:ea typeface="David"/>
              <a:cs typeface="David"/>
              <a:sym typeface="David"/>
            </a:endParaRPr>
          </a:p>
          <a:p>
            <a:pPr marL="0" lvl="0" indent="0" algn="ctr" rtl="1">
              <a:lnSpc>
                <a:spcPct val="150000"/>
              </a:lnSpc>
              <a:spcBef>
                <a:spcPts val="0"/>
              </a:spcBef>
              <a:spcAft>
                <a:spcPts val="0"/>
              </a:spcAft>
              <a:buClr>
                <a:srgbClr val="2814FF"/>
              </a:buClr>
              <a:buSzPts val="10350"/>
              <a:buFont typeface="Calibri"/>
              <a:buNone/>
            </a:pPr>
            <a:r>
              <a:rPr lang="x-none">
                <a:solidFill>
                  <a:schemeClr val="dk1"/>
                </a:solidFill>
                <a:latin typeface="David"/>
                <a:ea typeface="David"/>
                <a:cs typeface="David"/>
                <a:sym typeface="David"/>
              </a:rPr>
              <a:t>נעבור  בין קהילות וסיפורים שונים בהיסטוריה </a:t>
            </a:r>
            <a:r>
              <a:rPr lang="x-none" smtClean="0">
                <a:solidFill>
                  <a:schemeClr val="dk1"/>
                </a:solidFill>
                <a:latin typeface="David"/>
                <a:ea typeface="David"/>
                <a:cs typeface="David"/>
                <a:sym typeface="David"/>
              </a:rPr>
              <a:t>היהודית</a:t>
            </a:r>
            <a:r>
              <a:rPr lang="he-IL" dirty="0" smtClean="0">
                <a:solidFill>
                  <a:schemeClr val="dk1"/>
                </a:solidFill>
                <a:latin typeface="David"/>
                <a:ea typeface="David"/>
                <a:cs typeface="David"/>
                <a:sym typeface="David"/>
              </a:rPr>
              <a:t>.</a:t>
            </a:r>
          </a:p>
          <a:p>
            <a:pPr marL="0" lvl="0" indent="0" algn="ctr" rtl="1">
              <a:lnSpc>
                <a:spcPct val="150000"/>
              </a:lnSpc>
              <a:spcBef>
                <a:spcPts val="0"/>
              </a:spcBef>
              <a:spcAft>
                <a:spcPts val="0"/>
              </a:spcAft>
              <a:buClr>
                <a:srgbClr val="2814FF"/>
              </a:buClr>
              <a:buSzPts val="10350"/>
              <a:buFont typeface="Calibri"/>
              <a:buNone/>
            </a:pPr>
            <a:r>
              <a:rPr lang="x-none" smtClean="0">
                <a:solidFill>
                  <a:schemeClr val="dk1"/>
                </a:solidFill>
                <a:latin typeface="David"/>
                <a:ea typeface="David"/>
                <a:cs typeface="David"/>
                <a:sym typeface="David"/>
              </a:rPr>
              <a:t>הסיור </a:t>
            </a:r>
            <a:r>
              <a:rPr lang="x-none">
                <a:solidFill>
                  <a:schemeClr val="dk1"/>
                </a:solidFill>
                <a:latin typeface="David"/>
                <a:ea typeface="David"/>
                <a:cs typeface="David"/>
                <a:sym typeface="David"/>
              </a:rPr>
              <a:t>ייפתח בצפייה </a:t>
            </a:r>
            <a:r>
              <a:rPr lang="x-none" smtClean="0">
                <a:solidFill>
                  <a:schemeClr val="dk1"/>
                </a:solidFill>
                <a:latin typeface="David"/>
                <a:ea typeface="David"/>
                <a:cs typeface="David"/>
                <a:sym typeface="David"/>
              </a:rPr>
              <a:t>בסרטון</a:t>
            </a:r>
            <a:r>
              <a:rPr lang="he-IL" dirty="0">
                <a:solidFill>
                  <a:schemeClr val="dk1"/>
                </a:solidFill>
                <a:latin typeface="David"/>
                <a:ea typeface="David"/>
                <a:cs typeface="David"/>
                <a:sym typeface="David"/>
              </a:rPr>
              <a:t> </a:t>
            </a:r>
            <a:r>
              <a:rPr lang="he-IL" dirty="0" smtClean="0">
                <a:solidFill>
                  <a:schemeClr val="dk1"/>
                </a:solidFill>
                <a:latin typeface="David"/>
                <a:ea typeface="David"/>
                <a:cs typeface="David"/>
                <a:sym typeface="David"/>
              </a:rPr>
              <a:t>קצר </a:t>
            </a:r>
            <a:r>
              <a:rPr lang="x-none" smtClean="0">
                <a:solidFill>
                  <a:schemeClr val="dk1"/>
                </a:solidFill>
                <a:latin typeface="David"/>
                <a:ea typeface="David"/>
                <a:cs typeface="David"/>
                <a:sym typeface="David"/>
              </a:rPr>
              <a:t>המסכם </a:t>
            </a:r>
            <a:r>
              <a:rPr lang="x-none">
                <a:solidFill>
                  <a:schemeClr val="dk1"/>
                </a:solidFill>
                <a:latin typeface="David"/>
                <a:ea typeface="David"/>
                <a:cs typeface="David"/>
                <a:sym typeface="David"/>
              </a:rPr>
              <a:t>3,000 </a:t>
            </a:r>
            <a:r>
              <a:rPr lang="he-IL" dirty="0" smtClean="0">
                <a:solidFill>
                  <a:schemeClr val="dk1"/>
                </a:solidFill>
                <a:latin typeface="David"/>
                <a:ea typeface="David"/>
                <a:cs typeface="David"/>
                <a:sym typeface="David"/>
              </a:rPr>
              <a:t> </a:t>
            </a:r>
            <a:r>
              <a:rPr lang="x-none" smtClean="0">
                <a:solidFill>
                  <a:schemeClr val="dk1"/>
                </a:solidFill>
                <a:latin typeface="David"/>
                <a:ea typeface="David"/>
                <a:cs typeface="David"/>
                <a:sym typeface="David"/>
              </a:rPr>
              <a:t>שנים </a:t>
            </a:r>
            <a:r>
              <a:rPr lang="x-none">
                <a:solidFill>
                  <a:schemeClr val="dk1"/>
                </a:solidFill>
                <a:latin typeface="David"/>
                <a:ea typeface="David"/>
                <a:cs typeface="David"/>
                <a:sym typeface="David"/>
              </a:rPr>
              <a:t>של היסטוריה </a:t>
            </a:r>
            <a:r>
              <a:rPr lang="x-none" smtClean="0">
                <a:solidFill>
                  <a:schemeClr val="dk1"/>
                </a:solidFill>
                <a:latin typeface="David"/>
                <a:ea typeface="David"/>
                <a:cs typeface="David"/>
                <a:sym typeface="David"/>
              </a:rPr>
              <a:t>יהודית,</a:t>
            </a:r>
            <a:r>
              <a:rPr lang="he-IL" dirty="0" smtClean="0">
                <a:solidFill>
                  <a:schemeClr val="dk1"/>
                </a:solidFill>
                <a:latin typeface="David"/>
                <a:ea typeface="David"/>
                <a:cs typeface="David"/>
                <a:sym typeface="David"/>
              </a:rPr>
              <a:t>אחריו נמשיך</a:t>
            </a:r>
            <a:r>
              <a:rPr lang="x-none" smtClean="0">
                <a:solidFill>
                  <a:schemeClr val="dk1"/>
                </a:solidFill>
                <a:latin typeface="David"/>
                <a:ea typeface="David"/>
                <a:cs typeface="David"/>
                <a:sym typeface="David"/>
              </a:rPr>
              <a:t> </a:t>
            </a:r>
            <a:r>
              <a:rPr lang="x-none">
                <a:solidFill>
                  <a:schemeClr val="dk1"/>
                </a:solidFill>
                <a:latin typeface="David"/>
                <a:ea typeface="David"/>
                <a:cs typeface="David"/>
                <a:sym typeface="David"/>
              </a:rPr>
              <a:t>אל המוקדים </a:t>
            </a:r>
            <a:r>
              <a:rPr lang="x-none" smtClean="0">
                <a:solidFill>
                  <a:schemeClr val="dk1"/>
                </a:solidFill>
                <a:latin typeface="David"/>
                <a:ea typeface="David"/>
                <a:cs typeface="David"/>
                <a:sym typeface="David"/>
              </a:rPr>
              <a:t>ה</a:t>
            </a:r>
            <a:r>
              <a:rPr lang="he-IL" dirty="0" smtClean="0">
                <a:solidFill>
                  <a:schemeClr val="dk1"/>
                </a:solidFill>
                <a:latin typeface="David"/>
                <a:ea typeface="David"/>
                <a:cs typeface="David"/>
                <a:sym typeface="David"/>
              </a:rPr>
              <a:t>באים</a:t>
            </a:r>
            <a:r>
              <a:rPr lang="x-none" smtClean="0">
                <a:solidFill>
                  <a:schemeClr val="dk1"/>
                </a:solidFill>
                <a:latin typeface="David"/>
                <a:ea typeface="David"/>
                <a:cs typeface="David"/>
                <a:sym typeface="David"/>
              </a:rPr>
              <a:t>:</a:t>
            </a:r>
            <a:endParaRPr dirty="0">
              <a:solidFill>
                <a:schemeClr val="dk1"/>
              </a:solidFill>
            </a:endParaRPr>
          </a:p>
          <a:p>
            <a:pPr algn="ctr" rtl="1">
              <a:lnSpc>
                <a:spcPct val="150000"/>
              </a:lnSpc>
              <a:buClr>
                <a:srgbClr val="2814FF"/>
              </a:buClr>
              <a:buSzPts val="10350"/>
            </a:pPr>
            <a:r>
              <a:rPr lang="x-none">
                <a:solidFill>
                  <a:schemeClr val="dk1"/>
                </a:solidFill>
                <a:latin typeface="David"/>
                <a:ea typeface="David"/>
                <a:cs typeface="David"/>
                <a:sym typeface="David"/>
              </a:rPr>
              <a:t>העת העתיקה - קהילות בבל </a:t>
            </a:r>
            <a:r>
              <a:rPr lang="x-none">
                <a:solidFill>
                  <a:schemeClr val="dk1"/>
                </a:solidFill>
                <a:latin typeface="David" panose="020E0502060401010101" pitchFamily="34" charset="-79"/>
                <a:ea typeface="David"/>
                <a:cs typeface="David" panose="020E0502060401010101" pitchFamily="34" charset="-79"/>
                <a:sym typeface="David"/>
              </a:rPr>
              <a:t>ואלכסנדריה </a:t>
            </a:r>
            <a:r>
              <a:rPr lang="x-none" smtClean="0">
                <a:solidFill>
                  <a:schemeClr val="dk1"/>
                </a:solidFill>
                <a:latin typeface="David" panose="020E0502060401010101" pitchFamily="34" charset="-79"/>
                <a:ea typeface="David"/>
                <a:cs typeface="David" panose="020E0502060401010101" pitchFamily="34" charset="-79"/>
                <a:sym typeface="David"/>
              </a:rPr>
              <a:t>–נפגוש </a:t>
            </a:r>
            <a:r>
              <a:rPr lang="he-IL" dirty="0" smtClean="0">
                <a:solidFill>
                  <a:schemeClr val="dk1"/>
                </a:solidFill>
                <a:latin typeface="David" panose="020E0502060401010101" pitchFamily="34" charset="-79"/>
                <a:ea typeface="David"/>
                <a:cs typeface="David" panose="020E0502060401010101" pitchFamily="34" charset="-79"/>
                <a:sym typeface="David"/>
              </a:rPr>
              <a:t>במוקד </a:t>
            </a:r>
            <a:r>
              <a:rPr lang="he-IL" dirty="0" smtClean="0">
                <a:latin typeface="David" panose="020E0502060401010101" pitchFamily="34" charset="-79"/>
                <a:ea typeface="David"/>
                <a:cs typeface="David" panose="020E0502060401010101" pitchFamily="34" charset="-79"/>
              </a:rPr>
              <a:t>את ה</a:t>
            </a:r>
            <a:r>
              <a:rPr lang="he-IL" dirty="0" smtClean="0">
                <a:latin typeface="David" panose="020E0502060401010101" pitchFamily="34" charset="-79"/>
                <a:cs typeface="David" panose="020E0502060401010101" pitchFamily="34" charset="-79"/>
              </a:rPr>
              <a:t>קהילות </a:t>
            </a:r>
            <a:r>
              <a:rPr lang="he-IL" dirty="0">
                <a:latin typeface="David" panose="020E0502060401010101" pitchFamily="34" charset="-79"/>
                <a:cs typeface="David" panose="020E0502060401010101" pitchFamily="34" charset="-79"/>
              </a:rPr>
              <a:t>היהודיות הגדולות </a:t>
            </a:r>
            <a:r>
              <a:rPr lang="he-IL" dirty="0" smtClean="0">
                <a:latin typeface="David" panose="020E0502060401010101" pitchFamily="34" charset="-79"/>
                <a:cs typeface="David" panose="020E0502060401010101" pitchFamily="34" charset="-79"/>
              </a:rPr>
              <a:t>שחיות </a:t>
            </a:r>
            <a:r>
              <a:rPr lang="he-IL" dirty="0">
                <a:latin typeface="David" panose="020E0502060401010101" pitchFamily="34" charset="-79"/>
                <a:cs typeface="David" panose="020E0502060401010101" pitchFamily="34" charset="-79"/>
              </a:rPr>
              <a:t>ופורחות מחוץ </a:t>
            </a:r>
            <a:r>
              <a:rPr lang="he-IL" dirty="0" smtClean="0">
                <a:latin typeface="David" panose="020E0502060401010101" pitchFamily="34" charset="-79"/>
                <a:cs typeface="David" panose="020E0502060401010101" pitchFamily="34" charset="-79"/>
              </a:rPr>
              <a:t>לישראל</a:t>
            </a:r>
            <a:r>
              <a:rPr lang="he-IL" dirty="0">
                <a:latin typeface="David" panose="020E0502060401010101" pitchFamily="34" charset="-79"/>
                <a:cs typeface="David" panose="020E0502060401010101" pitchFamily="34" charset="-79"/>
              </a:rPr>
              <a:t>.</a:t>
            </a:r>
          </a:p>
          <a:p>
            <a:pPr algn="ctr" rtl="1">
              <a:lnSpc>
                <a:spcPct val="150000"/>
              </a:lnSpc>
              <a:buClr>
                <a:srgbClr val="2814FF"/>
              </a:buClr>
              <a:buSzPts val="10350"/>
            </a:pPr>
            <a:r>
              <a:rPr lang="he-IL" dirty="0" smtClean="0">
                <a:latin typeface="David" panose="020E0502060401010101" pitchFamily="34" charset="-79"/>
                <a:cs typeface="David" panose="020E0502060401010101" pitchFamily="34" charset="-79"/>
              </a:rPr>
              <a:t>כיצד  </a:t>
            </a:r>
            <a:r>
              <a:rPr lang="he-IL" dirty="0">
                <a:latin typeface="David" panose="020E0502060401010101" pitchFamily="34" charset="-79"/>
                <a:cs typeface="David" panose="020E0502060401010101" pitchFamily="34" charset="-79"/>
              </a:rPr>
              <a:t>אורח החיים היהודי חשוב לקהילה, אם במאכלים או בחגים שהם מציינים, ואיך מנהגים שהתחילו בעת העתיקה לפני אלפי שנים הם עדיין חלק מהדברים שאנו נוהגים כיום</a:t>
            </a:r>
            <a:r>
              <a:rPr lang="he-IL" dirty="0" smtClean="0">
                <a:latin typeface="David" panose="020E0502060401010101" pitchFamily="34" charset="-79"/>
                <a:cs typeface="David" panose="020E0502060401010101" pitchFamily="34" charset="-79"/>
              </a:rPr>
              <a:t>.</a:t>
            </a:r>
            <a:endParaRPr dirty="0">
              <a:solidFill>
                <a:schemeClr val="dk1"/>
              </a:solidFill>
            </a:endParaRPr>
          </a:p>
          <a:p>
            <a:pPr marL="0" lvl="0" indent="0" algn="ctr" rtl="1">
              <a:lnSpc>
                <a:spcPct val="150000"/>
              </a:lnSpc>
              <a:spcBef>
                <a:spcPts val="0"/>
              </a:spcBef>
              <a:spcAft>
                <a:spcPts val="0"/>
              </a:spcAft>
              <a:buClr>
                <a:srgbClr val="2814FF"/>
              </a:buClr>
              <a:buSzPts val="10350"/>
              <a:buFont typeface="Calibri"/>
              <a:buNone/>
            </a:pPr>
            <a:r>
              <a:rPr lang="x-none">
                <a:solidFill>
                  <a:schemeClr val="dk1"/>
                </a:solidFill>
                <a:latin typeface="David"/>
                <a:ea typeface="David"/>
                <a:cs typeface="David"/>
                <a:sym typeface="David"/>
              </a:rPr>
              <a:t>ימי הביניים - אשכנז וספרד – </a:t>
            </a:r>
            <a:r>
              <a:rPr lang="he-IL" dirty="0" smtClean="0">
                <a:solidFill>
                  <a:schemeClr val="dk1"/>
                </a:solidFill>
                <a:latin typeface="David"/>
                <a:ea typeface="David"/>
                <a:cs typeface="David"/>
                <a:sym typeface="David"/>
              </a:rPr>
              <a:t>כיצד אירועים וסמלים משותפים לנו ולקהילות יהודיות מההיסטוריה.</a:t>
            </a:r>
            <a:endParaRPr dirty="0">
              <a:solidFill>
                <a:schemeClr val="dk1"/>
              </a:solidFill>
            </a:endParaRPr>
          </a:p>
          <a:p>
            <a:pPr marL="0" lvl="0" indent="0" algn="ctr" rtl="1">
              <a:lnSpc>
                <a:spcPct val="150000"/>
              </a:lnSpc>
              <a:spcBef>
                <a:spcPts val="0"/>
              </a:spcBef>
              <a:spcAft>
                <a:spcPts val="0"/>
              </a:spcAft>
              <a:buClr>
                <a:srgbClr val="2814FF"/>
              </a:buClr>
              <a:buSzPts val="10350"/>
              <a:buFont typeface="Calibri"/>
              <a:buNone/>
            </a:pPr>
            <a:r>
              <a:rPr lang="x-none">
                <a:solidFill>
                  <a:schemeClr val="dk1"/>
                </a:solidFill>
                <a:latin typeface="David"/>
                <a:ea typeface="David"/>
                <a:cs typeface="David"/>
                <a:sym typeface="David"/>
              </a:rPr>
              <a:t>העת החדשה </a:t>
            </a:r>
            <a:r>
              <a:rPr lang="x-none" smtClean="0">
                <a:solidFill>
                  <a:schemeClr val="dk1"/>
                </a:solidFill>
                <a:latin typeface="David"/>
                <a:ea typeface="David"/>
                <a:cs typeface="David"/>
                <a:sym typeface="David"/>
              </a:rPr>
              <a:t>– </a:t>
            </a:r>
            <a:r>
              <a:rPr lang="he-IL" dirty="0" smtClean="0">
                <a:solidFill>
                  <a:schemeClr val="dk1"/>
                </a:solidFill>
                <a:latin typeface="David"/>
                <a:ea typeface="David"/>
                <a:cs typeface="David"/>
                <a:sym typeface="David"/>
              </a:rPr>
              <a:t>כיצד ערכים וטקסים יהודיים משפיעים על קהילות יהודיות בעבר ובהווה בדרכים שונות ומגוונות.</a:t>
            </a:r>
            <a:endParaRPr lang="he-IL" dirty="0" smtClean="0">
              <a:solidFill>
                <a:schemeClr val="dk1"/>
              </a:solidFill>
              <a:latin typeface="David"/>
              <a:ea typeface="David"/>
              <a:cs typeface="David"/>
              <a:sym typeface="David"/>
            </a:endParaRPr>
          </a:p>
          <a:p>
            <a:pPr marL="0" lvl="0" indent="0" algn="ctr" rtl="1">
              <a:lnSpc>
                <a:spcPct val="150000"/>
              </a:lnSpc>
              <a:spcBef>
                <a:spcPts val="0"/>
              </a:spcBef>
              <a:spcAft>
                <a:spcPts val="0"/>
              </a:spcAft>
              <a:buClr>
                <a:srgbClr val="2814FF"/>
              </a:buClr>
              <a:buSzPts val="10350"/>
              <a:buFont typeface="Calibri"/>
              <a:buNone/>
            </a:pPr>
            <a:r>
              <a:rPr lang="he-IL" u="sng" dirty="0" smtClean="0">
                <a:solidFill>
                  <a:schemeClr val="dk1"/>
                </a:solidFill>
                <a:latin typeface="David"/>
                <a:cs typeface="David"/>
                <a:sym typeface="David"/>
              </a:rPr>
              <a:t>תערוכת הללויה</a:t>
            </a:r>
          </a:p>
          <a:p>
            <a:pPr marL="0" lvl="0" indent="0" algn="ctr" rtl="1">
              <a:lnSpc>
                <a:spcPct val="150000"/>
              </a:lnSpc>
              <a:spcBef>
                <a:spcPts val="0"/>
              </a:spcBef>
              <a:spcAft>
                <a:spcPts val="0"/>
              </a:spcAft>
              <a:buClr>
                <a:srgbClr val="2814FF"/>
              </a:buClr>
              <a:buSzPts val="10350"/>
              <a:buFont typeface="Calibri"/>
              <a:buNone/>
            </a:pPr>
            <a:r>
              <a:rPr lang="he-IL" dirty="0" smtClean="0">
                <a:solidFill>
                  <a:schemeClr val="dk1"/>
                </a:solidFill>
                <a:latin typeface="David"/>
                <a:cs typeface="David"/>
                <a:sym typeface="David"/>
              </a:rPr>
              <a:t>נפגוש ונכיר סמלים ייחודיים בהיסטוריה היהודית המופיעים בתוך ועל בתי כנסת יהודיים שונים ברחבי העולם. </a:t>
            </a:r>
          </a:p>
          <a:p>
            <a:pPr marL="0" lvl="0" indent="0" algn="ctr" rtl="1">
              <a:lnSpc>
                <a:spcPct val="150000"/>
              </a:lnSpc>
              <a:spcBef>
                <a:spcPts val="0"/>
              </a:spcBef>
              <a:spcAft>
                <a:spcPts val="0"/>
              </a:spcAft>
              <a:buClr>
                <a:srgbClr val="2814FF"/>
              </a:buClr>
              <a:buSzPts val="10350"/>
              <a:buFont typeface="Calibri"/>
              <a:buNone/>
            </a:pPr>
            <a:r>
              <a:rPr lang="he-IL" dirty="0" smtClean="0">
                <a:solidFill>
                  <a:schemeClr val="dk1"/>
                </a:solidFill>
                <a:latin typeface="David"/>
                <a:cs typeface="David"/>
                <a:sym typeface="David"/>
              </a:rPr>
              <a:t>נגלה סיפורים מיוחדים מאחורי </a:t>
            </a:r>
            <a:r>
              <a:rPr lang="he-IL" dirty="0" smtClean="0">
                <a:solidFill>
                  <a:schemeClr val="dk1"/>
                </a:solidFill>
                <a:latin typeface="David"/>
                <a:cs typeface="David"/>
                <a:sym typeface="David"/>
              </a:rPr>
              <a:t>קהילות </a:t>
            </a:r>
            <a:r>
              <a:rPr lang="he-IL" dirty="0" smtClean="0">
                <a:solidFill>
                  <a:schemeClr val="dk1"/>
                </a:solidFill>
                <a:latin typeface="David"/>
                <a:cs typeface="David"/>
                <a:sym typeface="David"/>
              </a:rPr>
              <a:t>יהודיות בהיסטוריה היהודית.</a:t>
            </a:r>
          </a:p>
          <a:p>
            <a:pPr marL="0" lvl="0" indent="0" algn="ctr" rtl="1">
              <a:lnSpc>
                <a:spcPct val="150000"/>
              </a:lnSpc>
              <a:spcBef>
                <a:spcPts val="0"/>
              </a:spcBef>
              <a:spcAft>
                <a:spcPts val="0"/>
              </a:spcAft>
              <a:buClr>
                <a:srgbClr val="2814FF"/>
              </a:buClr>
              <a:buSzPts val="10350"/>
              <a:buFont typeface="Calibri"/>
              <a:buNone/>
            </a:pPr>
            <a:endParaRPr sz="1200" dirty="0">
              <a:solidFill>
                <a:schemeClr val="dk1"/>
              </a:solidFill>
            </a:endParaRPr>
          </a:p>
          <a:p>
            <a:pPr marL="0" marR="0" lvl="0" indent="0" algn="r" rtl="1">
              <a:lnSpc>
                <a:spcPct val="115000"/>
              </a:lnSpc>
              <a:spcBef>
                <a:spcPts val="0"/>
              </a:spcBef>
              <a:spcAft>
                <a:spcPts val="0"/>
              </a:spcAft>
              <a:buClr>
                <a:srgbClr val="2814FF"/>
              </a:buClr>
              <a:buSzPts val="10350"/>
              <a:buFont typeface="Calibri"/>
              <a:buNone/>
            </a:pPr>
            <a:endParaRPr sz="1200" b="1" dirty="0">
              <a:solidFill>
                <a:srgbClr val="2814FF"/>
              </a:solidFill>
              <a:latin typeface="David"/>
              <a:ea typeface="David"/>
              <a:cs typeface="David"/>
              <a:sym typeface="David"/>
            </a:endParaRPr>
          </a:p>
        </p:txBody>
      </p:sp>
      <p:pic>
        <p:nvPicPr>
          <p:cNvPr id="157" name="Google Shape;157;g102d0125742_0_10"/>
          <p:cNvPicPr preferRelativeResize="0"/>
          <p:nvPr/>
        </p:nvPicPr>
        <p:blipFill rotWithShape="1">
          <a:blip r:embed="rId3">
            <a:alphaModFix/>
          </a:blip>
          <a:srcRect t="33559" r="12701" b="3630"/>
          <a:stretch/>
        </p:blipFill>
        <p:spPr>
          <a:xfrm>
            <a:off x="266137" y="2006930"/>
            <a:ext cx="4388076" cy="1950570"/>
          </a:xfrm>
          <a:prstGeom prst="rect">
            <a:avLst/>
          </a:prstGeom>
          <a:noFill/>
          <a:ln>
            <a:noFill/>
          </a:ln>
        </p:spPr>
      </p:pic>
      <p:pic>
        <p:nvPicPr>
          <p:cNvPr id="158" name="Google Shape;158;g102d0125742_0_10"/>
          <p:cNvPicPr preferRelativeResize="0"/>
          <p:nvPr/>
        </p:nvPicPr>
        <p:blipFill>
          <a:blip r:embed="rId4">
            <a:alphaModFix/>
          </a:blip>
          <a:stretch>
            <a:fillRect/>
          </a:stretch>
        </p:blipFill>
        <p:spPr>
          <a:xfrm>
            <a:off x="320700" y="4280927"/>
            <a:ext cx="2387700" cy="2387700"/>
          </a:xfrm>
          <a:prstGeom prst="rect">
            <a:avLst/>
          </a:prstGeom>
          <a:noFill/>
          <a:ln>
            <a:noFill/>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g102d0125742_0_5"/>
          <p:cNvSpPr txBox="1"/>
          <p:nvPr/>
        </p:nvSpPr>
        <p:spPr>
          <a:xfrm>
            <a:off x="4055250" y="5785369"/>
            <a:ext cx="4081500" cy="9234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x-none" sz="1800" b="0" i="0" u="none" strike="noStrike" cap="none">
                <a:solidFill>
                  <a:srgbClr val="2814FF"/>
                </a:solidFill>
                <a:latin typeface="David"/>
                <a:ea typeface="David"/>
                <a:cs typeface="David"/>
                <a:sym typeface="David"/>
              </a:rPr>
              <a:t>בית הספר ללימודי העם היהודי</a:t>
            </a:r>
            <a:endParaRPr sz="1400" b="0" i="0" u="none" strike="noStrike" cap="none">
              <a:solidFill>
                <a:srgbClr val="000000"/>
              </a:solidFill>
              <a:latin typeface="David"/>
              <a:ea typeface="David"/>
              <a:cs typeface="David"/>
              <a:sym typeface="David"/>
            </a:endParaRPr>
          </a:p>
          <a:p>
            <a:pPr marL="0" marR="0" lvl="0" indent="0" algn="ctr" rtl="0">
              <a:lnSpc>
                <a:spcPct val="100000"/>
              </a:lnSpc>
              <a:spcBef>
                <a:spcPts val="0"/>
              </a:spcBef>
              <a:spcAft>
                <a:spcPts val="0"/>
              </a:spcAft>
              <a:buClr>
                <a:srgbClr val="000000"/>
              </a:buClr>
              <a:buSzPts val="1800"/>
              <a:buFont typeface="Arial"/>
              <a:buNone/>
            </a:pPr>
            <a:r>
              <a:rPr lang="x-none" sz="1800" b="0" i="0" u="none" strike="noStrike" cap="none">
                <a:solidFill>
                  <a:srgbClr val="2814FF"/>
                </a:solidFill>
                <a:latin typeface="David"/>
                <a:ea typeface="David"/>
                <a:cs typeface="David"/>
                <a:sym typeface="David"/>
              </a:rPr>
              <a:t>אנו - מוזיאון העם היהודי</a:t>
            </a:r>
            <a:endParaRPr sz="1400" b="0" i="0" u="none" strike="noStrike" cap="none">
              <a:solidFill>
                <a:srgbClr val="000000"/>
              </a:solidFill>
              <a:latin typeface="David"/>
              <a:ea typeface="David"/>
              <a:cs typeface="David"/>
              <a:sym typeface="David"/>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2814FF"/>
              </a:solidFill>
              <a:latin typeface="David"/>
              <a:ea typeface="David"/>
              <a:cs typeface="David"/>
              <a:sym typeface="David"/>
            </a:endParaRPr>
          </a:p>
        </p:txBody>
      </p:sp>
      <p:sp>
        <p:nvSpPr>
          <p:cNvPr id="164" name="Google Shape;164;g102d0125742_0_5"/>
          <p:cNvSpPr txBox="1">
            <a:spLocks noGrp="1"/>
          </p:cNvSpPr>
          <p:nvPr>
            <p:ph type="ctrTitle"/>
          </p:nvPr>
        </p:nvSpPr>
        <p:spPr>
          <a:xfrm>
            <a:off x="2086949" y="2846658"/>
            <a:ext cx="9772956" cy="2521202"/>
          </a:xfrm>
          <a:prstGeom prst="rect">
            <a:avLst/>
          </a:prstGeom>
          <a:noFill/>
          <a:ln>
            <a:noFill/>
          </a:ln>
        </p:spPr>
        <p:txBody>
          <a:bodyPr spcFirstLastPara="1" wrap="square" lIns="91425" tIns="45700" rIns="91425" bIns="45700" anchor="b" anchorCtr="0">
            <a:noAutofit/>
          </a:bodyPr>
          <a:lstStyle/>
          <a:p>
            <a:pPr marL="0" lvl="0" indent="0" algn="r" rtl="1">
              <a:lnSpc>
                <a:spcPct val="90000"/>
              </a:lnSpc>
              <a:spcBef>
                <a:spcPts val="0"/>
              </a:spcBef>
              <a:spcAft>
                <a:spcPts val="0"/>
              </a:spcAft>
              <a:buClr>
                <a:srgbClr val="2814FF"/>
              </a:buClr>
              <a:buSzPts val="10350"/>
              <a:buFont typeface="Calibri"/>
              <a:buNone/>
            </a:pPr>
            <a:r>
              <a:rPr lang="x-none" sz="3600" b="1">
                <a:latin typeface="David"/>
                <a:ea typeface="David"/>
                <a:cs typeface="David"/>
                <a:sym typeface="David"/>
              </a:rPr>
              <a:t>דף עזר ומשימות ייחודיות במהלך התכנית:</a:t>
            </a:r>
            <a:endParaRPr sz="3600" b="1" dirty="0">
              <a:latin typeface="David"/>
              <a:ea typeface="David"/>
              <a:cs typeface="David"/>
              <a:sym typeface="David"/>
            </a:endParaRPr>
          </a:p>
          <a:p>
            <a:pPr marL="0" lvl="0" indent="0" algn="r" rtl="1">
              <a:lnSpc>
                <a:spcPct val="90000"/>
              </a:lnSpc>
              <a:spcBef>
                <a:spcPts val="0"/>
              </a:spcBef>
              <a:spcAft>
                <a:spcPts val="0"/>
              </a:spcAft>
              <a:buClr>
                <a:schemeClr val="dk1"/>
              </a:buClr>
              <a:buSzPts val="3200"/>
              <a:buNone/>
            </a:pPr>
            <a:r>
              <a:rPr lang="x-none" sz="2800">
                <a:solidFill>
                  <a:schemeClr val="dk1"/>
                </a:solidFill>
                <a:latin typeface="David"/>
                <a:ea typeface="David"/>
                <a:cs typeface="David"/>
                <a:sym typeface="David"/>
              </a:rPr>
              <a:t/>
            </a:r>
            <a:br>
              <a:rPr lang="x-none" sz="2800">
                <a:solidFill>
                  <a:schemeClr val="dk1"/>
                </a:solidFill>
                <a:latin typeface="David"/>
                <a:ea typeface="David"/>
                <a:cs typeface="David"/>
                <a:sym typeface="David"/>
              </a:rPr>
            </a:br>
            <a:r>
              <a:rPr lang="x-none" sz="700"/>
              <a:t/>
            </a:r>
            <a:br>
              <a:rPr lang="x-none" sz="700"/>
            </a:br>
            <a:r>
              <a:rPr lang="x-none" sz="2800">
                <a:solidFill>
                  <a:schemeClr val="dk1"/>
                </a:solidFill>
                <a:latin typeface="David"/>
                <a:ea typeface="David"/>
                <a:cs typeface="David"/>
                <a:sym typeface="David"/>
              </a:rPr>
              <a:t>* </a:t>
            </a:r>
            <a:r>
              <a:rPr lang="he-IL" sz="2800" b="1" dirty="0" smtClean="0">
                <a:solidFill>
                  <a:schemeClr val="dk1"/>
                </a:solidFill>
                <a:latin typeface="David"/>
                <a:ea typeface="David"/>
                <a:cs typeface="David"/>
                <a:sym typeface="David"/>
              </a:rPr>
              <a:t>תיעוד המסע העולמי</a:t>
            </a:r>
            <a:r>
              <a:rPr lang="x-none" sz="2800" b="1">
                <a:solidFill>
                  <a:schemeClr val="dk1"/>
                </a:solidFill>
                <a:latin typeface="David"/>
                <a:ea typeface="David"/>
                <a:cs typeface="David"/>
                <a:sym typeface="David"/>
              </a:rPr>
              <a:t/>
            </a:r>
            <a:br>
              <a:rPr lang="x-none" sz="2800" b="1">
                <a:solidFill>
                  <a:schemeClr val="dk1"/>
                </a:solidFill>
                <a:latin typeface="David"/>
                <a:ea typeface="David"/>
                <a:cs typeface="David"/>
                <a:sym typeface="David"/>
              </a:rPr>
            </a:br>
            <a:r>
              <a:rPr lang="he-IL" sz="2000" dirty="0" smtClean="0">
                <a:solidFill>
                  <a:schemeClr val="dk1"/>
                </a:solidFill>
                <a:latin typeface="David"/>
                <a:ea typeface="David"/>
                <a:cs typeface="David"/>
                <a:sym typeface="David"/>
              </a:rPr>
              <a:t>התלמידים </a:t>
            </a:r>
            <a:r>
              <a:rPr lang="x-none" sz="2000" smtClean="0">
                <a:solidFill>
                  <a:schemeClr val="dk1"/>
                </a:solidFill>
                <a:latin typeface="David"/>
                <a:ea typeface="David"/>
                <a:cs typeface="David"/>
                <a:sym typeface="David"/>
              </a:rPr>
              <a:t>יתעדו </a:t>
            </a:r>
            <a:r>
              <a:rPr lang="he-IL" sz="2000" dirty="0" smtClean="0">
                <a:solidFill>
                  <a:schemeClr val="dk1"/>
                </a:solidFill>
                <a:latin typeface="David"/>
                <a:ea typeface="David"/>
                <a:cs typeface="David"/>
                <a:sym typeface="David"/>
              </a:rPr>
              <a:t>בפעילות </a:t>
            </a:r>
            <a:r>
              <a:rPr lang="x-none" sz="2000" smtClean="0">
                <a:solidFill>
                  <a:schemeClr val="dk1"/>
                </a:solidFill>
                <a:latin typeface="David"/>
                <a:ea typeface="David"/>
                <a:cs typeface="David"/>
                <a:sym typeface="David"/>
              </a:rPr>
              <a:t>את ה</a:t>
            </a:r>
            <a:r>
              <a:rPr lang="he-IL" sz="2000" dirty="0" smtClean="0">
                <a:solidFill>
                  <a:schemeClr val="dk1"/>
                </a:solidFill>
                <a:latin typeface="David"/>
                <a:ea typeface="David"/>
                <a:cs typeface="David"/>
                <a:sym typeface="David"/>
              </a:rPr>
              <a:t>גילויים והמידע שלמדו על קהילות יהודיות </a:t>
            </a:r>
            <a:br>
              <a:rPr lang="he-IL" sz="2000" dirty="0" smtClean="0">
                <a:solidFill>
                  <a:schemeClr val="dk1"/>
                </a:solidFill>
                <a:latin typeface="David"/>
                <a:ea typeface="David"/>
                <a:cs typeface="David"/>
                <a:sym typeface="David"/>
              </a:rPr>
            </a:br>
            <a:r>
              <a:rPr lang="he-IL" sz="2000" dirty="0" smtClean="0">
                <a:solidFill>
                  <a:schemeClr val="dk1"/>
                </a:solidFill>
                <a:latin typeface="David"/>
                <a:ea typeface="David"/>
                <a:cs typeface="David"/>
                <a:sym typeface="David"/>
              </a:rPr>
              <a:t>במוזיאון עם דף שיחולק להם בתחילת הפעילות. </a:t>
            </a:r>
            <a:endParaRPr sz="2000" dirty="0">
              <a:solidFill>
                <a:schemeClr val="dk1"/>
              </a:solidFill>
              <a:latin typeface="David"/>
              <a:ea typeface="David"/>
              <a:cs typeface="David"/>
              <a:sym typeface="David"/>
            </a:endParaRPr>
          </a:p>
          <a:p>
            <a:pPr marL="0" lvl="0" indent="0" algn="r" rtl="1">
              <a:lnSpc>
                <a:spcPct val="90000"/>
              </a:lnSpc>
              <a:spcBef>
                <a:spcPts val="0"/>
              </a:spcBef>
              <a:spcAft>
                <a:spcPts val="0"/>
              </a:spcAft>
              <a:buClr>
                <a:schemeClr val="dk1"/>
              </a:buClr>
              <a:buSzPts val="3200"/>
              <a:buNone/>
            </a:pPr>
            <a:r>
              <a:rPr lang="he-IL" sz="2000" dirty="0" smtClean="0">
                <a:solidFill>
                  <a:schemeClr val="dk1"/>
                </a:solidFill>
                <a:latin typeface="David"/>
                <a:ea typeface="David"/>
                <a:cs typeface="David"/>
                <a:sym typeface="David"/>
              </a:rPr>
              <a:t>לבסוף יתעדו</a:t>
            </a:r>
            <a:r>
              <a:rPr lang="x-none" sz="2000" smtClean="0">
                <a:solidFill>
                  <a:schemeClr val="dk1"/>
                </a:solidFill>
                <a:latin typeface="David"/>
                <a:ea typeface="David"/>
                <a:cs typeface="David"/>
                <a:sym typeface="David"/>
              </a:rPr>
              <a:t> </a:t>
            </a:r>
            <a:r>
              <a:rPr lang="x-none" sz="2000" smtClean="0">
                <a:solidFill>
                  <a:schemeClr val="dk1"/>
                </a:solidFill>
                <a:latin typeface="David"/>
                <a:ea typeface="David"/>
                <a:cs typeface="David"/>
                <a:sym typeface="David"/>
              </a:rPr>
              <a:t>את</a:t>
            </a:r>
            <a:r>
              <a:rPr lang="he-IL" sz="2000" dirty="0" smtClean="0">
                <a:solidFill>
                  <a:schemeClr val="dk1"/>
                </a:solidFill>
                <a:latin typeface="David"/>
                <a:ea typeface="David"/>
                <a:cs typeface="David"/>
                <a:sym typeface="David"/>
              </a:rPr>
              <a:t> נקודת המבט</a:t>
            </a:r>
            <a:r>
              <a:rPr lang="x-none" sz="2000" smtClean="0">
                <a:solidFill>
                  <a:schemeClr val="dk1"/>
                </a:solidFill>
                <a:latin typeface="David"/>
                <a:ea typeface="David"/>
                <a:cs typeface="David"/>
                <a:sym typeface="David"/>
              </a:rPr>
              <a:t> האישי</a:t>
            </a:r>
            <a:r>
              <a:rPr lang="he-IL" sz="2000" dirty="0" smtClean="0">
                <a:solidFill>
                  <a:schemeClr val="dk1"/>
                </a:solidFill>
                <a:latin typeface="David"/>
                <a:ea typeface="David"/>
                <a:cs typeface="David"/>
                <a:sym typeface="David"/>
              </a:rPr>
              <a:t>ת שלהם</a:t>
            </a:r>
            <a:r>
              <a:rPr lang="x-none" sz="2000" smtClean="0">
                <a:solidFill>
                  <a:schemeClr val="dk1"/>
                </a:solidFill>
                <a:latin typeface="David"/>
                <a:ea typeface="David"/>
                <a:cs typeface="David"/>
                <a:sym typeface="David"/>
              </a:rPr>
              <a:t> .</a:t>
            </a:r>
            <a:r>
              <a:rPr lang="he-IL" sz="2000" dirty="0" smtClean="0">
                <a:solidFill>
                  <a:schemeClr val="dk1"/>
                </a:solidFill>
                <a:latin typeface="David"/>
                <a:ea typeface="David"/>
                <a:cs typeface="David"/>
                <a:sym typeface="David"/>
              </a:rPr>
              <a:t/>
            </a:r>
            <a:br>
              <a:rPr lang="he-IL" sz="2000" dirty="0" smtClean="0">
                <a:solidFill>
                  <a:schemeClr val="dk1"/>
                </a:solidFill>
                <a:latin typeface="David"/>
                <a:ea typeface="David"/>
                <a:cs typeface="David"/>
                <a:sym typeface="David"/>
              </a:rPr>
            </a:br>
            <a:r>
              <a:rPr lang="he-IL" sz="2000" dirty="0">
                <a:solidFill>
                  <a:schemeClr val="dk1"/>
                </a:solidFill>
                <a:latin typeface="David"/>
                <a:ea typeface="David"/>
                <a:cs typeface="David"/>
                <a:sym typeface="David"/>
              </a:rPr>
              <a:t/>
            </a:r>
            <a:br>
              <a:rPr lang="he-IL" sz="2000" dirty="0">
                <a:solidFill>
                  <a:schemeClr val="dk1"/>
                </a:solidFill>
                <a:latin typeface="David"/>
                <a:ea typeface="David"/>
                <a:cs typeface="David"/>
                <a:sym typeface="David"/>
              </a:rPr>
            </a:br>
            <a:r>
              <a:rPr lang="he-IL" sz="2000" dirty="0" smtClean="0">
                <a:solidFill>
                  <a:schemeClr val="dk1"/>
                </a:solidFill>
                <a:latin typeface="David"/>
                <a:ea typeface="David"/>
                <a:cs typeface="David"/>
                <a:sym typeface="David"/>
              </a:rPr>
              <a:t>* "</a:t>
            </a:r>
            <a:r>
              <a:rPr lang="he-IL" sz="2400" b="1" dirty="0" smtClean="0">
                <a:solidFill>
                  <a:schemeClr val="dk1"/>
                </a:solidFill>
                <a:latin typeface="David"/>
                <a:ea typeface="David"/>
                <a:cs typeface="David"/>
                <a:sym typeface="David"/>
              </a:rPr>
              <a:t>ההיסטוריה קמה לחיים"</a:t>
            </a:r>
            <a:r>
              <a:rPr lang="he-IL" sz="2000" dirty="0" smtClean="0">
                <a:solidFill>
                  <a:schemeClr val="dk1"/>
                </a:solidFill>
                <a:latin typeface="David"/>
                <a:ea typeface="David"/>
                <a:cs typeface="David"/>
                <a:sym typeface="David"/>
              </a:rPr>
              <a:t/>
            </a:r>
            <a:br>
              <a:rPr lang="he-IL" sz="2000" dirty="0" smtClean="0">
                <a:solidFill>
                  <a:schemeClr val="dk1"/>
                </a:solidFill>
                <a:latin typeface="David"/>
                <a:ea typeface="David"/>
                <a:cs typeface="David"/>
                <a:sym typeface="David"/>
              </a:rPr>
            </a:br>
            <a:r>
              <a:rPr lang="he-IL" sz="2000" dirty="0" smtClean="0">
                <a:solidFill>
                  <a:schemeClr val="dk1"/>
                </a:solidFill>
                <a:latin typeface="David"/>
                <a:ea typeface="David"/>
                <a:cs typeface="David"/>
                <a:sym typeface="David"/>
              </a:rPr>
              <a:t>לצד הדרכה סיפורית המדריך יזמן תלמידים מתנדבים במהלך הסיור </a:t>
            </a:r>
            <a:br>
              <a:rPr lang="he-IL" sz="2000" dirty="0" smtClean="0">
                <a:solidFill>
                  <a:schemeClr val="dk1"/>
                </a:solidFill>
                <a:latin typeface="David"/>
                <a:ea typeface="David"/>
                <a:cs typeface="David"/>
                <a:sym typeface="David"/>
              </a:rPr>
            </a:br>
            <a:r>
              <a:rPr lang="he-IL" sz="2000" dirty="0" smtClean="0">
                <a:solidFill>
                  <a:schemeClr val="dk1"/>
                </a:solidFill>
                <a:latin typeface="David"/>
                <a:ea typeface="David"/>
                <a:cs typeface="David"/>
                <a:sym typeface="David"/>
              </a:rPr>
              <a:t>לייצג דמויות יהודיות מההיסטוריה בשימוש אביזרי תחפושת שונים.</a:t>
            </a:r>
            <a:r>
              <a:rPr lang="he-IL" sz="2000" dirty="0" smtClean="0">
                <a:solidFill>
                  <a:schemeClr val="dk1"/>
                </a:solidFill>
                <a:latin typeface="David"/>
                <a:ea typeface="David"/>
                <a:cs typeface="David"/>
                <a:sym typeface="David"/>
              </a:rPr>
              <a:t/>
            </a:r>
            <a:br>
              <a:rPr lang="he-IL" sz="2000" dirty="0" smtClean="0">
                <a:solidFill>
                  <a:schemeClr val="dk1"/>
                </a:solidFill>
                <a:latin typeface="David"/>
                <a:ea typeface="David"/>
                <a:cs typeface="David"/>
                <a:sym typeface="David"/>
              </a:rPr>
            </a:br>
            <a:r>
              <a:rPr lang="he-IL" sz="2000" dirty="0">
                <a:solidFill>
                  <a:schemeClr val="dk1"/>
                </a:solidFill>
                <a:latin typeface="David"/>
                <a:ea typeface="David"/>
                <a:cs typeface="David"/>
                <a:sym typeface="David"/>
              </a:rPr>
              <a:t/>
            </a:r>
            <a:br>
              <a:rPr lang="he-IL" sz="2000" dirty="0">
                <a:solidFill>
                  <a:schemeClr val="dk1"/>
                </a:solidFill>
                <a:latin typeface="David"/>
                <a:ea typeface="David"/>
                <a:cs typeface="David"/>
                <a:sym typeface="David"/>
              </a:rPr>
            </a:br>
            <a:endParaRPr sz="1800" dirty="0">
              <a:latin typeface="David"/>
              <a:ea typeface="David"/>
              <a:cs typeface="David"/>
              <a:sym typeface="David"/>
            </a:endParaRPr>
          </a:p>
          <a:p>
            <a:pPr marL="0" lvl="0" indent="0" algn="r" rtl="1">
              <a:lnSpc>
                <a:spcPct val="90000"/>
              </a:lnSpc>
              <a:spcBef>
                <a:spcPts val="0"/>
              </a:spcBef>
              <a:spcAft>
                <a:spcPts val="0"/>
              </a:spcAft>
              <a:buClr>
                <a:srgbClr val="2814FF"/>
              </a:buClr>
              <a:buSzPts val="10350"/>
              <a:buFont typeface="Calibri"/>
              <a:buNone/>
            </a:pPr>
            <a:endParaRPr sz="2800" dirty="0">
              <a:latin typeface="David"/>
              <a:ea typeface="David"/>
              <a:cs typeface="David"/>
              <a:sym typeface="David"/>
            </a:endParaRPr>
          </a:p>
        </p:txBody>
      </p:sp>
      <p:pic>
        <p:nvPicPr>
          <p:cNvPr id="165" name="Google Shape;165;g102d0125742_0_5"/>
          <p:cNvPicPr preferRelativeResize="0"/>
          <p:nvPr/>
        </p:nvPicPr>
        <p:blipFill>
          <a:blip r:embed="rId3">
            <a:alphaModFix/>
          </a:blip>
          <a:stretch>
            <a:fillRect/>
          </a:stretch>
        </p:blipFill>
        <p:spPr>
          <a:xfrm>
            <a:off x="122425" y="4107259"/>
            <a:ext cx="3252099" cy="1851014"/>
          </a:xfrm>
          <a:prstGeom prst="rect">
            <a:avLst/>
          </a:prstGeom>
          <a:noFill/>
          <a:ln>
            <a:noFill/>
          </a:ln>
        </p:spPr>
      </p:pic>
      <p:pic>
        <p:nvPicPr>
          <p:cNvPr id="166" name="Google Shape;166;g102d0125742_0_5"/>
          <p:cNvPicPr preferRelativeResize="0"/>
          <p:nvPr/>
        </p:nvPicPr>
        <p:blipFill>
          <a:blip r:embed="rId4">
            <a:alphaModFix/>
          </a:blip>
          <a:stretch>
            <a:fillRect/>
          </a:stretch>
        </p:blipFill>
        <p:spPr>
          <a:xfrm>
            <a:off x="-5" y="1033850"/>
            <a:ext cx="3586850" cy="2395150"/>
          </a:xfrm>
          <a:prstGeom prst="rect">
            <a:avLst/>
          </a:prstGeom>
          <a:noFill/>
          <a:ln>
            <a:noFill/>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g103dda2fb73_1_3"/>
          <p:cNvSpPr txBox="1"/>
          <p:nvPr/>
        </p:nvSpPr>
        <p:spPr>
          <a:xfrm>
            <a:off x="4055250" y="6166369"/>
            <a:ext cx="4081500" cy="9234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x-none" sz="1800" b="0" i="0" u="none" strike="noStrike" cap="none">
                <a:solidFill>
                  <a:srgbClr val="2814FF"/>
                </a:solidFill>
                <a:latin typeface="David"/>
                <a:ea typeface="David"/>
                <a:cs typeface="David"/>
                <a:sym typeface="David"/>
              </a:rPr>
              <a:t>בית הספר ללימודי העם היהודי</a:t>
            </a:r>
            <a:endParaRPr sz="1400" b="0" i="0" u="none" strike="noStrike" cap="none">
              <a:solidFill>
                <a:srgbClr val="000000"/>
              </a:solidFill>
              <a:latin typeface="David"/>
              <a:ea typeface="David"/>
              <a:cs typeface="David"/>
              <a:sym typeface="David"/>
            </a:endParaRPr>
          </a:p>
          <a:p>
            <a:pPr marL="0" marR="0" lvl="0" indent="0" algn="ctr" rtl="0">
              <a:lnSpc>
                <a:spcPct val="100000"/>
              </a:lnSpc>
              <a:spcBef>
                <a:spcPts val="0"/>
              </a:spcBef>
              <a:spcAft>
                <a:spcPts val="0"/>
              </a:spcAft>
              <a:buClr>
                <a:srgbClr val="000000"/>
              </a:buClr>
              <a:buSzPts val="1800"/>
              <a:buFont typeface="Arial"/>
              <a:buNone/>
            </a:pPr>
            <a:r>
              <a:rPr lang="x-none" sz="1800" b="0" i="0" u="none" strike="noStrike" cap="none">
                <a:solidFill>
                  <a:srgbClr val="2814FF"/>
                </a:solidFill>
                <a:latin typeface="David"/>
                <a:ea typeface="David"/>
                <a:cs typeface="David"/>
                <a:sym typeface="David"/>
              </a:rPr>
              <a:t>אנו - מוזיאון העם היהודי</a:t>
            </a:r>
            <a:endParaRPr sz="1400" b="0" i="0" u="none" strike="noStrike" cap="none">
              <a:solidFill>
                <a:srgbClr val="000000"/>
              </a:solidFill>
              <a:latin typeface="David"/>
              <a:ea typeface="David"/>
              <a:cs typeface="David"/>
              <a:sym typeface="David"/>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2814FF"/>
              </a:solidFill>
              <a:latin typeface="David"/>
              <a:ea typeface="David"/>
              <a:cs typeface="David"/>
              <a:sym typeface="David"/>
            </a:endParaRPr>
          </a:p>
        </p:txBody>
      </p:sp>
      <p:sp>
        <p:nvSpPr>
          <p:cNvPr id="172" name="Google Shape;172;g103dda2fb73_1_3"/>
          <p:cNvSpPr txBox="1"/>
          <p:nvPr/>
        </p:nvSpPr>
        <p:spPr>
          <a:xfrm>
            <a:off x="322175" y="1609050"/>
            <a:ext cx="11306100" cy="4859100"/>
          </a:xfrm>
          <a:prstGeom prst="rect">
            <a:avLst/>
          </a:prstGeom>
          <a:noFill/>
          <a:ln>
            <a:noFill/>
          </a:ln>
        </p:spPr>
        <p:txBody>
          <a:bodyPr spcFirstLastPara="1" wrap="square" lIns="91425" tIns="45700" rIns="91425" bIns="45700" anchor="b" anchorCtr="0">
            <a:noAutofit/>
          </a:bodyPr>
          <a:lstStyle/>
          <a:p>
            <a:pPr marL="0" lvl="0" indent="0" algn="ctr" rtl="1">
              <a:lnSpc>
                <a:spcPct val="150000"/>
              </a:lnSpc>
              <a:spcBef>
                <a:spcPts val="0"/>
              </a:spcBef>
              <a:spcAft>
                <a:spcPts val="0"/>
              </a:spcAft>
              <a:buNone/>
            </a:pPr>
            <a:r>
              <a:rPr lang="x-none" sz="3800" b="1">
                <a:solidFill>
                  <a:srgbClr val="2814FF"/>
                </a:solidFill>
                <a:latin typeface="David"/>
                <a:ea typeface="David"/>
                <a:cs typeface="David"/>
                <a:sym typeface="David"/>
              </a:rPr>
              <a:t>אפשרויות להכנה לקראת הביקור:</a:t>
            </a:r>
            <a:endParaRPr sz="3800" b="1" dirty="0">
              <a:solidFill>
                <a:srgbClr val="2814FF"/>
              </a:solidFill>
              <a:latin typeface="David"/>
              <a:ea typeface="David"/>
              <a:cs typeface="David"/>
              <a:sym typeface="David"/>
            </a:endParaRPr>
          </a:p>
          <a:p>
            <a:pPr marL="457200" lvl="0" indent="-406400" algn="r" rtl="1">
              <a:lnSpc>
                <a:spcPct val="150000"/>
              </a:lnSpc>
              <a:spcBef>
                <a:spcPts val="0"/>
              </a:spcBef>
              <a:spcAft>
                <a:spcPts val="0"/>
              </a:spcAft>
              <a:buClr>
                <a:srgbClr val="000000"/>
              </a:buClr>
              <a:buSzPts val="2800"/>
              <a:buFont typeface="David"/>
              <a:buChar char="●"/>
            </a:pPr>
            <a:r>
              <a:rPr lang="x-none" sz="2800">
                <a:solidFill>
                  <a:srgbClr val="000000"/>
                </a:solidFill>
                <a:highlight>
                  <a:srgbClr val="FFFFFF"/>
                </a:highlight>
                <a:latin typeface="David"/>
                <a:ea typeface="David"/>
                <a:cs typeface="David"/>
                <a:sym typeface="David"/>
              </a:rPr>
              <a:t>ספרו לתלמידים על הביקור המתוכנן במוזיאון 'אנו מוזיאון העם היהודי' - שאלו אותם האם ביקרו פעם </a:t>
            </a:r>
            <a:r>
              <a:rPr lang="x-none" sz="2800" smtClean="0">
                <a:solidFill>
                  <a:srgbClr val="000000"/>
                </a:solidFill>
                <a:highlight>
                  <a:srgbClr val="FFFFFF"/>
                </a:highlight>
                <a:latin typeface="David"/>
                <a:ea typeface="David"/>
                <a:cs typeface="David"/>
                <a:sym typeface="David"/>
              </a:rPr>
              <a:t>במוזיאון</a:t>
            </a:r>
            <a:r>
              <a:rPr lang="he-IL" sz="2800" dirty="0" smtClean="0">
                <a:solidFill>
                  <a:srgbClr val="000000"/>
                </a:solidFill>
                <a:highlight>
                  <a:srgbClr val="FFFFFF"/>
                </a:highlight>
                <a:latin typeface="David"/>
                <a:ea typeface="David"/>
                <a:cs typeface="David"/>
                <a:sym typeface="David"/>
              </a:rPr>
              <a:t>? </a:t>
            </a:r>
            <a:r>
              <a:rPr lang="x-none" sz="2800" smtClean="0">
                <a:solidFill>
                  <a:srgbClr val="000000"/>
                </a:solidFill>
                <a:highlight>
                  <a:srgbClr val="FFFFFF"/>
                </a:highlight>
                <a:latin typeface="David"/>
                <a:ea typeface="David"/>
                <a:cs typeface="David"/>
                <a:sym typeface="David"/>
              </a:rPr>
              <a:t> </a:t>
            </a:r>
            <a:r>
              <a:rPr lang="x-none" sz="2800">
                <a:solidFill>
                  <a:srgbClr val="000000"/>
                </a:solidFill>
                <a:highlight>
                  <a:srgbClr val="FFFFFF"/>
                </a:highlight>
                <a:latin typeface="David"/>
                <a:ea typeface="David"/>
                <a:cs typeface="David"/>
                <a:sym typeface="David"/>
              </a:rPr>
              <a:t>מה זה מוזיאון? למה או האם צריך מוזיאונים?</a:t>
            </a:r>
            <a:endParaRPr sz="2800" dirty="0">
              <a:solidFill>
                <a:srgbClr val="000000"/>
              </a:solidFill>
              <a:highlight>
                <a:srgbClr val="FFFFFF"/>
              </a:highlight>
              <a:latin typeface="David"/>
              <a:ea typeface="David"/>
              <a:cs typeface="David"/>
              <a:sym typeface="David"/>
            </a:endParaRPr>
          </a:p>
          <a:p>
            <a:pPr marL="457200" lvl="0" indent="-406400" algn="r" rtl="1">
              <a:lnSpc>
                <a:spcPct val="150000"/>
              </a:lnSpc>
              <a:spcBef>
                <a:spcPts val="0"/>
              </a:spcBef>
              <a:spcAft>
                <a:spcPts val="0"/>
              </a:spcAft>
              <a:buClr>
                <a:srgbClr val="000000"/>
              </a:buClr>
              <a:buSzPts val="2800"/>
              <a:buFont typeface="David"/>
              <a:buChar char="●"/>
            </a:pPr>
            <a:r>
              <a:rPr lang="x-none" sz="2800">
                <a:solidFill>
                  <a:srgbClr val="000000"/>
                </a:solidFill>
                <a:highlight>
                  <a:srgbClr val="FFFFFF"/>
                </a:highlight>
                <a:latin typeface="David"/>
                <a:ea typeface="David"/>
                <a:cs typeface="David"/>
                <a:sym typeface="David"/>
              </a:rPr>
              <a:t>בקשו מהתלמידים לכתוב לעצמם במהלך הסיור מושג או חפץ ששמעו ועניין אותם. </a:t>
            </a:r>
            <a:endParaRPr sz="2800" dirty="0">
              <a:solidFill>
                <a:srgbClr val="000000"/>
              </a:solidFill>
              <a:highlight>
                <a:srgbClr val="FFFFFF"/>
              </a:highlight>
              <a:latin typeface="David"/>
              <a:ea typeface="David"/>
              <a:cs typeface="David"/>
              <a:sym typeface="David"/>
            </a:endParaRPr>
          </a:p>
          <a:p>
            <a:pPr marL="0" lvl="0" indent="0" algn="r" rtl="1">
              <a:lnSpc>
                <a:spcPct val="150000"/>
              </a:lnSpc>
              <a:spcBef>
                <a:spcPts val="0"/>
              </a:spcBef>
              <a:spcAft>
                <a:spcPts val="0"/>
              </a:spcAft>
              <a:buNone/>
            </a:pPr>
            <a:r>
              <a:rPr lang="x-none" sz="2800">
                <a:solidFill>
                  <a:srgbClr val="000000"/>
                </a:solidFill>
                <a:highlight>
                  <a:srgbClr val="FFFFFF"/>
                </a:highlight>
                <a:latin typeface="David"/>
                <a:ea typeface="David"/>
                <a:cs typeface="David"/>
                <a:sym typeface="David"/>
              </a:rPr>
              <a:t>לאחר הביקור, בקשו מהם לחפש מידע נוסף על אותו מושג ולשתף את הכיתה בממצאים.</a:t>
            </a:r>
            <a:endParaRPr sz="2800" dirty="0">
              <a:solidFill>
                <a:srgbClr val="000000"/>
              </a:solidFill>
              <a:highlight>
                <a:srgbClr val="FFFFFF"/>
              </a:highlight>
              <a:latin typeface="David"/>
              <a:ea typeface="David"/>
              <a:cs typeface="David"/>
              <a:sym typeface="David"/>
            </a:endParaRPr>
          </a:p>
          <a:p>
            <a:pPr marL="0" lvl="0" indent="0" algn="r" rtl="1">
              <a:lnSpc>
                <a:spcPct val="150000"/>
              </a:lnSpc>
              <a:spcBef>
                <a:spcPts val="0"/>
              </a:spcBef>
              <a:spcAft>
                <a:spcPts val="0"/>
              </a:spcAft>
              <a:buNone/>
            </a:pPr>
            <a:r>
              <a:rPr lang="x-none" sz="2800">
                <a:solidFill>
                  <a:srgbClr val="000000"/>
                </a:solidFill>
                <a:highlight>
                  <a:srgbClr val="FFFFFF"/>
                </a:highlight>
                <a:latin typeface="David"/>
                <a:ea typeface="David"/>
                <a:cs typeface="David"/>
                <a:sym typeface="David"/>
              </a:rPr>
              <a:t> אופציה נוספת היא שיבחרו במהלך ההדרכה דמות של גיבור או גיבורה שעניינו אותם, יחפשו מידע על הדמות וישתפו בממצאים.  </a:t>
            </a:r>
            <a:endParaRPr sz="5700" b="1" dirty="0">
              <a:solidFill>
                <a:srgbClr val="2814FF"/>
              </a:solidFill>
              <a:latin typeface="David"/>
              <a:ea typeface="David"/>
              <a:cs typeface="David"/>
              <a:sym typeface="David"/>
            </a:endParaRPr>
          </a:p>
          <a:p>
            <a:pPr marL="0" lvl="0" indent="0" algn="ctr" rtl="1">
              <a:lnSpc>
                <a:spcPct val="150000"/>
              </a:lnSpc>
              <a:spcBef>
                <a:spcPts val="0"/>
              </a:spcBef>
              <a:spcAft>
                <a:spcPts val="0"/>
              </a:spcAft>
              <a:buNone/>
            </a:pPr>
            <a:endParaRPr sz="2800" b="1" dirty="0">
              <a:solidFill>
                <a:srgbClr val="2814FF"/>
              </a:solidFill>
              <a:latin typeface="David"/>
              <a:ea typeface="David"/>
              <a:cs typeface="David"/>
              <a:sym typeface="David"/>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g103dda2fb73_1_11"/>
          <p:cNvSpPr txBox="1"/>
          <p:nvPr/>
        </p:nvSpPr>
        <p:spPr>
          <a:xfrm>
            <a:off x="4055250" y="6166369"/>
            <a:ext cx="4081500" cy="9234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x-none" sz="1800" b="0" i="0" u="none" strike="noStrike" cap="none">
                <a:solidFill>
                  <a:srgbClr val="2814FF"/>
                </a:solidFill>
                <a:latin typeface="David"/>
                <a:ea typeface="David"/>
                <a:cs typeface="David"/>
                <a:sym typeface="David"/>
              </a:rPr>
              <a:t>בית הספר ללימודי העם היהודי</a:t>
            </a:r>
            <a:endParaRPr sz="1400" b="0" i="0" u="none" strike="noStrike" cap="none">
              <a:solidFill>
                <a:srgbClr val="000000"/>
              </a:solidFill>
              <a:latin typeface="David"/>
              <a:ea typeface="David"/>
              <a:cs typeface="David"/>
              <a:sym typeface="David"/>
            </a:endParaRPr>
          </a:p>
          <a:p>
            <a:pPr marL="0" marR="0" lvl="0" indent="0" algn="ctr" rtl="0">
              <a:lnSpc>
                <a:spcPct val="100000"/>
              </a:lnSpc>
              <a:spcBef>
                <a:spcPts val="0"/>
              </a:spcBef>
              <a:spcAft>
                <a:spcPts val="0"/>
              </a:spcAft>
              <a:buClr>
                <a:srgbClr val="000000"/>
              </a:buClr>
              <a:buSzPts val="1800"/>
              <a:buFont typeface="Arial"/>
              <a:buNone/>
            </a:pPr>
            <a:r>
              <a:rPr lang="x-none" sz="1800" b="0" i="0" u="none" strike="noStrike" cap="none">
                <a:solidFill>
                  <a:srgbClr val="2814FF"/>
                </a:solidFill>
                <a:latin typeface="David"/>
                <a:ea typeface="David"/>
                <a:cs typeface="David"/>
                <a:sym typeface="David"/>
              </a:rPr>
              <a:t>אנו - מוזיאון העם היהודי</a:t>
            </a:r>
            <a:endParaRPr sz="1400" b="0" i="0" u="none" strike="noStrike" cap="none">
              <a:solidFill>
                <a:srgbClr val="000000"/>
              </a:solidFill>
              <a:latin typeface="David"/>
              <a:ea typeface="David"/>
              <a:cs typeface="David"/>
              <a:sym typeface="David"/>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2814FF"/>
              </a:solidFill>
              <a:latin typeface="David"/>
              <a:ea typeface="David"/>
              <a:cs typeface="David"/>
              <a:sym typeface="David"/>
            </a:endParaRPr>
          </a:p>
        </p:txBody>
      </p:sp>
      <p:sp>
        <p:nvSpPr>
          <p:cNvPr id="178" name="Google Shape;178;g103dda2fb73_1_11"/>
          <p:cNvSpPr txBox="1"/>
          <p:nvPr/>
        </p:nvSpPr>
        <p:spPr>
          <a:xfrm>
            <a:off x="647550" y="1819450"/>
            <a:ext cx="10896900" cy="5364300"/>
          </a:xfrm>
          <a:prstGeom prst="rect">
            <a:avLst/>
          </a:prstGeom>
          <a:noFill/>
          <a:ln>
            <a:noFill/>
          </a:ln>
        </p:spPr>
        <p:txBody>
          <a:bodyPr spcFirstLastPara="1" wrap="square" lIns="91425" tIns="45700" rIns="91425" bIns="45700" anchor="t" anchorCtr="0">
            <a:normAutofit/>
          </a:bodyPr>
          <a:lstStyle/>
          <a:p>
            <a:pPr marL="0" lvl="0" indent="0" algn="ctr" rtl="1">
              <a:lnSpc>
                <a:spcPct val="95000"/>
              </a:lnSpc>
              <a:spcBef>
                <a:spcPts val="0"/>
              </a:spcBef>
              <a:spcAft>
                <a:spcPts val="0"/>
              </a:spcAft>
              <a:buSzPts val="935"/>
              <a:buNone/>
            </a:pPr>
            <a:r>
              <a:rPr lang="x-none" sz="2747" b="1">
                <a:solidFill>
                  <a:srgbClr val="000000"/>
                </a:solidFill>
                <a:highlight>
                  <a:srgbClr val="FFFFFF"/>
                </a:highlight>
                <a:latin typeface="David"/>
                <a:ea typeface="David"/>
                <a:cs typeface="David"/>
                <a:sym typeface="David"/>
              </a:rPr>
              <a:t>במהלך הסיור - אנחנו צריכים אתכם!</a:t>
            </a:r>
            <a:endParaRPr sz="2322">
              <a:solidFill>
                <a:srgbClr val="000000"/>
              </a:solidFill>
              <a:highlight>
                <a:srgbClr val="FFFFFF"/>
              </a:highlight>
              <a:latin typeface="David"/>
              <a:ea typeface="David"/>
              <a:cs typeface="David"/>
              <a:sym typeface="David"/>
            </a:endParaRPr>
          </a:p>
          <a:p>
            <a:pPr marL="457200" marR="457200" lvl="0" indent="-376078" algn="r" rtl="1">
              <a:lnSpc>
                <a:spcPct val="95000"/>
              </a:lnSpc>
              <a:spcBef>
                <a:spcPts val="0"/>
              </a:spcBef>
              <a:spcAft>
                <a:spcPts val="0"/>
              </a:spcAft>
              <a:buClr>
                <a:srgbClr val="000000"/>
              </a:buClr>
              <a:buSzPts val="2323"/>
              <a:buFont typeface="David"/>
              <a:buChar char="●"/>
            </a:pPr>
            <a:r>
              <a:rPr lang="x-none" sz="2322">
                <a:solidFill>
                  <a:srgbClr val="000000"/>
                </a:solidFill>
                <a:highlight>
                  <a:srgbClr val="FFFFFF"/>
                </a:highlight>
                <a:latin typeface="David"/>
                <a:ea typeface="David"/>
                <a:cs typeface="David"/>
                <a:sym typeface="David"/>
              </a:rPr>
              <a:t>ידעו את המדריך במידע שימושי עבורו – האם יש תלמיד עם מגבלה שדורש התחשבות? האם הנסיעה היתה קשה לתלמידים והם זקוקים לאוורור? וכדומה.</a:t>
            </a:r>
            <a:endParaRPr sz="2322">
              <a:solidFill>
                <a:srgbClr val="000000"/>
              </a:solidFill>
              <a:highlight>
                <a:srgbClr val="FFFFFF"/>
              </a:highlight>
              <a:latin typeface="David"/>
              <a:ea typeface="David"/>
              <a:cs typeface="David"/>
              <a:sym typeface="David"/>
            </a:endParaRPr>
          </a:p>
          <a:p>
            <a:pPr marL="457200" lvl="0" indent="-376078" algn="r" rtl="1">
              <a:lnSpc>
                <a:spcPct val="95000"/>
              </a:lnSpc>
              <a:spcBef>
                <a:spcPts val="0"/>
              </a:spcBef>
              <a:spcAft>
                <a:spcPts val="0"/>
              </a:spcAft>
              <a:buClr>
                <a:srgbClr val="222222"/>
              </a:buClr>
              <a:buSzPts val="2323"/>
              <a:buFont typeface="David"/>
              <a:buChar char="●"/>
            </a:pPr>
            <a:r>
              <a:rPr lang="x-none" sz="2322">
                <a:solidFill>
                  <a:srgbClr val="000000"/>
                </a:solidFill>
                <a:highlight>
                  <a:srgbClr val="FFFFFF"/>
                </a:highlight>
                <a:latin typeface="David"/>
                <a:ea typeface="David"/>
                <a:cs typeface="David"/>
                <a:sym typeface="David"/>
              </a:rPr>
              <a:t>השמירה על המשמעת וההקשבה של התלמידים במהלך הביקור היא באחריות המורה המלווה</a:t>
            </a:r>
            <a:endParaRPr sz="2322">
              <a:solidFill>
                <a:srgbClr val="000000"/>
              </a:solidFill>
              <a:highlight>
                <a:srgbClr val="FFFFFF"/>
              </a:highlight>
              <a:latin typeface="David"/>
              <a:ea typeface="David"/>
              <a:cs typeface="David"/>
              <a:sym typeface="David"/>
            </a:endParaRPr>
          </a:p>
          <a:p>
            <a:pPr marL="457200" lvl="0" indent="-376078" algn="r" rtl="1">
              <a:lnSpc>
                <a:spcPct val="95000"/>
              </a:lnSpc>
              <a:spcBef>
                <a:spcPts val="0"/>
              </a:spcBef>
              <a:spcAft>
                <a:spcPts val="0"/>
              </a:spcAft>
              <a:buClr>
                <a:srgbClr val="222222"/>
              </a:buClr>
              <a:buSzPts val="2323"/>
              <a:buFont typeface="David"/>
              <a:buChar char="●"/>
            </a:pPr>
            <a:r>
              <a:rPr lang="x-none" sz="2322">
                <a:solidFill>
                  <a:srgbClr val="000000"/>
                </a:solidFill>
                <a:highlight>
                  <a:srgbClr val="FFFFFF"/>
                </a:highlight>
                <a:latin typeface="David"/>
                <a:ea typeface="David"/>
                <a:cs typeface="David"/>
                <a:sym typeface="David"/>
              </a:rPr>
              <a:t>באחריותכם לשמור על הכבוד הבסיסי של המדריך וצוות המוזיאון, ולמנוע עלבונות, הטרדות ומצבי קצה</a:t>
            </a:r>
            <a:endParaRPr sz="2322">
              <a:solidFill>
                <a:srgbClr val="000000"/>
              </a:solidFill>
              <a:highlight>
                <a:srgbClr val="FFFFFF"/>
              </a:highlight>
              <a:latin typeface="David"/>
              <a:ea typeface="David"/>
              <a:cs typeface="David"/>
              <a:sym typeface="David"/>
            </a:endParaRPr>
          </a:p>
          <a:p>
            <a:pPr marL="457200" lvl="0" indent="-376078" algn="r" rtl="1">
              <a:lnSpc>
                <a:spcPct val="95000"/>
              </a:lnSpc>
              <a:spcBef>
                <a:spcPts val="0"/>
              </a:spcBef>
              <a:spcAft>
                <a:spcPts val="0"/>
              </a:spcAft>
              <a:buClr>
                <a:srgbClr val="222222"/>
              </a:buClr>
              <a:buSzPts val="2323"/>
              <a:buFont typeface="David"/>
              <a:buChar char="●"/>
            </a:pPr>
            <a:r>
              <a:rPr lang="x-none" sz="2322">
                <a:solidFill>
                  <a:srgbClr val="000000"/>
                </a:solidFill>
                <a:highlight>
                  <a:srgbClr val="FFFFFF"/>
                </a:highlight>
                <a:latin typeface="David"/>
                <a:ea typeface="David"/>
                <a:cs typeface="David"/>
                <a:sym typeface="David"/>
              </a:rPr>
              <a:t>חשוב לנו שתישארו עם הקבוצה במהלך הסיור כולו, לא נוכל לסייר עם קבוצה שאין לה מורה מלווה</a:t>
            </a:r>
            <a:endParaRPr sz="2322">
              <a:solidFill>
                <a:srgbClr val="000000"/>
              </a:solidFill>
              <a:highlight>
                <a:srgbClr val="FFFFFF"/>
              </a:highlight>
              <a:latin typeface="David"/>
              <a:ea typeface="David"/>
              <a:cs typeface="David"/>
              <a:sym typeface="David"/>
            </a:endParaRPr>
          </a:p>
          <a:p>
            <a:pPr marL="457200" lvl="0" indent="-376078" algn="r" rtl="1">
              <a:lnSpc>
                <a:spcPct val="95000"/>
              </a:lnSpc>
              <a:spcBef>
                <a:spcPts val="0"/>
              </a:spcBef>
              <a:spcAft>
                <a:spcPts val="0"/>
              </a:spcAft>
              <a:buClr>
                <a:srgbClr val="222222"/>
              </a:buClr>
              <a:buSzPts val="2323"/>
              <a:buFont typeface="David"/>
              <a:buChar char="●"/>
            </a:pPr>
            <a:r>
              <a:rPr lang="x-none" sz="2322">
                <a:solidFill>
                  <a:srgbClr val="000000"/>
                </a:solidFill>
                <a:highlight>
                  <a:srgbClr val="FFFFFF"/>
                </a:highlight>
                <a:latin typeface="David"/>
                <a:ea typeface="David"/>
                <a:cs typeface="David"/>
                <a:sym typeface="David"/>
              </a:rPr>
              <a:t>אנא סייעו לנו בשמירה על המוצגים במוזיאון מפני פגיעה ונזק</a:t>
            </a:r>
            <a:endParaRPr sz="2322">
              <a:solidFill>
                <a:srgbClr val="000000"/>
              </a:solidFill>
              <a:highlight>
                <a:srgbClr val="FFFFFF"/>
              </a:highlight>
              <a:latin typeface="David"/>
              <a:ea typeface="David"/>
              <a:cs typeface="David"/>
              <a:sym typeface="David"/>
            </a:endParaRPr>
          </a:p>
          <a:p>
            <a:pPr marL="457200" lvl="0" indent="-376078" algn="r" rtl="1">
              <a:lnSpc>
                <a:spcPct val="95000"/>
              </a:lnSpc>
              <a:spcBef>
                <a:spcPts val="0"/>
              </a:spcBef>
              <a:spcAft>
                <a:spcPts val="0"/>
              </a:spcAft>
              <a:buClr>
                <a:srgbClr val="222222"/>
              </a:buClr>
              <a:buSzPts val="2323"/>
              <a:buFont typeface="David"/>
              <a:buChar char="●"/>
            </a:pPr>
            <a:r>
              <a:rPr lang="x-none" sz="2322">
                <a:solidFill>
                  <a:srgbClr val="000000"/>
                </a:solidFill>
                <a:highlight>
                  <a:srgbClr val="FFFFFF"/>
                </a:highlight>
                <a:latin typeface="David"/>
                <a:ea typeface="David"/>
                <a:cs typeface="David"/>
                <a:sym typeface="David"/>
              </a:rPr>
              <a:t>ללא תנאים בסיסיים אלו לא נוכל להשלים סיור מוצלח ובעל ערך חינוכי</a:t>
            </a:r>
            <a:endParaRPr sz="2322">
              <a:solidFill>
                <a:srgbClr val="000000"/>
              </a:solidFill>
              <a:highlight>
                <a:srgbClr val="FFFFFF"/>
              </a:highlight>
              <a:latin typeface="David"/>
              <a:ea typeface="David"/>
              <a:cs typeface="David"/>
              <a:sym typeface="David"/>
            </a:endParaRPr>
          </a:p>
          <a:p>
            <a:pPr marL="457200" lvl="0" indent="-376078" algn="r" rtl="1">
              <a:lnSpc>
                <a:spcPct val="95000"/>
              </a:lnSpc>
              <a:spcBef>
                <a:spcPts val="0"/>
              </a:spcBef>
              <a:spcAft>
                <a:spcPts val="0"/>
              </a:spcAft>
              <a:buClr>
                <a:srgbClr val="000000"/>
              </a:buClr>
              <a:buSzPts val="2323"/>
              <a:buFont typeface="David"/>
              <a:buChar char="●"/>
            </a:pPr>
            <a:r>
              <a:rPr lang="x-none" sz="2322">
                <a:solidFill>
                  <a:srgbClr val="000000"/>
                </a:solidFill>
                <a:highlight>
                  <a:srgbClr val="FFFFFF"/>
                </a:highlight>
                <a:latin typeface="David"/>
                <a:ea typeface="David"/>
                <a:cs typeface="David"/>
                <a:sym typeface="David"/>
              </a:rPr>
              <a:t>תנו משוב! נשמח לשמוע איך הייתה חווית הביקור שלכם, ומה אנו יכולים לעשות כדי להעניק חוויה טובה ומשמעותית יותר בעתיד.</a:t>
            </a:r>
            <a:endParaRPr sz="1940">
              <a:solidFill>
                <a:srgbClr val="2814FF"/>
              </a:solidFill>
              <a:latin typeface="Calibri"/>
              <a:ea typeface="Calibri"/>
              <a:cs typeface="Calibri"/>
              <a:sym typeface="Calibri"/>
            </a:endParaRPr>
          </a:p>
          <a:p>
            <a:pPr marL="0" lvl="0" indent="0" algn="r" rtl="1">
              <a:lnSpc>
                <a:spcPct val="95000"/>
              </a:lnSpc>
              <a:spcBef>
                <a:spcPts val="0"/>
              </a:spcBef>
              <a:spcAft>
                <a:spcPts val="0"/>
              </a:spcAft>
              <a:buSzPts val="935"/>
              <a:buNone/>
            </a:pPr>
            <a:endParaRPr sz="1940">
              <a:solidFill>
                <a:srgbClr val="2814FF"/>
              </a:solidFill>
              <a:latin typeface="Calibri"/>
              <a:ea typeface="Calibri"/>
              <a:cs typeface="Calibri"/>
              <a:sym typeface="Calibri"/>
            </a:endParaRPr>
          </a:p>
        </p:txBody>
      </p:sp>
      <p:sp>
        <p:nvSpPr>
          <p:cNvPr id="179" name="Google Shape;179;g103dda2fb73_1_11"/>
          <p:cNvSpPr txBox="1"/>
          <p:nvPr/>
        </p:nvSpPr>
        <p:spPr>
          <a:xfrm>
            <a:off x="1524000" y="749942"/>
            <a:ext cx="9144000" cy="836100"/>
          </a:xfrm>
          <a:prstGeom prst="rect">
            <a:avLst/>
          </a:prstGeom>
          <a:noFill/>
          <a:ln>
            <a:noFill/>
          </a:ln>
        </p:spPr>
        <p:txBody>
          <a:bodyPr spcFirstLastPara="1" wrap="square" lIns="91425" tIns="45700" rIns="91425" bIns="45700" anchor="b" anchorCtr="0">
            <a:normAutofit/>
          </a:bodyPr>
          <a:lstStyle/>
          <a:p>
            <a:pPr marL="0" lvl="0" indent="0" algn="r" rtl="1">
              <a:lnSpc>
                <a:spcPct val="115000"/>
              </a:lnSpc>
              <a:spcBef>
                <a:spcPts val="0"/>
              </a:spcBef>
              <a:spcAft>
                <a:spcPts val="0"/>
              </a:spcAft>
              <a:buNone/>
            </a:pPr>
            <a:r>
              <a:rPr lang="x-none" sz="4000" b="1">
                <a:solidFill>
                  <a:srgbClr val="2814FF"/>
                </a:solidFill>
                <a:latin typeface="David"/>
                <a:ea typeface="David"/>
                <a:cs typeface="David"/>
                <a:sym typeface="David"/>
              </a:rPr>
              <a:t>תנאים להבטחת ביקור מוצלח ובעל ערך ב'אנו':</a:t>
            </a:r>
            <a:endParaRPr sz="6000" b="1">
              <a:solidFill>
                <a:srgbClr val="2814FF"/>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g102d0125742_0_20"/>
          <p:cNvSpPr txBox="1"/>
          <p:nvPr/>
        </p:nvSpPr>
        <p:spPr>
          <a:xfrm>
            <a:off x="4055250" y="5730269"/>
            <a:ext cx="4081500" cy="9234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x-none" sz="1800" b="0" i="0" u="none" strike="noStrike" cap="none">
                <a:solidFill>
                  <a:srgbClr val="2814FF"/>
                </a:solidFill>
                <a:latin typeface="David"/>
                <a:ea typeface="David"/>
                <a:cs typeface="David"/>
                <a:sym typeface="David"/>
              </a:rPr>
              <a:t>בית הספר ללימודי העם היהודי</a:t>
            </a:r>
            <a:endParaRPr sz="1400" b="0" i="0" u="none" strike="noStrike" cap="none">
              <a:solidFill>
                <a:srgbClr val="000000"/>
              </a:solidFill>
              <a:latin typeface="David"/>
              <a:ea typeface="David"/>
              <a:cs typeface="David"/>
              <a:sym typeface="David"/>
            </a:endParaRPr>
          </a:p>
          <a:p>
            <a:pPr marL="0" marR="0" lvl="0" indent="0" algn="ctr" rtl="0">
              <a:lnSpc>
                <a:spcPct val="100000"/>
              </a:lnSpc>
              <a:spcBef>
                <a:spcPts val="0"/>
              </a:spcBef>
              <a:spcAft>
                <a:spcPts val="0"/>
              </a:spcAft>
              <a:buClr>
                <a:srgbClr val="000000"/>
              </a:buClr>
              <a:buSzPts val="1800"/>
              <a:buFont typeface="Arial"/>
              <a:buNone/>
            </a:pPr>
            <a:r>
              <a:rPr lang="x-none" sz="1800" b="0" i="0" u="none" strike="noStrike" cap="none">
                <a:solidFill>
                  <a:srgbClr val="2814FF"/>
                </a:solidFill>
                <a:latin typeface="David"/>
                <a:ea typeface="David"/>
                <a:cs typeface="David"/>
                <a:sym typeface="David"/>
              </a:rPr>
              <a:t>אנו - מוזיאון העם היהודי</a:t>
            </a:r>
            <a:endParaRPr sz="1400" b="0" i="0" u="none" strike="noStrike" cap="none">
              <a:solidFill>
                <a:srgbClr val="000000"/>
              </a:solidFill>
              <a:latin typeface="David"/>
              <a:ea typeface="David"/>
              <a:cs typeface="David"/>
              <a:sym typeface="David"/>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2814FF"/>
              </a:solidFill>
              <a:latin typeface="David"/>
              <a:ea typeface="David"/>
              <a:cs typeface="David"/>
              <a:sym typeface="David"/>
            </a:endParaRPr>
          </a:p>
        </p:txBody>
      </p:sp>
      <p:sp>
        <p:nvSpPr>
          <p:cNvPr id="185" name="Google Shape;185;g102d0125742_0_20"/>
          <p:cNvSpPr/>
          <p:nvPr/>
        </p:nvSpPr>
        <p:spPr>
          <a:xfrm>
            <a:off x="1015497" y="3023857"/>
            <a:ext cx="10161006" cy="986828"/>
          </a:xfrm>
          <a:prstGeom prst="rect">
            <a:avLst/>
          </a:prstGeom>
          <a:solidFill>
            <a:schemeClr val="l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lvl="0" indent="0" algn="r" rtl="1">
              <a:lnSpc>
                <a:spcPct val="90000"/>
              </a:lnSpc>
              <a:spcBef>
                <a:spcPts val="0"/>
              </a:spcBef>
              <a:spcAft>
                <a:spcPts val="0"/>
              </a:spcAft>
              <a:buClr>
                <a:srgbClr val="2814FF"/>
              </a:buClr>
              <a:buSzPts val="10350"/>
              <a:buFont typeface="Calibri"/>
              <a:buNone/>
            </a:pPr>
            <a:r>
              <a:rPr lang="x-none" sz="4000" b="1">
                <a:solidFill>
                  <a:srgbClr val="2814FF"/>
                </a:solidFill>
                <a:latin typeface="David"/>
                <a:ea typeface="David"/>
                <a:cs typeface="David"/>
                <a:sym typeface="David"/>
              </a:rPr>
              <a:t>כללי התנהגות לתלמידים במוזיאון:</a:t>
            </a:r>
            <a:endParaRPr sz="4000" b="1">
              <a:solidFill>
                <a:srgbClr val="2814FF"/>
              </a:solidFill>
              <a:latin typeface="David"/>
              <a:ea typeface="David"/>
              <a:cs typeface="David"/>
              <a:sym typeface="David"/>
            </a:endParaRPr>
          </a:p>
          <a:p>
            <a:pPr marL="0" lvl="0" indent="0" algn="r" rtl="1">
              <a:lnSpc>
                <a:spcPct val="90000"/>
              </a:lnSpc>
              <a:spcBef>
                <a:spcPts val="0"/>
              </a:spcBef>
              <a:spcAft>
                <a:spcPts val="0"/>
              </a:spcAft>
              <a:buClr>
                <a:srgbClr val="2814FF"/>
              </a:buClr>
              <a:buSzPts val="10350"/>
              <a:buFont typeface="Calibri"/>
              <a:buNone/>
            </a:pPr>
            <a:endParaRPr sz="1600">
              <a:solidFill>
                <a:srgbClr val="2814FF"/>
              </a:solidFill>
              <a:latin typeface="David"/>
              <a:ea typeface="David"/>
              <a:cs typeface="David"/>
              <a:sym typeface="David"/>
            </a:endParaRPr>
          </a:p>
          <a:p>
            <a:pPr marL="457200" lvl="0" indent="-450850" algn="r" rtl="1">
              <a:lnSpc>
                <a:spcPct val="115000"/>
              </a:lnSpc>
              <a:spcBef>
                <a:spcPts val="0"/>
              </a:spcBef>
              <a:spcAft>
                <a:spcPts val="0"/>
              </a:spcAft>
              <a:buClr>
                <a:schemeClr val="dk1"/>
              </a:buClr>
              <a:buSzPts val="3500"/>
              <a:buFont typeface="David"/>
              <a:buAutoNum type="arabicPeriod"/>
            </a:pPr>
            <a:r>
              <a:rPr lang="x-none" sz="3500">
                <a:solidFill>
                  <a:schemeClr val="dk1"/>
                </a:solidFill>
                <a:highlight>
                  <a:schemeClr val="lt1"/>
                </a:highlight>
                <a:latin typeface="David"/>
                <a:ea typeface="David"/>
                <a:cs typeface="David"/>
                <a:sym typeface="David"/>
              </a:rPr>
              <a:t>בזמן הסיור כל הכיתה מסיירת יחד</a:t>
            </a:r>
            <a:endParaRPr sz="2800">
              <a:solidFill>
                <a:schemeClr val="dk1"/>
              </a:solidFill>
              <a:latin typeface="David"/>
              <a:ea typeface="David"/>
              <a:cs typeface="David"/>
              <a:sym typeface="David"/>
            </a:endParaRPr>
          </a:p>
          <a:p>
            <a:pPr marL="457200" lvl="0" indent="-450850" algn="r" rtl="1">
              <a:lnSpc>
                <a:spcPct val="115000"/>
              </a:lnSpc>
              <a:spcBef>
                <a:spcPts val="0"/>
              </a:spcBef>
              <a:spcAft>
                <a:spcPts val="0"/>
              </a:spcAft>
              <a:buClr>
                <a:schemeClr val="dk1"/>
              </a:buClr>
              <a:buSzPts val="3500"/>
              <a:buFont typeface="Arial"/>
              <a:buAutoNum type="arabicPeriod"/>
            </a:pPr>
            <a:r>
              <a:rPr lang="x-none" sz="3500">
                <a:solidFill>
                  <a:schemeClr val="dk1"/>
                </a:solidFill>
                <a:highlight>
                  <a:schemeClr val="lt1"/>
                </a:highlight>
                <a:latin typeface="David"/>
                <a:ea typeface="David"/>
                <a:cs typeface="David"/>
                <a:sym typeface="David"/>
              </a:rPr>
              <a:t>יש לשמור על התנהגות שקטה ורגועה ברחבי המוזיאון, </a:t>
            </a:r>
            <a:r>
              <a:rPr lang="x-none" sz="3500">
                <a:solidFill>
                  <a:schemeClr val="dk1"/>
                </a:solidFill>
                <a:latin typeface="David"/>
                <a:ea typeface="David"/>
                <a:cs typeface="David"/>
                <a:sym typeface="David"/>
              </a:rPr>
              <a:t>הולכים בנחת ומקשיבים להוראות המדריכה.</a:t>
            </a:r>
            <a:endParaRPr sz="3500">
              <a:solidFill>
                <a:schemeClr val="dk1"/>
              </a:solidFill>
              <a:latin typeface="David"/>
              <a:ea typeface="David"/>
              <a:cs typeface="David"/>
              <a:sym typeface="David"/>
            </a:endParaRPr>
          </a:p>
          <a:p>
            <a:pPr marL="457200" lvl="0" indent="-450850" algn="r" rtl="1">
              <a:lnSpc>
                <a:spcPct val="90000"/>
              </a:lnSpc>
              <a:spcBef>
                <a:spcPts val="0"/>
              </a:spcBef>
              <a:spcAft>
                <a:spcPts val="0"/>
              </a:spcAft>
              <a:buClr>
                <a:schemeClr val="dk1"/>
              </a:buClr>
              <a:buSzPts val="3500"/>
              <a:buFont typeface="David"/>
              <a:buAutoNum type="arabicPeriod"/>
            </a:pPr>
            <a:r>
              <a:rPr lang="x-none" sz="3500">
                <a:solidFill>
                  <a:schemeClr val="dk1"/>
                </a:solidFill>
                <a:latin typeface="David"/>
                <a:ea typeface="David"/>
                <a:cs typeface="David"/>
                <a:sym typeface="David"/>
              </a:rPr>
              <a:t>אסור לאכול בתערוכות המוזיאון, רק במרחבים בהם המדריכה מאשרת.</a:t>
            </a:r>
            <a:endParaRPr sz="3500">
              <a:solidFill>
                <a:schemeClr val="dk1"/>
              </a:solidFill>
              <a:latin typeface="David"/>
              <a:ea typeface="David"/>
              <a:cs typeface="David"/>
              <a:sym typeface="David"/>
            </a:endParaRPr>
          </a:p>
          <a:p>
            <a:pPr marL="457200" lvl="0" indent="-450850" algn="r" rtl="1">
              <a:lnSpc>
                <a:spcPct val="90000"/>
              </a:lnSpc>
              <a:spcBef>
                <a:spcPts val="0"/>
              </a:spcBef>
              <a:spcAft>
                <a:spcPts val="0"/>
              </a:spcAft>
              <a:buClr>
                <a:schemeClr val="dk1"/>
              </a:buClr>
              <a:buSzPts val="3500"/>
              <a:buFont typeface="David"/>
              <a:buAutoNum type="arabicPeriod"/>
            </a:pPr>
            <a:r>
              <a:rPr lang="x-none" sz="3500">
                <a:solidFill>
                  <a:schemeClr val="dk1"/>
                </a:solidFill>
                <a:latin typeface="David"/>
                <a:ea typeface="David"/>
                <a:cs typeface="David"/>
                <a:sym typeface="David"/>
              </a:rPr>
              <a:t>התנהגות מכבדת למוצגי המוזיאון</a:t>
            </a:r>
            <a:endParaRPr sz="3500">
              <a:solidFill>
                <a:schemeClr val="dk1"/>
              </a:solidFill>
              <a:latin typeface="David"/>
              <a:ea typeface="David"/>
              <a:cs typeface="David"/>
              <a:sym typeface="David"/>
            </a:endParaRPr>
          </a:p>
          <a:p>
            <a:pPr marL="457200" lvl="0" indent="-450850" algn="r" rtl="1">
              <a:lnSpc>
                <a:spcPct val="90000"/>
              </a:lnSpc>
              <a:spcBef>
                <a:spcPts val="0"/>
              </a:spcBef>
              <a:spcAft>
                <a:spcPts val="0"/>
              </a:spcAft>
              <a:buClr>
                <a:schemeClr val="dk1"/>
              </a:buClr>
              <a:buSzPts val="3500"/>
              <a:buFont typeface="David"/>
              <a:buAutoNum type="arabicPeriod"/>
            </a:pPr>
            <a:r>
              <a:rPr lang="x-none" sz="3500">
                <a:solidFill>
                  <a:schemeClr val="dk1"/>
                </a:solidFill>
                <a:latin typeface="David"/>
                <a:ea typeface="David"/>
                <a:cs typeface="David"/>
                <a:sym typeface="David"/>
              </a:rPr>
              <a:t>שפה נאותה לכלל אנשי הצוות.</a:t>
            </a:r>
            <a:endParaRPr sz="3500">
              <a:solidFill>
                <a:schemeClr val="dk1"/>
              </a:solidFill>
              <a:latin typeface="David"/>
              <a:ea typeface="David"/>
              <a:cs typeface="David"/>
              <a:sym typeface="David"/>
            </a:endParaRPr>
          </a:p>
          <a:p>
            <a:pPr marL="0" marR="0" lvl="0" indent="0" algn="r" rtl="1">
              <a:lnSpc>
                <a:spcPct val="100000"/>
              </a:lnSpc>
              <a:spcBef>
                <a:spcPts val="0"/>
              </a:spcBef>
              <a:spcAft>
                <a:spcPts val="0"/>
              </a:spcAft>
              <a:buNone/>
            </a:pPr>
            <a:endParaRPr sz="4100" b="1">
              <a:solidFill>
                <a:srgbClr val="2814FF"/>
              </a:solidFill>
              <a:latin typeface="David"/>
              <a:ea typeface="David"/>
              <a:cs typeface="David"/>
              <a:sym typeface="David"/>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g102d0125742_0_30"/>
          <p:cNvSpPr txBox="1"/>
          <p:nvPr/>
        </p:nvSpPr>
        <p:spPr>
          <a:xfrm>
            <a:off x="4055225" y="5498869"/>
            <a:ext cx="4081500" cy="9234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x-none" sz="1800" b="0" i="0" u="none" strike="noStrike" cap="none">
                <a:solidFill>
                  <a:srgbClr val="2814FF"/>
                </a:solidFill>
                <a:latin typeface="David"/>
                <a:ea typeface="David"/>
                <a:cs typeface="David"/>
                <a:sym typeface="David"/>
              </a:rPr>
              <a:t>בית הספר ללימודי העם היהודי</a:t>
            </a:r>
            <a:endParaRPr sz="1400" b="0" i="0" u="none" strike="noStrike" cap="none">
              <a:solidFill>
                <a:srgbClr val="000000"/>
              </a:solidFill>
              <a:latin typeface="David"/>
              <a:ea typeface="David"/>
              <a:cs typeface="David"/>
              <a:sym typeface="David"/>
            </a:endParaRPr>
          </a:p>
          <a:p>
            <a:pPr marL="0" marR="0" lvl="0" indent="0" algn="ctr" rtl="0">
              <a:lnSpc>
                <a:spcPct val="100000"/>
              </a:lnSpc>
              <a:spcBef>
                <a:spcPts val="0"/>
              </a:spcBef>
              <a:spcAft>
                <a:spcPts val="0"/>
              </a:spcAft>
              <a:buClr>
                <a:srgbClr val="000000"/>
              </a:buClr>
              <a:buSzPts val="1800"/>
              <a:buFont typeface="Arial"/>
              <a:buNone/>
            </a:pPr>
            <a:r>
              <a:rPr lang="x-none" sz="1800" b="0" i="0" u="none" strike="noStrike" cap="none">
                <a:solidFill>
                  <a:srgbClr val="2814FF"/>
                </a:solidFill>
                <a:latin typeface="David"/>
                <a:ea typeface="David"/>
                <a:cs typeface="David"/>
                <a:sym typeface="David"/>
              </a:rPr>
              <a:t>אנו - מוזיאון העם היהודי</a:t>
            </a:r>
            <a:endParaRPr sz="1400" b="0" i="0" u="none" strike="noStrike" cap="none">
              <a:solidFill>
                <a:srgbClr val="000000"/>
              </a:solidFill>
              <a:latin typeface="David"/>
              <a:ea typeface="David"/>
              <a:cs typeface="David"/>
              <a:sym typeface="David"/>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2814FF"/>
              </a:solidFill>
              <a:latin typeface="David"/>
              <a:ea typeface="David"/>
              <a:cs typeface="David"/>
              <a:sym typeface="David"/>
            </a:endParaRPr>
          </a:p>
        </p:txBody>
      </p:sp>
      <p:sp>
        <p:nvSpPr>
          <p:cNvPr id="191" name="Google Shape;191;g102d0125742_0_30"/>
          <p:cNvSpPr txBox="1">
            <a:spLocks noGrp="1"/>
          </p:cNvSpPr>
          <p:nvPr>
            <p:ph type="ctrTitle"/>
          </p:nvPr>
        </p:nvSpPr>
        <p:spPr>
          <a:xfrm>
            <a:off x="596975" y="1038750"/>
            <a:ext cx="11107500" cy="4123200"/>
          </a:xfrm>
          <a:prstGeom prst="rect">
            <a:avLst/>
          </a:prstGeom>
          <a:noFill/>
          <a:ln>
            <a:noFill/>
          </a:ln>
        </p:spPr>
        <p:txBody>
          <a:bodyPr spcFirstLastPara="1" wrap="square" lIns="91425" tIns="45700" rIns="91425" bIns="45700" anchor="b" anchorCtr="0">
            <a:noAutofit/>
          </a:bodyPr>
          <a:lstStyle/>
          <a:p>
            <a:pPr marL="0" lvl="0" indent="0" algn="ctr" rtl="1">
              <a:spcBef>
                <a:spcPts val="0"/>
              </a:spcBef>
              <a:spcAft>
                <a:spcPts val="0"/>
              </a:spcAft>
              <a:buNone/>
            </a:pPr>
            <a:r>
              <a:rPr lang="x-none" sz="3400" b="1">
                <a:solidFill>
                  <a:schemeClr val="dk1"/>
                </a:solidFill>
                <a:latin typeface="David"/>
                <a:ea typeface="David"/>
                <a:cs typeface="David"/>
                <a:sym typeface="David"/>
              </a:rPr>
              <a:t>חשוב לנו שהביקור שלכם יערך בצורה הטובה והנעימה ביותר, גם לתלמידים, גם לצוות ההוראה וגם לצוות ההדרכה שלנו.</a:t>
            </a:r>
            <a:endParaRPr sz="3400" b="1">
              <a:solidFill>
                <a:schemeClr val="dk1"/>
              </a:solidFill>
              <a:latin typeface="David"/>
              <a:ea typeface="David"/>
              <a:cs typeface="David"/>
              <a:sym typeface="David"/>
            </a:endParaRPr>
          </a:p>
          <a:p>
            <a:pPr marL="0" lvl="0" indent="0" algn="ctr" rtl="1">
              <a:spcBef>
                <a:spcPts val="0"/>
              </a:spcBef>
              <a:spcAft>
                <a:spcPts val="0"/>
              </a:spcAft>
              <a:buNone/>
            </a:pPr>
            <a:endParaRPr sz="2900" b="1">
              <a:solidFill>
                <a:schemeClr val="dk1"/>
              </a:solidFill>
              <a:latin typeface="David"/>
              <a:ea typeface="David"/>
              <a:cs typeface="David"/>
              <a:sym typeface="David"/>
            </a:endParaRPr>
          </a:p>
          <a:p>
            <a:pPr marL="0" lvl="0" indent="0" algn="r" rtl="1">
              <a:spcBef>
                <a:spcPts val="0"/>
              </a:spcBef>
              <a:spcAft>
                <a:spcPts val="0"/>
              </a:spcAft>
              <a:buNone/>
            </a:pPr>
            <a:r>
              <a:rPr lang="x-none" sz="2900">
                <a:solidFill>
                  <a:schemeClr val="dk1"/>
                </a:solidFill>
                <a:latin typeface="David"/>
                <a:ea typeface="David"/>
                <a:cs typeface="David"/>
                <a:sym typeface="David"/>
              </a:rPr>
              <a:t>לכן אנו מגדירים קווים אדומים שאם יחצו - אנו נאלץ לעצור את הביקור:</a:t>
            </a:r>
            <a:endParaRPr sz="2900">
              <a:solidFill>
                <a:schemeClr val="dk1"/>
              </a:solidFill>
              <a:latin typeface="David"/>
              <a:ea typeface="David"/>
              <a:cs typeface="David"/>
              <a:sym typeface="David"/>
            </a:endParaRPr>
          </a:p>
          <a:p>
            <a:pPr marL="0" lvl="0" indent="0" algn="ctr" rtl="1">
              <a:spcBef>
                <a:spcPts val="0"/>
              </a:spcBef>
              <a:spcAft>
                <a:spcPts val="0"/>
              </a:spcAft>
              <a:buNone/>
            </a:pPr>
            <a:endParaRPr sz="2900">
              <a:solidFill>
                <a:schemeClr val="dk1"/>
              </a:solidFill>
              <a:latin typeface="David"/>
              <a:ea typeface="David"/>
              <a:cs typeface="David"/>
              <a:sym typeface="David"/>
            </a:endParaRPr>
          </a:p>
          <a:p>
            <a:pPr marL="457200" lvl="0" indent="-412750" algn="r" rtl="1">
              <a:spcBef>
                <a:spcPts val="0"/>
              </a:spcBef>
              <a:spcAft>
                <a:spcPts val="0"/>
              </a:spcAft>
              <a:buClr>
                <a:schemeClr val="dk1"/>
              </a:buClr>
              <a:buSzPts val="2900"/>
              <a:buFont typeface="David"/>
              <a:buAutoNum type="arabicPeriod"/>
            </a:pPr>
            <a:r>
              <a:rPr lang="x-none" sz="2900">
                <a:solidFill>
                  <a:schemeClr val="dk1"/>
                </a:solidFill>
                <a:latin typeface="David"/>
                <a:ea typeface="David"/>
                <a:cs typeface="David"/>
                <a:sym typeface="David"/>
              </a:rPr>
              <a:t>קבוצה אשר פוגעת במוצגי המוזיאון.</a:t>
            </a:r>
            <a:endParaRPr sz="2900">
              <a:solidFill>
                <a:schemeClr val="dk1"/>
              </a:solidFill>
              <a:latin typeface="David"/>
              <a:ea typeface="David"/>
              <a:cs typeface="David"/>
              <a:sym typeface="David"/>
            </a:endParaRPr>
          </a:p>
          <a:p>
            <a:pPr marL="457200" lvl="0" indent="-412750" algn="r" rtl="1">
              <a:spcBef>
                <a:spcPts val="0"/>
              </a:spcBef>
              <a:spcAft>
                <a:spcPts val="0"/>
              </a:spcAft>
              <a:buClr>
                <a:schemeClr val="dk1"/>
              </a:buClr>
              <a:buSzPts val="2900"/>
              <a:buFont typeface="David"/>
              <a:buAutoNum type="arabicPeriod"/>
            </a:pPr>
            <a:r>
              <a:rPr lang="x-none" sz="2900">
                <a:solidFill>
                  <a:schemeClr val="dk1"/>
                </a:solidFill>
                <a:latin typeface="David"/>
                <a:ea typeface="David"/>
                <a:cs typeface="David"/>
                <a:sym typeface="David"/>
              </a:rPr>
              <a:t>עלבון או חוסר גיבוי של המדריך מצידו של המלווה.</a:t>
            </a:r>
            <a:endParaRPr sz="2900">
              <a:solidFill>
                <a:schemeClr val="dk1"/>
              </a:solidFill>
              <a:latin typeface="David"/>
              <a:ea typeface="David"/>
              <a:cs typeface="David"/>
              <a:sym typeface="David"/>
            </a:endParaRPr>
          </a:p>
          <a:p>
            <a:pPr marL="457200" lvl="0" indent="-412750" algn="r" rtl="1">
              <a:spcBef>
                <a:spcPts val="0"/>
              </a:spcBef>
              <a:spcAft>
                <a:spcPts val="0"/>
              </a:spcAft>
              <a:buClr>
                <a:schemeClr val="dk1"/>
              </a:buClr>
              <a:buSzPts val="2900"/>
              <a:buFont typeface="David"/>
              <a:buAutoNum type="arabicPeriod"/>
            </a:pPr>
            <a:r>
              <a:rPr lang="x-none" sz="2900">
                <a:solidFill>
                  <a:schemeClr val="dk1"/>
                </a:solidFill>
                <a:latin typeface="David"/>
                <a:ea typeface="David"/>
                <a:cs typeface="David"/>
                <a:sym typeface="David"/>
              </a:rPr>
              <a:t>מורה/מלווה אשר עוזב את הקבוצה ומשאיר אותה ללא השגחה.</a:t>
            </a:r>
            <a:endParaRPr sz="3400" b="1">
              <a:solidFill>
                <a:schemeClr val="dk1"/>
              </a:solidFill>
              <a:latin typeface="David"/>
              <a:ea typeface="David"/>
              <a:cs typeface="David"/>
              <a:sym typeface="David"/>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ערכת נושא Offic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1095</TotalTime>
  <Words>656</Words>
  <Application>Microsoft Office PowerPoint</Application>
  <PresentationFormat>מותאם אישית</PresentationFormat>
  <Paragraphs>87</Paragraphs>
  <Slides>10</Slides>
  <Notes>10</Notes>
  <HiddenSlides>0</HiddenSlides>
  <MMClips>0</MMClips>
  <ScaleCrop>false</ScaleCrop>
  <HeadingPairs>
    <vt:vector size="6" baseType="variant">
      <vt:variant>
        <vt:lpstr>גופנים בשימוש</vt:lpstr>
      </vt:variant>
      <vt:variant>
        <vt:i4>4</vt:i4>
      </vt:variant>
      <vt:variant>
        <vt:lpstr>ערכת נושא</vt:lpstr>
      </vt:variant>
      <vt:variant>
        <vt:i4>2</vt:i4>
      </vt:variant>
      <vt:variant>
        <vt:lpstr>כותרות שקופיות</vt:lpstr>
      </vt:variant>
      <vt:variant>
        <vt:i4>10</vt:i4>
      </vt:variant>
    </vt:vector>
  </HeadingPairs>
  <TitlesOfParts>
    <vt:vector size="16" baseType="lpstr">
      <vt:lpstr>Arial</vt:lpstr>
      <vt:lpstr>Mali</vt:lpstr>
      <vt:lpstr>Calibri</vt:lpstr>
      <vt:lpstr>David</vt:lpstr>
      <vt:lpstr>Office Theme</vt:lpstr>
      <vt:lpstr>ערכת נושא Office</vt:lpstr>
      <vt:lpstr>ביקור ב - ''אנו - מוזיאון העם היהודי" "אנו" – תכנית המסע לילדים</vt:lpstr>
      <vt:lpstr>מצגת של PowerPoint</vt:lpstr>
      <vt:lpstr>על התכנית: בתכנית "אנו – המסע לילדים" אנו מציעים סיור חוויתי של שעתיים לכיתות ג-ו בו ילמדו התלמידים את סיפורו ההיסטורי של העם היהודי – מה מייחד אותנו כעם? מהי ההיסטוריה המשותפת שלנו? מהי התרבות המשותפת לכלל הקהילות היהודיות ברחבי העולם?  בסיור נחקור את ההיסטוריה של העם היהודי דרך היכרות עם רגעים בחייהן של קהילות יהודיות שונות שמרכיבות את התרבות וההיסטוריה היהודית. </vt:lpstr>
      <vt:lpstr>מצגת של PowerPoint</vt:lpstr>
      <vt:lpstr>דף עזר ומשימות ייחודיות במהלך התכנית:   * תיעוד המסע העולמי התלמידים יתעדו בפעילות את הגילויים והמידע שלמדו על קהילות יהודיות  במוזיאון עם דף שיחולק להם בתחילת הפעילות.  לבסוף יתעדו את נקודת המבט האישית שלהם .  * "ההיסטוריה קמה לחיים" לצד הדרכה סיפורית המדריך יזמן תלמידים מתנדבים במהלך הסיור  לייצג דמויות יהודיות מההיסטוריה בשימוש אביזרי תחפושת שונים.   </vt:lpstr>
      <vt:lpstr>מצגת של PowerPoint</vt:lpstr>
      <vt:lpstr>מצגת של PowerPoint</vt:lpstr>
      <vt:lpstr>מצגת של PowerPoint</vt:lpstr>
      <vt:lpstr>חשוב לנו שהביקור שלכם יערך בצורה הטובה והנעימה ביותר, גם לתלמידים, גם לצוות ההוראה וגם לצוות ההדרכה שלנו.  לכן אנו מגדירים קווים אדומים שאם יחצו - אנו נאלץ לעצור את הביקור:  קבוצה אשר פוגעת במוצגי המוזיאון. עלבון או חוסר גיבוי של המדריך מצידו של המלווה. מורה/מלווה אשר עוזב את הקבוצה ומשאיר אותה ללא השגחה.</vt:lpstr>
      <vt:lpstr>מצגת של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ביקור ב - ''אנו - מוזיאון העם היהודי" "אנו" – תכנית המסע לילדים</dc:title>
  <dc:creator>user</dc:creator>
  <cp:lastModifiedBy>user</cp:lastModifiedBy>
  <cp:revision>8</cp:revision>
  <dcterms:created xsi:type="dcterms:W3CDTF">2021-01-10T22:09:36Z</dcterms:created>
  <dcterms:modified xsi:type="dcterms:W3CDTF">2022-02-07T11:52:26Z</dcterms:modified>
</cp:coreProperties>
</file>