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257" r:id="rId4"/>
    <p:sldId id="275" r:id="rId5"/>
    <p:sldId id="278" r:id="rId6"/>
    <p:sldId id="279" r:id="rId7"/>
    <p:sldId id="276" r:id="rId8"/>
    <p:sldId id="277" r:id="rId9"/>
    <p:sldId id="280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91216" y="6315161"/>
            <a:ext cx="2743200" cy="365125"/>
          </a:xfrm>
        </p:spPr>
        <p:txBody>
          <a:bodyPr/>
          <a:lstStyle>
            <a:lvl1pPr algn="ctr">
              <a:defRPr>
                <a:solidFill>
                  <a:srgbClr val="2814FF"/>
                </a:solidFill>
              </a:defRPr>
            </a:lvl1pPr>
          </a:lstStyle>
          <a:p>
            <a:fld id="{E4794D96-2317-4FEE-8AFB-2BDA095B95A8}" type="datetimeFigureOut">
              <a:rPr lang="en-US" smtClean="0"/>
              <a:pPr/>
              <a:t>6/11/2021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5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02784" y="855949"/>
            <a:ext cx="9601728" cy="346249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logo_b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7381" y="5945852"/>
            <a:ext cx="1824203" cy="6515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1184565" y="44624"/>
            <a:ext cx="576064" cy="28803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 b="1">
                <a:solidFill>
                  <a:srgbClr val="FFFFFF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fld id="{E8F7304C-BFD1-467C-B28B-176014F5F818}" type="slidenum">
              <a:rPr lang="en-US" smtClean="0"/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‹#›</a:t>
            </a:fld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6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9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0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5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38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8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75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6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9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5139"/>
            <a:ext cx="10515600" cy="42868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21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0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814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14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575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575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87547"/>
            <a:ext cx="10515600" cy="143072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6340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98207"/>
            <a:ext cx="5157787" cy="3525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6340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98207"/>
            <a:ext cx="5183188" cy="3525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7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D96-2317-4FEE-8AFB-2BDA095B95A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63019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1448" y="1275749"/>
            <a:ext cx="6172200" cy="50524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0" y="251665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0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D96-2317-4FEE-8AFB-2BDA095B95A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" y="1"/>
            <a:ext cx="12177070" cy="6858000"/>
          </a:xfrm>
          <a:prstGeom prst="rect">
            <a:avLst/>
          </a:prstGeom>
        </p:spPr>
      </p:pic>
      <p:sp>
        <p:nvSpPr>
          <p:cNvPr id="6" name="מלבן 4"/>
          <p:cNvSpPr/>
          <p:nvPr userDrawn="1"/>
        </p:nvSpPr>
        <p:spPr>
          <a:xfrm>
            <a:off x="4038600" y="2415620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30" y="2710151"/>
            <a:ext cx="12177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 smtClean="0">
                <a:solidFill>
                  <a:schemeClr val="bg2"/>
                </a:solidFill>
                <a:latin typeface="Anomalia ML v2 AAA" panose="00000500000000000000" pitchFamily="50" charset="-79"/>
              </a:rPr>
              <a:t>תודה!</a:t>
            </a:r>
            <a:r>
              <a:rPr lang="en-US" sz="6600" dirty="0" smtClean="0">
                <a:solidFill>
                  <a:srgbClr val="2814FF"/>
                </a:solidFill>
                <a:latin typeface="Anomalia ML v2 AAA" panose="00000500000000000000" pitchFamily="50" charset="-79"/>
              </a:rPr>
              <a:t> </a:t>
            </a:r>
            <a:r>
              <a:rPr lang="he-IL" sz="5400" dirty="0" smtClean="0">
                <a:solidFill>
                  <a:srgbClr val="2814FF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!</a:t>
            </a:r>
            <a:r>
              <a:rPr lang="en-US" sz="7200" dirty="0" smtClean="0">
                <a:solidFill>
                  <a:srgbClr val="2814FF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 </a:t>
            </a:r>
            <a:endParaRPr lang="en-US" sz="7200" dirty="0">
              <a:solidFill>
                <a:srgbClr val="2814FF"/>
              </a:solidFill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27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55139"/>
            <a:ext cx="10515600" cy="401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4D96-2317-4FEE-8AFB-2BDA095B95A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192001" cy="593889"/>
          </a:xfrm>
          <a:prstGeom prst="rect">
            <a:avLst/>
          </a:prstGeom>
          <a:solidFill>
            <a:srgbClr val="2814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2516958" cy="5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70" r:id="rId1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814FF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814FF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814FF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814FF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14FF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14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65WfW6AR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810" y="598662"/>
            <a:ext cx="9144000" cy="2387600"/>
          </a:xfrm>
        </p:spPr>
        <p:txBody>
          <a:bodyPr>
            <a:normAutofit/>
          </a:bodyPr>
          <a:lstStyle/>
          <a:p>
            <a:r>
              <a:rPr lang="he-IL" sz="11500" b="1" dirty="0" smtClean="0"/>
              <a:t>עצמאי בשטח</a:t>
            </a:r>
            <a:endParaRPr lang="en-US" sz="11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מה זה בכלל?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55225" y="5498869"/>
            <a:ext cx="408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rgbClr val="2814FF"/>
                </a:solidFill>
              </a:rPr>
              <a:t>בית הספר ללימודי העם היהודי</a:t>
            </a:r>
          </a:p>
          <a:p>
            <a:pPr algn="ctr"/>
            <a:r>
              <a:rPr lang="he-IL" dirty="0" smtClean="0">
                <a:solidFill>
                  <a:srgbClr val="2814FF"/>
                </a:solidFill>
              </a:rPr>
              <a:t>אנו - </a:t>
            </a:r>
            <a:r>
              <a:rPr lang="he-IL" dirty="0">
                <a:solidFill>
                  <a:srgbClr val="2814FF"/>
                </a:solidFill>
              </a:rPr>
              <a:t>מוזיאון העם היהודי</a:t>
            </a:r>
          </a:p>
          <a:p>
            <a:pPr algn="ctr"/>
            <a:r>
              <a:rPr lang="he-IL" dirty="0">
                <a:solidFill>
                  <a:srgbClr val="2814FF"/>
                </a:solidFill>
              </a:rPr>
              <a:t>כ' באייר תשפ"א | 27 בינואר 2021</a:t>
            </a:r>
            <a:endParaRPr lang="en-US" dirty="0">
              <a:solidFill>
                <a:srgbClr val="281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" y="1"/>
            <a:ext cx="1217707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308498" y="2415619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33957" y="2762805"/>
            <a:ext cx="1226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rial" panose="020B0604020202020204" pitchFamily="34" charset="0"/>
              </a:rPr>
              <a:t>תודה!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+mn-cs"/>
              </a:rPr>
              <a:t> </a:t>
            </a:r>
            <a:r>
              <a:rPr kumimoji="0" lang="he-IL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nomalia ML v2 AAA" panose="00000500000000000000" pitchFamily="50" charset="-79"/>
              </a:rPr>
              <a:t>!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nomalia ML v2 AAA" panose="00000500000000000000" pitchFamily="50" charset="-79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2814FF"/>
              </a:solidFill>
              <a:effectLst/>
              <a:uLnTx/>
              <a:uFillTx/>
              <a:latin typeface="Anomalia ML v2 AAA" panose="00000500000000000000" pitchFamily="50" charset="-79"/>
              <a:ea typeface="+mn-ea"/>
              <a:cs typeface="Anomalia ML v2 AAA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43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עצמאי בשטח – מה זה?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סיור שלכם במוזיאון היהודי הגדול והחדש בעולם – כדי לגלות על עצמכם והמשפחה שלכם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על המוזיאון</a:t>
            </a:r>
            <a:endParaRPr lang="en-US" b="1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82" y="1715004"/>
            <a:ext cx="7264118" cy="514299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919066"/>
            <a:ext cx="3251482" cy="4726433"/>
          </a:xfrm>
        </p:spPr>
        <p:txBody>
          <a:bodyPr>
            <a:normAutofit/>
          </a:bodyPr>
          <a:lstStyle/>
          <a:p>
            <a:r>
              <a:rPr lang="he-IL" dirty="0" smtClean="0"/>
              <a:t>קומה העוסקת בתרבות וזהות של ימינו</a:t>
            </a:r>
          </a:p>
          <a:p>
            <a:r>
              <a:rPr lang="he-IL" dirty="0" smtClean="0"/>
              <a:t>המקום שבו תחקרו על עצמכם – דברים שאתם אוהבים ומעניינים אתכם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על המוזיאון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919066"/>
            <a:ext cx="3251482" cy="4726433"/>
          </a:xfrm>
        </p:spPr>
        <p:txBody>
          <a:bodyPr>
            <a:normAutofit/>
          </a:bodyPr>
          <a:lstStyle/>
          <a:p>
            <a:r>
              <a:rPr lang="he-IL" dirty="0" smtClean="0"/>
              <a:t>קומה היסטורית</a:t>
            </a:r>
          </a:p>
          <a:p>
            <a:r>
              <a:rPr lang="he-IL" dirty="0" smtClean="0"/>
              <a:t>כאן תחקרו על השורשים שלכם – מאיפה הגעתם אתם או המשפחות שלכם</a:t>
            </a:r>
          </a:p>
          <a:p>
            <a:r>
              <a:rPr lang="he-IL" dirty="0" smtClean="0"/>
              <a:t>וגם קצת על ההיסטוריה הייחודית והמתמשכת של העם היהודי</a:t>
            </a:r>
            <a:endParaRPr lang="en-US" dirty="0"/>
          </a:p>
          <a:p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83" y="1715004"/>
            <a:ext cx="7264118" cy="47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על המוזיאון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919066"/>
            <a:ext cx="3251482" cy="2962027"/>
          </a:xfrm>
        </p:spPr>
        <p:txBody>
          <a:bodyPr>
            <a:normAutofit/>
          </a:bodyPr>
          <a:lstStyle/>
          <a:p>
            <a:r>
              <a:rPr lang="he-IL" dirty="0" smtClean="0"/>
              <a:t>קומה על הדברים שמחברים בין יהודיות ויהודים ברחבי העולם</a:t>
            </a:r>
          </a:p>
          <a:p>
            <a:r>
              <a:rPr lang="he-IL" dirty="0" smtClean="0"/>
              <a:t>כאן נדבר על חגים ומסורות משפחתיות</a:t>
            </a:r>
            <a:endParaRPr lang="en-US" dirty="0"/>
          </a:p>
          <a:p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82" y="1715004"/>
            <a:ext cx="7264119" cy="49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הפוסטר שלכם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698" y="2155139"/>
            <a:ext cx="6537101" cy="4286850"/>
          </a:xfrm>
        </p:spPr>
        <p:txBody>
          <a:bodyPr>
            <a:normAutofit/>
          </a:bodyPr>
          <a:lstStyle/>
          <a:p>
            <a:r>
              <a:rPr lang="he-IL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הלב שלו – עץ המשפחה שלכם</a:t>
            </a:r>
          </a:p>
          <a:p>
            <a:r>
              <a:rPr lang="he-IL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בכל קומה יש לכם משימות אחרת – איתם תוכלו להעמיק ולהרחיב את עץ המשפחה שלכם</a:t>
            </a:r>
            <a:endParaRPr lang="he-IL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endParaRPr lang="he-IL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0" y="725601"/>
            <a:ext cx="4325089" cy="60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כמה כללי התנהגות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לא רצים </a:t>
            </a:r>
          </a:p>
          <a:p>
            <a:r>
              <a:rPr lang="he-IL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לא נוגעים במוצגים</a:t>
            </a:r>
          </a:p>
          <a:p>
            <a:r>
              <a:rPr lang="he-IL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לא צועקים</a:t>
            </a:r>
            <a:endParaRPr lang="he-IL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39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uj65WfW6AR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2864" y="888642"/>
            <a:ext cx="9526271" cy="53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27040" y="2065817"/>
            <a:ext cx="8640960" cy="2227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166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תהנו</a:t>
            </a:r>
            <a:r>
              <a:rPr lang="he-IL" sz="166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!</a:t>
            </a:r>
            <a:r>
              <a:rPr lang="he-IL" sz="16600" b="1" dirty="0">
                <a:latin typeface="Narkisim" panose="020E0502050101010101" pitchFamily="34" charset="-79"/>
                <a:cs typeface="Narkisim" panose="020E0502050101010101" pitchFamily="34" charset="-79"/>
              </a:rPr>
              <a:t> </a:t>
            </a:r>
          </a:p>
        </p:txBody>
      </p:sp>
      <p:sp>
        <p:nvSpPr>
          <p:cNvPr id="6" name="מלבן 5"/>
          <p:cNvSpPr/>
          <p:nvPr/>
        </p:nvSpPr>
        <p:spPr>
          <a:xfrm>
            <a:off x="296214" y="5628068"/>
            <a:ext cx="2498501" cy="105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6A2AAB-82E5-4AD8-9418-3A274B07AD55}" vid="{81428A5C-E679-4564-B23E-55BCC1FB3BBF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טמפלייט עברית</Template>
  <TotalTime>47</TotalTime>
  <Words>143</Words>
  <Application>Microsoft Office PowerPoint</Application>
  <PresentationFormat>מסך רחב</PresentationFormat>
  <Paragraphs>26</Paragraphs>
  <Slides>10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Anomalia ML v2 AAA</vt:lpstr>
      <vt:lpstr>Arial</vt:lpstr>
      <vt:lpstr>Calibri</vt:lpstr>
      <vt:lpstr>Calibri Light</vt:lpstr>
      <vt:lpstr>Narkisim</vt:lpstr>
      <vt:lpstr>Times New Roman</vt:lpstr>
      <vt:lpstr>Office Theme</vt:lpstr>
      <vt:lpstr>ערכת נושא Office</vt:lpstr>
      <vt:lpstr>עצמאי בשטח</vt:lpstr>
      <vt:lpstr>עצמאי בשטח – מה זה?</vt:lpstr>
      <vt:lpstr>על המוזיאון</vt:lpstr>
      <vt:lpstr>על המוזיאון</vt:lpstr>
      <vt:lpstr>על המוזיאון</vt:lpstr>
      <vt:lpstr>הפוסטר שלכם</vt:lpstr>
      <vt:lpstr>כמה כללי התנהגות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SW</cp:lastModifiedBy>
  <cp:revision>11</cp:revision>
  <dcterms:created xsi:type="dcterms:W3CDTF">2021-01-10T22:09:36Z</dcterms:created>
  <dcterms:modified xsi:type="dcterms:W3CDTF">2021-06-11T05:37:58Z</dcterms:modified>
</cp:coreProperties>
</file>