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59" r:id="rId2"/>
  </p:sldMasterIdLst>
  <p:notesMasterIdLst>
    <p:notesMasterId r:id="rId10"/>
  </p:notesMasterIdLst>
  <p:sldIdLst>
    <p:sldId id="256" r:id="rId3"/>
    <p:sldId id="257" r:id="rId4"/>
    <p:sldId id="258" r:id="rId5"/>
    <p:sldId id="259" r:id="rId6"/>
    <p:sldId id="262" r:id="rId7"/>
    <p:sldId id="260" r:id="rId8"/>
    <p:sldId id="261" r:id="rId9"/>
  </p:sldIdLst>
  <p:sldSz cx="12192000" cy="6858000"/>
  <p:notesSz cx="6858000" cy="9144000"/>
  <p:embeddedFontLst>
    <p:embeddedFont>
      <p:font typeface="Calibri" panose="020F0502020204030204" pitchFamily="34" charset="0"/>
      <p:regular r:id="rId11"/>
      <p:bold r:id="rId12"/>
      <p:italic r:id="rId13"/>
      <p:boldItalic r:id="rId14"/>
    </p:embeddedFont>
    <p:embeddedFont>
      <p:font typeface="Mali" panose="020B0604020202020204" charset="-34"/>
      <p:regular r:id="rId15"/>
      <p:bold r:id="rId16"/>
      <p:italic r:id="rId17"/>
      <p:boldItalic r:id="rId18"/>
    </p:embeddedFont>
    <p:embeddedFont>
      <p:font typeface="Narkisim" panose="020E0502050101010101" pitchFamily="34" charset="-79"/>
      <p:regular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0" roundtripDataSignature="AMtx7mjNufYBuA5pfxY26595INJOD+se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D5CF5"/>
    <a:srgbClr val="B0CA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724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3.fntdata"/><Relationship Id="rId18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presProps" Target="presProps.xml"/><Relationship Id="rId7" Type="http://schemas.openxmlformats.org/officeDocument/2006/relationships/slide" Target="slides/slide5.xml"/><Relationship Id="rId12" Type="http://schemas.openxmlformats.org/officeDocument/2006/relationships/font" Target="fonts/font2.fntdata"/><Relationship Id="rId17" Type="http://schemas.openxmlformats.org/officeDocument/2006/relationships/font" Target="fonts/font7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6.fntdata"/><Relationship Id="rId20" Type="http://customschemas.google.com/relationships/presentationmetadata" Target="meta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font" Target="fonts/font1.fntdata"/><Relationship Id="rId24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font" Target="fonts/font5.fntdata"/><Relationship Id="rId23" Type="http://schemas.openxmlformats.org/officeDocument/2006/relationships/theme" Target="theme/theme1.xml"/><Relationship Id="rId10" Type="http://schemas.openxmlformats.org/officeDocument/2006/relationships/notesMaster" Target="notesMasters/notesMaster1.xml"/><Relationship Id="rId19" Type="http://schemas.openxmlformats.org/officeDocument/2006/relationships/font" Target="fonts/font9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4.fntdata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4" name="Google Shape;13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d1731a9612_0_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0" name="Google Shape;140;gd1731a9612_0_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df5c846a25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46" name="Google Shape;146;gdf5c846a25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gdf5c846a25_0_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2" name="Google Shape;152;gdf5c846a25_0_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gdf5c846a25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7" name="Google Shape;167;gdf5c846a25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73" name="Google Shape;17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1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2400"/>
              <a:buNone/>
              <a:defRPr sz="2400"/>
            </a:lvl1pPr>
            <a:lvl2pPr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2000"/>
              <a:buNone/>
              <a:defRPr sz="2000"/>
            </a:lvl2pPr>
            <a:lvl3pPr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None/>
              <a:defRPr sz="1800"/>
            </a:lvl3pPr>
            <a:lvl4pPr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600"/>
              <a:buNone/>
              <a:defRPr sz="1600"/>
            </a:lvl4pPr>
            <a:lvl5pPr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6" name="Google Shape;16;p17"/>
          <p:cNvSpPr txBox="1">
            <a:spLocks noGrp="1"/>
          </p:cNvSpPr>
          <p:nvPr>
            <p:ph type="dt" idx="10"/>
          </p:nvPr>
        </p:nvSpPr>
        <p:spPr>
          <a:xfrm>
            <a:off x="4891216" y="631516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rgbClr val="2814FF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2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pic>
        <p:nvPicPr>
          <p:cNvPr id="54" name="Google Shape;54;p2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4930" y="1"/>
            <a:ext cx="1217707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28"/>
          <p:cNvSpPr/>
          <p:nvPr/>
        </p:nvSpPr>
        <p:spPr>
          <a:xfrm>
            <a:off x="4038600" y="2415620"/>
            <a:ext cx="3678198" cy="2026762"/>
          </a:xfrm>
          <a:prstGeom prst="rect">
            <a:avLst/>
          </a:prstGeom>
          <a:solidFill>
            <a:srgbClr val="2814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6" name="Google Shape;56;p28"/>
          <p:cNvSpPr txBox="1"/>
          <p:nvPr/>
        </p:nvSpPr>
        <p:spPr>
          <a:xfrm>
            <a:off x="14930" y="2710151"/>
            <a:ext cx="12177070" cy="12003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600"/>
              <a:buFont typeface="Arial"/>
              <a:buNone/>
            </a:pPr>
            <a:r>
              <a:rPr lang="iw-IL" sz="6600" b="0" i="0" u="none" strike="noStrike" cap="none">
                <a:solidFill>
                  <a:schemeClr val="lt2"/>
                </a:solidFill>
                <a:latin typeface="Mali"/>
                <a:ea typeface="Mali"/>
                <a:cs typeface="Mali"/>
                <a:sym typeface="Mali"/>
              </a:rPr>
              <a:t>תודה!</a:t>
            </a:r>
            <a:r>
              <a:rPr lang="iw-IL" sz="6600" b="0" i="0" u="none" strike="noStrike" cap="none">
                <a:solidFill>
                  <a:srgbClr val="2814FF"/>
                </a:solidFill>
                <a:latin typeface="Mali"/>
                <a:ea typeface="Mali"/>
                <a:cs typeface="Mali"/>
                <a:sym typeface="Mali"/>
              </a:rPr>
              <a:t> </a:t>
            </a:r>
            <a:r>
              <a:rPr lang="iw-IL" sz="5400" b="0" i="0" u="none" strike="noStrike" cap="none">
                <a:solidFill>
                  <a:srgbClr val="2814FF"/>
                </a:solidFill>
                <a:latin typeface="Mali"/>
                <a:ea typeface="Mali"/>
                <a:cs typeface="Mali"/>
                <a:sym typeface="Mali"/>
              </a:rPr>
              <a:t>!</a:t>
            </a:r>
            <a:r>
              <a:rPr lang="iw-IL" sz="7200" b="0" i="0" u="none" strike="noStrike" cap="none">
                <a:solidFill>
                  <a:srgbClr val="2814FF"/>
                </a:solidFill>
                <a:latin typeface="Mali"/>
                <a:ea typeface="Mali"/>
                <a:cs typeface="Mali"/>
                <a:sym typeface="Mali"/>
              </a:rPr>
              <a:t> </a:t>
            </a:r>
            <a:endParaRPr sz="7200" b="0" i="0" u="none" strike="noStrike" cap="none">
              <a:solidFill>
                <a:srgbClr val="2814FF"/>
              </a:solidFill>
              <a:latin typeface="Mali"/>
              <a:ea typeface="Mali"/>
              <a:cs typeface="Mali"/>
              <a:sym typeface="Mal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תוכן" type="obj">
  <p:cSld name="OBJECT"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2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6" name="Google Shape;66;p2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2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קופית כותרת" type="title">
  <p:cSld name="TITLE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29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29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72" name="Google Shape;72;p29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29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מקטע עליונה" type="secHead">
  <p:cSld name="SECTION_HEADER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3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3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3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שני תכנים" type="twoObj">
  <p:cSld name="TWO_OBJECTS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4" name="Google Shape;84;p3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5" name="Google Shape;85;p31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31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השוואה" type="twoTxTwoObj">
  <p:cSld name="TWO_OBJECTS_WITH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1" name="Google Shape;91;p3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2" name="Google Shape;92;p3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93" name="Google Shape;93;p3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4" name="Google Shape;94;p32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3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32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בלבד" type="titleOnly">
  <p:cSld name="TITLE_ONLY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33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33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ריק" type="blank">
  <p:cSld name="BLANK"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34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4" name="Google Shape;104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34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וכן עם כיתוב" type="objTx">
  <p:cSld name="OBJECT_WITH_CAPTION_TEXT"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3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09" name="Google Shape;109;p3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0" name="Google Shape;110;p35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35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תמונה עם כיתוב" type="picTx">
  <p:cSld name="PICTURE_WITH_CAPTION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3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3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16" name="Google Shape;116;p3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17" name="Google Shape;117;p36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36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18"/>
          <p:cNvSpPr txBox="1">
            <a:spLocks noGrp="1"/>
          </p:cNvSpPr>
          <p:nvPr>
            <p:ph type="title"/>
          </p:nvPr>
        </p:nvSpPr>
        <p:spPr>
          <a:xfrm>
            <a:off x="838200" y="59350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8"/>
          <p:cNvSpPr txBox="1">
            <a:spLocks noGrp="1"/>
          </p:cNvSpPr>
          <p:nvPr>
            <p:ph type="body" idx="1"/>
          </p:nvPr>
        </p:nvSpPr>
        <p:spPr>
          <a:xfrm>
            <a:off x="838200" y="2155139"/>
            <a:ext cx="10515600" cy="4286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וטקסט אנכי" type="vertTx">
  <p:cSld name="VERTICAL_TEXT"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3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3" name="Google Shape;123;p37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37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כותרת אנכית וטקסט" type="vertTitleAndTx">
  <p:cSld name="VERTICAL_TITLE_AND_VERTICAL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3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3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38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38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1">
  <p:cSld name="Title Slide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9"/>
          <p:cNvSpPr txBox="1">
            <a:spLocks noGrp="1"/>
          </p:cNvSpPr>
          <p:nvPr>
            <p:ph type="title"/>
          </p:nvPr>
        </p:nvSpPr>
        <p:spPr>
          <a:xfrm>
            <a:off x="1102784" y="855949"/>
            <a:ext cx="9601728" cy="3462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2500"/>
              <a:buFont typeface="Calibri"/>
              <a:buNone/>
              <a:defRPr sz="2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22" name="Google Shape;22;p19" descr="logo_bh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27381" y="5945852"/>
            <a:ext cx="1824203" cy="651501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19"/>
          <p:cNvSpPr txBox="1">
            <a:spLocks noGrp="1"/>
          </p:cNvSpPr>
          <p:nvPr>
            <p:ph type="body" idx="1"/>
          </p:nvPr>
        </p:nvSpPr>
        <p:spPr>
          <a:xfrm>
            <a:off x="11184565" y="44624"/>
            <a:ext cx="576064" cy="288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l" rtl="1">
              <a:lnSpc>
                <a:spcPct val="100000"/>
              </a:lnSpc>
              <a:spcBef>
                <a:spcPts val="260"/>
              </a:spcBef>
              <a:spcAft>
                <a:spcPts val="0"/>
              </a:spcAft>
              <a:buClr>
                <a:srgbClr val="FFFFFF"/>
              </a:buClr>
              <a:buSzPts val="1300"/>
              <a:buFont typeface="Arial"/>
              <a:buNone/>
              <a:defRPr sz="1300" b="1">
                <a:solidFill>
                  <a:srgbClr val="FFFFFF"/>
                </a:solidFill>
              </a:defRPr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22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22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2400"/>
              <a:buNone/>
              <a:defRPr sz="2400">
                <a:solidFill>
                  <a:srgbClr val="2814FF"/>
                </a:solidFill>
              </a:defRPr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3"/>
          <p:cNvSpPr txBox="1">
            <a:spLocks noGrp="1"/>
          </p:cNvSpPr>
          <p:nvPr>
            <p:ph type="title"/>
          </p:nvPr>
        </p:nvSpPr>
        <p:spPr>
          <a:xfrm>
            <a:off x="838200" y="59350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2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657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0" name="Google Shape;30;p23"/>
          <p:cNvSpPr txBox="1">
            <a:spLocks noGrp="1"/>
          </p:cNvSpPr>
          <p:nvPr>
            <p:ph type="body" idx="2"/>
          </p:nvPr>
        </p:nvSpPr>
        <p:spPr>
          <a:xfrm>
            <a:off x="6172200" y="1825624"/>
            <a:ext cx="5181600" cy="46575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24"/>
          <p:cNvSpPr txBox="1">
            <a:spLocks noGrp="1"/>
          </p:cNvSpPr>
          <p:nvPr>
            <p:ph type="title"/>
          </p:nvPr>
        </p:nvSpPr>
        <p:spPr>
          <a:xfrm>
            <a:off x="839788" y="587547"/>
            <a:ext cx="10515600" cy="14307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3600"/>
              <a:buFont typeface="Calibri"/>
              <a:buNone/>
              <a:defRPr sz="3600" b="1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24"/>
          <p:cNvSpPr txBox="1">
            <a:spLocks noGrp="1"/>
          </p:cNvSpPr>
          <p:nvPr>
            <p:ph type="body" idx="1"/>
          </p:nvPr>
        </p:nvSpPr>
        <p:spPr>
          <a:xfrm>
            <a:off x="839788" y="2163402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" name="Google Shape;34;p24"/>
          <p:cNvSpPr txBox="1">
            <a:spLocks noGrp="1"/>
          </p:cNvSpPr>
          <p:nvPr>
            <p:ph type="body" idx="2"/>
          </p:nvPr>
        </p:nvSpPr>
        <p:spPr>
          <a:xfrm>
            <a:off x="839788" y="3098207"/>
            <a:ext cx="5157787" cy="3525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24"/>
          <p:cNvSpPr txBox="1">
            <a:spLocks noGrp="1"/>
          </p:cNvSpPr>
          <p:nvPr>
            <p:ph type="body" idx="3"/>
          </p:nvPr>
        </p:nvSpPr>
        <p:spPr>
          <a:xfrm>
            <a:off x="6172200" y="2163402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2400"/>
              <a:buNone/>
              <a:defRPr sz="2400" b="1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2000"/>
              <a:buNone/>
              <a:defRPr sz="2000" b="1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None/>
              <a:defRPr sz="1800" b="1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600"/>
              <a:buNone/>
              <a:defRPr sz="1600" b="1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6" name="Google Shape;36;p24"/>
          <p:cNvSpPr txBox="1">
            <a:spLocks noGrp="1"/>
          </p:cNvSpPr>
          <p:nvPr>
            <p:ph type="body" idx="4"/>
          </p:nvPr>
        </p:nvSpPr>
        <p:spPr>
          <a:xfrm>
            <a:off x="6172200" y="3098207"/>
            <a:ext cx="5183188" cy="35250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1pPr>
            <a:lvl2pPr marL="914400" lvl="1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2pPr>
            <a:lvl3pPr marL="1371600" lvl="2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3pPr>
            <a:lvl4pPr marL="182880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4pPr>
            <a:lvl5pPr marL="228600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5"/>
          <p:cNvSpPr txBox="1">
            <a:spLocks noGrp="1"/>
          </p:cNvSpPr>
          <p:nvPr>
            <p:ph type="title"/>
          </p:nvPr>
        </p:nvSpPr>
        <p:spPr>
          <a:xfrm>
            <a:off x="838200" y="59350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2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26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3200"/>
              <a:buChar char="•"/>
              <a:defRPr sz="3200"/>
            </a:lvl1pPr>
            <a:lvl2pPr marL="914400" lvl="1" indent="-4064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2800"/>
              <a:buChar char="•"/>
              <a:defRPr sz="2800"/>
            </a:lvl2pPr>
            <a:lvl3pPr marL="1371600" lvl="2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2400"/>
              <a:buChar char="•"/>
              <a:defRPr sz="2400"/>
            </a:lvl3pPr>
            <a:lvl4pPr marL="1828800" lvl="3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2000"/>
              <a:buChar char="•"/>
              <a:defRPr sz="2000"/>
            </a:lvl4pPr>
            <a:lvl5pPr marL="2286000" lvl="4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2" name="Google Shape;42;p26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43" name="Google Shape;43;p2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2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27"/>
          <p:cNvSpPr txBox="1">
            <a:spLocks noGrp="1"/>
          </p:cNvSpPr>
          <p:nvPr>
            <p:ph type="title"/>
          </p:nvPr>
        </p:nvSpPr>
        <p:spPr>
          <a:xfrm>
            <a:off x="7423151" y="630194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27"/>
          <p:cNvSpPr>
            <a:spLocks noGrp="1"/>
          </p:cNvSpPr>
          <p:nvPr>
            <p:ph type="pic" idx="2"/>
          </p:nvPr>
        </p:nvSpPr>
        <p:spPr>
          <a:xfrm>
            <a:off x="881448" y="1275749"/>
            <a:ext cx="6172200" cy="50524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3200"/>
              <a:buFont typeface="Arial"/>
              <a:buNone/>
              <a:defRPr sz="3200" b="0" i="0" u="none" strike="noStrike" cap="none">
                <a:solidFill>
                  <a:srgbClr val="2814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2800"/>
              <a:buFont typeface="Arial"/>
              <a:buNone/>
              <a:defRPr sz="2800" b="0" i="0" u="none" strike="noStrike" cap="none">
                <a:solidFill>
                  <a:srgbClr val="2814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814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814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2000"/>
              <a:buFont typeface="Arial"/>
              <a:buNone/>
              <a:defRPr sz="2000" b="0" i="0" u="none" strike="noStrike" cap="none">
                <a:solidFill>
                  <a:srgbClr val="2814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9" name="Google Shape;49;p27"/>
          <p:cNvSpPr txBox="1">
            <a:spLocks noGrp="1"/>
          </p:cNvSpPr>
          <p:nvPr>
            <p:ph type="body" idx="1"/>
          </p:nvPr>
        </p:nvSpPr>
        <p:spPr>
          <a:xfrm>
            <a:off x="7423150" y="2516659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1600"/>
              <a:buNone/>
              <a:defRPr sz="1600"/>
            </a:lvl1pPr>
            <a:lvl2pPr marL="914400" lvl="1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400"/>
              <a:buNone/>
              <a:defRPr sz="1400"/>
            </a:lvl2pPr>
            <a:lvl3pPr marL="1371600" lvl="2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200"/>
              <a:buNone/>
              <a:defRPr sz="1200"/>
            </a:lvl3pPr>
            <a:lvl4pPr marL="1828800" lvl="3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000"/>
              <a:buNone/>
              <a:defRPr sz="1000"/>
            </a:lvl4pPr>
            <a:lvl5pPr marL="2286000" lvl="4" indent="-228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6"/>
          <p:cNvSpPr txBox="1">
            <a:spLocks noGrp="1"/>
          </p:cNvSpPr>
          <p:nvPr>
            <p:ph type="title"/>
          </p:nvPr>
        </p:nvSpPr>
        <p:spPr>
          <a:xfrm>
            <a:off x="838200" y="593503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814FF"/>
              </a:buClr>
              <a:buSzPts val="4400"/>
              <a:buFont typeface="Calibri"/>
              <a:buNone/>
              <a:defRPr sz="4400" b="0" i="0" u="none" strike="noStrike" cap="none">
                <a:solidFill>
                  <a:srgbClr val="2814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16"/>
          <p:cNvSpPr txBox="1">
            <a:spLocks noGrp="1"/>
          </p:cNvSpPr>
          <p:nvPr>
            <p:ph type="body" idx="1"/>
          </p:nvPr>
        </p:nvSpPr>
        <p:spPr>
          <a:xfrm>
            <a:off x="838200" y="2155139"/>
            <a:ext cx="10515600" cy="40150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14FF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2814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2814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2814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814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2814FF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2814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  <p:sp>
        <p:nvSpPr>
          <p:cNvPr id="11" name="Google Shape;11;p16"/>
          <p:cNvSpPr/>
          <p:nvPr/>
        </p:nvSpPr>
        <p:spPr>
          <a:xfrm>
            <a:off x="-1" y="0"/>
            <a:ext cx="12192000" cy="593889"/>
          </a:xfrm>
          <a:prstGeom prst="rect">
            <a:avLst/>
          </a:prstGeom>
          <a:solidFill>
            <a:srgbClr val="2814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" name="Google Shape;12;p1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-1" y="1"/>
            <a:ext cx="2516958" cy="59350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2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r" rtl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9" name="Google Shape;59;p2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r" rtl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r" rtl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0" name="Google Shape;60;p20"/>
          <p:cNvSpPr txBox="1">
            <a:spLocks noGrp="1"/>
          </p:cNvSpPr>
          <p:nvPr>
            <p:ph type="dt" idx="10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1" name="Google Shape;61;p2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2" name="Google Shape;62;p20"/>
          <p:cNvSpPr txBox="1">
            <a:spLocks noGrp="1"/>
          </p:cNvSpPr>
          <p:nvPr>
            <p:ph type="sldNum" idx="1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88888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1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w-I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"/>
          <p:cNvSpPr txBox="1"/>
          <p:nvPr/>
        </p:nvSpPr>
        <p:spPr>
          <a:xfrm>
            <a:off x="4055225" y="5498869"/>
            <a:ext cx="4081549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2814FF"/>
                </a:solidFill>
                <a:latin typeface="Narkisim" panose="020E0502050101010101" pitchFamily="34" charset="-79"/>
                <a:ea typeface="Calibri"/>
                <a:cs typeface="Narkisim" panose="020E0502050101010101" pitchFamily="34" charset="-79"/>
                <a:sym typeface="Calibri"/>
              </a:rPr>
              <a:t>בית הספר ללימודי העם היהודי</a:t>
            </a:r>
            <a:endParaRPr sz="1400" b="0" i="0" u="none" strike="noStrike" cap="none">
              <a:solidFill>
                <a:srgbClr val="000000"/>
              </a:solidFill>
              <a:latin typeface="Narkisim" panose="020E0502050101010101" pitchFamily="34" charset="-79"/>
              <a:cs typeface="Narkisim" panose="020E0502050101010101" pitchFamily="34" charset="-79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iw-IL" sz="1800" b="0" i="0" u="none" strike="noStrike" cap="none">
                <a:solidFill>
                  <a:srgbClr val="2814FF"/>
                </a:solidFill>
                <a:latin typeface="Narkisim" panose="020E0502050101010101" pitchFamily="34" charset="-79"/>
                <a:ea typeface="Calibri"/>
                <a:cs typeface="Narkisim" panose="020E0502050101010101" pitchFamily="34" charset="-79"/>
                <a:sym typeface="Calibri"/>
              </a:rPr>
              <a:t>אנו - מוזיאון העם היהודי</a:t>
            </a:r>
            <a:endParaRPr sz="1400" b="0" i="0" u="none" strike="noStrike" cap="none">
              <a:solidFill>
                <a:srgbClr val="000000"/>
              </a:solidFill>
              <a:latin typeface="Narkisim" panose="020E0502050101010101" pitchFamily="34" charset="-79"/>
              <a:cs typeface="Narkisim" panose="020E0502050101010101" pitchFamily="34" charset="-79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2814FF"/>
              </a:solidFill>
              <a:latin typeface="Narkisim" panose="020E0502050101010101" pitchFamily="34" charset="-79"/>
              <a:ea typeface="Calibri"/>
              <a:cs typeface="Narkisim" panose="020E0502050101010101" pitchFamily="34" charset="-79"/>
              <a:sym typeface="Calibri"/>
            </a:endParaRPr>
          </a:p>
        </p:txBody>
      </p:sp>
      <p:sp>
        <p:nvSpPr>
          <p:cNvPr id="137" name="Google Shape;137;p1"/>
          <p:cNvSpPr txBox="1"/>
          <p:nvPr/>
        </p:nvSpPr>
        <p:spPr>
          <a:xfrm>
            <a:off x="2292825" y="2430149"/>
            <a:ext cx="7772400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6200"/>
              <a:buFont typeface="Narkisim"/>
              <a:buNone/>
            </a:pPr>
            <a:r>
              <a:rPr lang="he-IL" sz="7200" b="1" i="0" u="none" strike="noStrike" cap="none" dirty="0">
                <a:solidFill>
                  <a:srgbClr val="0000FF"/>
                </a:solidFill>
                <a:latin typeface="Narkisim" panose="020E0502050101010101" pitchFamily="34" charset="-79"/>
                <a:ea typeface="Calibri"/>
                <a:cs typeface="Narkisim" panose="020E0502050101010101" pitchFamily="34" charset="-79"/>
                <a:sym typeface="Calibri"/>
              </a:rPr>
              <a:t>מבנה הסיור במוזיאון</a:t>
            </a:r>
            <a:endParaRPr sz="7200" b="1" i="0" u="none" strike="noStrike" cap="none" dirty="0">
              <a:solidFill>
                <a:srgbClr val="0000FF"/>
              </a:solidFill>
              <a:latin typeface="Narkisim" panose="020E0502050101010101" pitchFamily="34" charset="-79"/>
              <a:ea typeface="Calibri"/>
              <a:cs typeface="Narkisim" panose="020E0502050101010101" pitchFamily="34" charset="-79"/>
              <a:sym typeface="Calibri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d1731a9612_0_54"/>
          <p:cNvSpPr txBox="1"/>
          <p:nvPr/>
        </p:nvSpPr>
        <p:spPr>
          <a:xfrm>
            <a:off x="1490870" y="2237842"/>
            <a:ext cx="9611622" cy="47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600" dirty="0">
                <a:solidFill>
                  <a:schemeClr val="tx1"/>
                </a:solidFill>
                <a:latin typeface="Narkisim"/>
                <a:ea typeface="Narkisim"/>
                <a:cs typeface="Narkisim"/>
                <a:sym typeface="Narkisim"/>
              </a:rPr>
              <a:t>ברכות שלום</a:t>
            </a:r>
          </a:p>
          <a:p>
            <a:pPr marL="3429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600" dirty="0">
                <a:solidFill>
                  <a:schemeClr val="tx1"/>
                </a:solidFill>
                <a:latin typeface="Narkisim"/>
                <a:ea typeface="Narkisim"/>
                <a:cs typeface="Narkisim"/>
                <a:sym typeface="Narkisim"/>
              </a:rPr>
              <a:t>מי אני ומי </a:t>
            </a:r>
            <a:r>
              <a:rPr lang="he-IL" sz="3600" b="1" dirty="0">
                <a:solidFill>
                  <a:schemeClr val="tx1"/>
                </a:solidFill>
                <a:latin typeface="Narkisim"/>
                <a:ea typeface="Narkisim"/>
                <a:cs typeface="Narkisim"/>
                <a:sym typeface="Narkisim"/>
              </a:rPr>
              <a:t>אתם</a:t>
            </a:r>
            <a:r>
              <a:rPr lang="he-IL" sz="3600" b="1" dirty="0">
                <a:solidFill>
                  <a:schemeClr val="accent1"/>
                </a:solidFill>
                <a:latin typeface="Narkisim"/>
                <a:ea typeface="Narkisim"/>
                <a:cs typeface="Narkisim"/>
                <a:sym typeface="Narkisim"/>
              </a:rPr>
              <a:t>*</a:t>
            </a:r>
            <a:r>
              <a:rPr lang="he-IL" sz="3600" dirty="0">
                <a:solidFill>
                  <a:schemeClr val="tx1"/>
                </a:solidFill>
                <a:latin typeface="Narkisim"/>
                <a:ea typeface="Narkisim"/>
                <a:cs typeface="Narkisim"/>
                <a:sym typeface="Narkisim"/>
              </a:rPr>
              <a:t>?</a:t>
            </a:r>
          </a:p>
          <a:p>
            <a:pPr marL="3429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600" dirty="0">
                <a:solidFill>
                  <a:schemeClr val="tx1"/>
                </a:solidFill>
                <a:latin typeface="Narkisim"/>
                <a:ea typeface="Narkisim"/>
                <a:cs typeface="Narkisim"/>
                <a:sym typeface="Narkisim"/>
              </a:rPr>
              <a:t>איפה אנחנו? </a:t>
            </a:r>
          </a:p>
          <a:p>
            <a:pPr marL="342900" lvl="0" indent="-342900" algn="r" rtl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600" dirty="0">
                <a:solidFill>
                  <a:schemeClr val="tx1"/>
                </a:solidFill>
                <a:latin typeface="Narkisim"/>
                <a:ea typeface="Narkisim"/>
                <a:cs typeface="Narkisim"/>
                <a:sym typeface="Narkisim"/>
              </a:rPr>
              <a:t>מה המטרה של המוזיאון?</a:t>
            </a:r>
            <a:endParaRPr sz="3600" dirty="0">
              <a:solidFill>
                <a:schemeClr val="tx1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342900" lvl="0" indent="-342900" algn="r" rtl="1">
              <a:lnSpc>
                <a:spcPct val="150000"/>
              </a:lnSpc>
              <a:spcBef>
                <a:spcPts val="780"/>
              </a:spcBef>
              <a:spcAft>
                <a:spcPts val="0"/>
              </a:spcAft>
              <a:buNone/>
            </a:pPr>
            <a:r>
              <a:rPr lang="he-IL" sz="2000" dirty="0">
                <a:solidFill>
                  <a:schemeClr val="accent1"/>
                </a:solidFill>
                <a:latin typeface="Narkisim"/>
                <a:ea typeface="Narkisim"/>
                <a:cs typeface="Narkisim"/>
                <a:sym typeface="Narkisim"/>
              </a:rPr>
              <a:t>* מידע רלוונטי וקריטי להצלחת הסיור</a:t>
            </a:r>
            <a:endParaRPr sz="2000" dirty="0">
              <a:solidFill>
                <a:schemeClr val="accent1"/>
              </a:solidFill>
              <a:latin typeface="Narkisim"/>
              <a:ea typeface="Narkisim"/>
              <a:cs typeface="Narkisim"/>
              <a:sym typeface="Narkisim"/>
            </a:endParaRPr>
          </a:p>
        </p:txBody>
      </p:sp>
      <p:sp>
        <p:nvSpPr>
          <p:cNvPr id="143" name="Google Shape;143;gd1731a9612_0_54"/>
          <p:cNvSpPr txBox="1"/>
          <p:nvPr/>
        </p:nvSpPr>
        <p:spPr>
          <a:xfrm>
            <a:off x="4770090" y="1076524"/>
            <a:ext cx="6828666" cy="1015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Narkisim"/>
              <a:buNone/>
            </a:pPr>
            <a:r>
              <a:rPr lang="he-IL" sz="6600" b="1" i="0" u="none" strike="noStrike" cap="none" dirty="0">
                <a:solidFill>
                  <a:srgbClr val="2814FF"/>
                </a:solidFill>
                <a:latin typeface="Narkisim"/>
                <a:ea typeface="Narkisim"/>
                <a:cs typeface="Narkisim"/>
                <a:sym typeface="Narkisim"/>
              </a:rPr>
              <a:t>פתיחה - הכרות קצרה</a:t>
            </a:r>
            <a:endParaRPr sz="6600" b="1" i="0" u="none" strike="noStrike" cap="none" dirty="0">
              <a:solidFill>
                <a:srgbClr val="2814FF"/>
              </a:solidFill>
              <a:latin typeface="Narkisim"/>
              <a:ea typeface="Narkisim"/>
              <a:cs typeface="Narkisim"/>
              <a:sym typeface="Narkisim"/>
            </a:endParaRPr>
          </a:p>
        </p:txBody>
      </p:sp>
      <p:pic>
        <p:nvPicPr>
          <p:cNvPr id="1026" name="Picture 2" descr="How to introduce yourself: 1. Polite greeting. 2. Give your name. 3. Make a  relevant personal link. 4. Manage expectations. =My'name is Inigo \Montoya.  YoulkilledImy,father. Prepare to die. - America's best pics and videos">
            <a:extLst>
              <a:ext uri="{FF2B5EF4-FFF2-40B4-BE49-F238E27FC236}">
                <a16:creationId xmlns:a16="http://schemas.microsoft.com/office/drawing/2014/main" id="{0AC0A3E1-9C8F-48EB-93B8-85FBFB7E29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621"/>
          <a:stretch/>
        </p:blipFill>
        <p:spPr bwMode="auto">
          <a:xfrm>
            <a:off x="593244" y="930868"/>
            <a:ext cx="4035455" cy="3994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df5c846a25_0_7"/>
          <p:cNvSpPr txBox="1"/>
          <p:nvPr/>
        </p:nvSpPr>
        <p:spPr>
          <a:xfrm>
            <a:off x="1779104" y="1825306"/>
            <a:ext cx="9609632" cy="479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342900" lvl="0" indent="-342900" algn="ctr" rtl="1">
              <a:spcBef>
                <a:spcPts val="0"/>
              </a:spcBef>
              <a:spcAft>
                <a:spcPts val="0"/>
              </a:spcAft>
              <a:buNone/>
            </a:pPr>
            <a:endParaRPr sz="3600" dirty="0">
              <a:solidFill>
                <a:srgbClr val="4A86E8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342900" lvl="0" indent="-342900" algn="r" rtl="1">
              <a:spcBef>
                <a:spcPts val="720"/>
              </a:spcBef>
              <a:spcAft>
                <a:spcPts val="0"/>
              </a:spcAft>
              <a:buNone/>
            </a:pPr>
            <a:r>
              <a:rPr lang="iw-IL" sz="3300" dirty="0">
                <a:solidFill>
                  <a:schemeClr val="tx1"/>
                </a:solidFill>
                <a:latin typeface="Narkisim"/>
                <a:ea typeface="Narkisim"/>
                <a:cs typeface="Narkisim"/>
                <a:sym typeface="Narkisim"/>
              </a:rPr>
              <a:t>נושא הסיור</a:t>
            </a:r>
            <a:r>
              <a:rPr lang="en-US" sz="3300" dirty="0">
                <a:solidFill>
                  <a:schemeClr val="tx1"/>
                </a:solidFill>
                <a:latin typeface="Narkisim"/>
                <a:ea typeface="Narkisim"/>
                <a:cs typeface="Narkisim"/>
                <a:sym typeface="Narkisim"/>
              </a:rPr>
              <a:t> +</a:t>
            </a:r>
            <a:r>
              <a:rPr lang="he-IL" sz="3300" dirty="0">
                <a:solidFill>
                  <a:schemeClr val="tx1"/>
                </a:solidFill>
                <a:latin typeface="Narkisim"/>
                <a:ea typeface="Narkisim"/>
                <a:cs typeface="Narkisim"/>
                <a:sym typeface="Narkisim"/>
              </a:rPr>
              <a:t> השאלה שתלווה את הסיור שלנו – המתח?</a:t>
            </a:r>
          </a:p>
          <a:p>
            <a:pPr marL="342900" lvl="0" indent="-342900" algn="r" rtl="1">
              <a:spcBef>
                <a:spcPts val="720"/>
              </a:spcBef>
              <a:spcAft>
                <a:spcPts val="0"/>
              </a:spcAft>
              <a:buNone/>
            </a:pPr>
            <a:endParaRPr sz="3300" dirty="0">
              <a:solidFill>
                <a:schemeClr val="tx1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342900" lvl="0" indent="-342900" algn="r" rtl="1">
              <a:spcBef>
                <a:spcPts val="720"/>
              </a:spcBef>
              <a:spcAft>
                <a:spcPts val="0"/>
              </a:spcAft>
              <a:buNone/>
            </a:pPr>
            <a:r>
              <a:rPr lang="he-IL" sz="3300" dirty="0" err="1">
                <a:solidFill>
                  <a:schemeClr val="tx1"/>
                </a:solidFill>
                <a:latin typeface="Narkisim"/>
                <a:ea typeface="Narkisim"/>
                <a:cs typeface="Narkisim"/>
                <a:sym typeface="Narkisim"/>
              </a:rPr>
              <a:t>לו''ז</a:t>
            </a:r>
            <a:r>
              <a:rPr lang="he-IL" sz="3300" dirty="0">
                <a:solidFill>
                  <a:schemeClr val="tx1"/>
                </a:solidFill>
                <a:latin typeface="Narkisim"/>
                <a:ea typeface="Narkisim"/>
                <a:cs typeface="Narkisim"/>
                <a:sym typeface="Narkisim"/>
              </a:rPr>
              <a:t> - היכן אנו הולכים לבקר במוזיאון וכמה זמן</a:t>
            </a:r>
          </a:p>
          <a:p>
            <a:pPr marL="342900" lvl="0" indent="-342900" algn="r" rtl="1">
              <a:spcBef>
                <a:spcPts val="720"/>
              </a:spcBef>
              <a:spcAft>
                <a:spcPts val="0"/>
              </a:spcAft>
              <a:buNone/>
            </a:pPr>
            <a:endParaRPr sz="3300" dirty="0">
              <a:solidFill>
                <a:schemeClr val="tx1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342900" lvl="0" indent="-342900" algn="r" rtl="1">
              <a:spcBef>
                <a:spcPts val="720"/>
              </a:spcBef>
              <a:spcAft>
                <a:spcPts val="0"/>
              </a:spcAft>
              <a:buNone/>
            </a:pPr>
            <a:r>
              <a:rPr lang="he-IL" sz="3300" dirty="0">
                <a:solidFill>
                  <a:schemeClr val="tx1"/>
                </a:solidFill>
                <a:latin typeface="Narkisim"/>
                <a:ea typeface="Narkisim"/>
                <a:cs typeface="Narkisim"/>
                <a:sym typeface="Narkisim"/>
              </a:rPr>
              <a:t>רלוונטיות ומה ניקח </a:t>
            </a:r>
            <a:r>
              <a:rPr lang="he-IL" sz="3300" dirty="0" err="1">
                <a:solidFill>
                  <a:schemeClr val="tx1"/>
                </a:solidFill>
                <a:latin typeface="Narkisim"/>
                <a:ea typeface="Narkisim"/>
                <a:cs typeface="Narkisim"/>
                <a:sym typeface="Narkisim"/>
              </a:rPr>
              <a:t>איתנו</a:t>
            </a:r>
            <a:r>
              <a:rPr lang="he-IL" sz="3300" dirty="0">
                <a:solidFill>
                  <a:schemeClr val="tx1"/>
                </a:solidFill>
                <a:latin typeface="Narkisim"/>
                <a:ea typeface="Narkisim"/>
                <a:cs typeface="Narkisim"/>
                <a:sym typeface="Narkisim"/>
              </a:rPr>
              <a:t> הלאה – </a:t>
            </a:r>
            <a:r>
              <a:rPr lang="he-IL" sz="4000" b="1" dirty="0">
                <a:solidFill>
                  <a:schemeClr val="tx1"/>
                </a:solidFill>
                <a:latin typeface="Narkisim"/>
                <a:ea typeface="Narkisim"/>
                <a:cs typeface="Narkisim"/>
                <a:sym typeface="Narkisim"/>
              </a:rPr>
              <a:t>מה המטרה?</a:t>
            </a:r>
            <a:endParaRPr sz="3300" b="1" dirty="0">
              <a:solidFill>
                <a:schemeClr val="tx1"/>
              </a:solidFill>
              <a:latin typeface="Narkisim"/>
              <a:ea typeface="Narkisim"/>
              <a:cs typeface="Narkisim"/>
              <a:sym typeface="Narkisim"/>
            </a:endParaRPr>
          </a:p>
        </p:txBody>
      </p:sp>
      <p:sp>
        <p:nvSpPr>
          <p:cNvPr id="149" name="Google Shape;149;gdf5c846a25_0_7"/>
          <p:cNvSpPr txBox="1"/>
          <p:nvPr/>
        </p:nvSpPr>
        <p:spPr>
          <a:xfrm>
            <a:off x="129208" y="991092"/>
            <a:ext cx="11698358" cy="12311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algn="r" rtl="1">
              <a:buClr>
                <a:srgbClr val="C00000"/>
              </a:buClr>
              <a:buSzPts val="4800"/>
            </a:pPr>
            <a:r>
              <a:rPr lang="he-IL" sz="4400" b="1" i="0" u="none" strike="noStrike" cap="none" dirty="0">
                <a:solidFill>
                  <a:srgbClr val="0000FF"/>
                </a:solidFill>
                <a:latin typeface="Narkisim"/>
                <a:ea typeface="Narkisim"/>
                <a:cs typeface="Narkisim"/>
                <a:sym typeface="Narkisim"/>
              </a:rPr>
              <a:t>פתיחה: </a:t>
            </a:r>
            <a:r>
              <a:rPr lang="iw-IL" sz="4400" b="1" i="0" u="none" strike="noStrike" cap="none" dirty="0">
                <a:solidFill>
                  <a:srgbClr val="0000FF"/>
                </a:solidFill>
                <a:latin typeface="Narkisim"/>
                <a:ea typeface="Narkisim"/>
                <a:cs typeface="Narkisim"/>
                <a:sym typeface="Narkisim"/>
              </a:rPr>
              <a:t>מסגור</a:t>
            </a:r>
            <a:r>
              <a:rPr lang="he-IL" sz="4400" b="1" i="0" u="none" strike="noStrike" cap="none" dirty="0">
                <a:solidFill>
                  <a:srgbClr val="0000FF"/>
                </a:solidFill>
                <a:latin typeface="Narkisim"/>
                <a:ea typeface="Narkisim"/>
                <a:cs typeface="Narkisim"/>
                <a:sym typeface="Narkisim"/>
              </a:rPr>
              <a:t> ומטרות - </a:t>
            </a:r>
            <a:r>
              <a:rPr lang="he-IL" sz="4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arkisim"/>
                <a:ea typeface="Narkisim"/>
                <a:cs typeface="Narkisim"/>
                <a:sym typeface="Narkisim"/>
              </a:rPr>
              <a:t>מה אנחנו הולכים לעשות היום?</a:t>
            </a:r>
          </a:p>
          <a:p>
            <a:pPr marL="0" marR="0" lvl="0" indent="0" algn="r" rtl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Narkisim"/>
              <a:buNone/>
            </a:pPr>
            <a:r>
              <a:rPr lang="he-IL" sz="3600" b="1" i="0" u="none" strike="noStrike" cap="none" dirty="0">
                <a:solidFill>
                  <a:srgbClr val="0000FF"/>
                </a:solidFill>
                <a:latin typeface="Narkisim"/>
                <a:ea typeface="Narkisim"/>
                <a:cs typeface="Narkisim"/>
                <a:sym typeface="Narkisim"/>
              </a:rPr>
              <a:t> </a:t>
            </a:r>
            <a:endParaRPr sz="3600" b="1" i="0" u="none" strike="noStrike" cap="none" dirty="0">
              <a:solidFill>
                <a:srgbClr val="0000FF"/>
              </a:solidFill>
              <a:latin typeface="Narkisim"/>
              <a:ea typeface="Narkisim"/>
              <a:cs typeface="Narkisim"/>
              <a:sym typeface="Narkisim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df5c846a25_0_14"/>
          <p:cNvSpPr txBox="1"/>
          <p:nvPr/>
        </p:nvSpPr>
        <p:spPr>
          <a:xfrm>
            <a:off x="5042451" y="1969498"/>
            <a:ext cx="8640900" cy="2769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Narkisim"/>
              <a:buNone/>
            </a:pPr>
            <a:r>
              <a:rPr lang="iw-IL" sz="6000" b="1" i="0" u="none" strike="noStrike" cap="none" dirty="0">
                <a:solidFill>
                  <a:schemeClr val="tx1"/>
                </a:solidFill>
                <a:latin typeface="Narkisim"/>
                <a:ea typeface="Narkisim"/>
                <a:cs typeface="Narkisim"/>
                <a:sym typeface="Narkisim"/>
              </a:rPr>
              <a:t>מוצגים</a:t>
            </a:r>
            <a:endParaRPr lang="he-IL" sz="6000" b="1" dirty="0">
              <a:solidFill>
                <a:schemeClr val="tx1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Narkisim"/>
              <a:buNone/>
            </a:pPr>
            <a:r>
              <a:rPr lang="he-IL" sz="6000" b="1" i="0" u="none" strike="noStrike" cap="none" dirty="0">
                <a:solidFill>
                  <a:schemeClr val="tx1"/>
                </a:solidFill>
                <a:latin typeface="Narkisim"/>
                <a:ea typeface="Narkisim"/>
                <a:cs typeface="Narkisim"/>
                <a:sym typeface="Narkisim"/>
              </a:rPr>
              <a:t>סרטונים</a:t>
            </a:r>
          </a:p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Narkisim"/>
              <a:buNone/>
            </a:pPr>
            <a:r>
              <a:rPr lang="he-IL" sz="6000" b="1" dirty="0">
                <a:solidFill>
                  <a:schemeClr val="tx1"/>
                </a:solidFill>
                <a:latin typeface="Narkisim"/>
                <a:ea typeface="Narkisim"/>
                <a:cs typeface="Narkisim"/>
                <a:sym typeface="Narkisim"/>
              </a:rPr>
              <a:t>אובייקטים</a:t>
            </a:r>
            <a:endParaRPr sz="6000" b="1" i="0" u="none" strike="noStrike" cap="none" dirty="0">
              <a:solidFill>
                <a:schemeClr val="tx1"/>
              </a:solidFill>
              <a:latin typeface="Narkisim"/>
              <a:ea typeface="Narkisim"/>
              <a:cs typeface="Narkisim"/>
              <a:sym typeface="Narkisim"/>
            </a:endParaRPr>
          </a:p>
        </p:txBody>
      </p:sp>
      <p:sp>
        <p:nvSpPr>
          <p:cNvPr id="155" name="Google Shape;155;gdf5c846a25_0_14"/>
          <p:cNvSpPr txBox="1"/>
          <p:nvPr/>
        </p:nvSpPr>
        <p:spPr>
          <a:xfrm>
            <a:off x="1679713" y="2385017"/>
            <a:ext cx="3011556" cy="19389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6000" b="1" i="0" strike="noStrike" cap="none" dirty="0">
                <a:solidFill>
                  <a:schemeClr val="tx1"/>
                </a:solidFill>
                <a:latin typeface="Narkisim"/>
                <a:ea typeface="Narkisim"/>
                <a:cs typeface="Narkisim"/>
                <a:sym typeface="Narkisim"/>
              </a:rPr>
              <a:t>נושא </a:t>
            </a:r>
            <a:endParaRPr sz="3200" dirty="0">
              <a:solidFill>
                <a:schemeClr val="tx1"/>
              </a:solidFill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iw-IL" sz="6000" b="1" i="0" strike="noStrike" cap="none" dirty="0">
                <a:solidFill>
                  <a:schemeClr val="tx1"/>
                </a:solidFill>
                <a:latin typeface="Narkisim"/>
                <a:ea typeface="Narkisim"/>
                <a:cs typeface="Narkisim"/>
                <a:sym typeface="Narkisim"/>
              </a:rPr>
              <a:t>הסיור</a:t>
            </a:r>
            <a:endParaRPr sz="4800" b="1" i="0" strike="noStrike" cap="none" dirty="0">
              <a:solidFill>
                <a:schemeClr val="tx1"/>
              </a:solidFill>
              <a:latin typeface="Narkisim"/>
              <a:ea typeface="Narkisim"/>
              <a:cs typeface="Narkisim"/>
              <a:sym typeface="Narkisim"/>
            </a:endParaRPr>
          </a:p>
        </p:txBody>
      </p:sp>
      <p:sp>
        <p:nvSpPr>
          <p:cNvPr id="164" name="Google Shape;164;gdf5c846a25_0_14"/>
          <p:cNvSpPr txBox="1"/>
          <p:nvPr/>
        </p:nvSpPr>
        <p:spPr>
          <a:xfrm>
            <a:off x="811696" y="5359765"/>
            <a:ext cx="10376452" cy="646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he-IL" sz="3600" b="1" dirty="0">
                <a:solidFill>
                  <a:schemeClr val="tx1"/>
                </a:solidFill>
                <a:latin typeface="Narkisim"/>
                <a:ea typeface="Narkisim"/>
                <a:cs typeface="Narkisim"/>
                <a:sym typeface="Narkisim"/>
              </a:rPr>
              <a:t>אנו נציין</a:t>
            </a:r>
            <a:r>
              <a:rPr lang="iw-IL" sz="3600" b="1" dirty="0">
                <a:solidFill>
                  <a:schemeClr val="tx1"/>
                </a:solidFill>
                <a:latin typeface="Narkisim"/>
                <a:ea typeface="Narkisim"/>
                <a:cs typeface="Narkisim"/>
                <a:sym typeface="Narkisim"/>
              </a:rPr>
              <a:t> </a:t>
            </a:r>
            <a:r>
              <a:rPr lang="iw-IL" sz="3600" b="1" i="0" u="none" strike="noStrike" cap="none" dirty="0">
                <a:solidFill>
                  <a:schemeClr val="tx1"/>
                </a:solidFill>
                <a:latin typeface="Narkisim"/>
                <a:ea typeface="Narkisim"/>
                <a:cs typeface="Narkisim"/>
                <a:sym typeface="Narkisim"/>
              </a:rPr>
              <a:t>כל הזמן </a:t>
            </a:r>
            <a:r>
              <a:rPr lang="he-IL" sz="3600" b="1" i="0" u="none" strike="noStrike" cap="none" dirty="0">
                <a:solidFill>
                  <a:schemeClr val="tx1"/>
                </a:solidFill>
                <a:latin typeface="Narkisim"/>
                <a:ea typeface="Narkisim"/>
                <a:cs typeface="Narkisim"/>
                <a:sym typeface="Narkisim"/>
              </a:rPr>
              <a:t>כיצד </a:t>
            </a:r>
            <a:r>
              <a:rPr lang="iw-IL" sz="3600" b="1" i="0" u="none" strike="noStrike" cap="none" dirty="0">
                <a:solidFill>
                  <a:schemeClr val="tx1"/>
                </a:solidFill>
                <a:latin typeface="Narkisim"/>
                <a:ea typeface="Narkisim"/>
                <a:cs typeface="Narkisim"/>
                <a:sym typeface="Narkisim"/>
              </a:rPr>
              <a:t>מתקשרים ומחוברים לנושא הסיור</a:t>
            </a:r>
            <a:r>
              <a:rPr lang="he-IL" sz="3600" b="1" i="0" u="none" strike="noStrike" cap="none" dirty="0">
                <a:solidFill>
                  <a:schemeClr val="tx1"/>
                </a:solidFill>
                <a:latin typeface="Narkisim"/>
                <a:ea typeface="Narkisim"/>
                <a:cs typeface="Narkisim"/>
                <a:sym typeface="Narkisim"/>
              </a:rPr>
              <a:t> </a:t>
            </a:r>
            <a:endParaRPr sz="3600" b="1" i="0" u="none" strike="noStrike" cap="none" dirty="0">
              <a:solidFill>
                <a:schemeClr val="tx1"/>
              </a:solidFill>
              <a:latin typeface="Narkisim"/>
              <a:ea typeface="Narkisim"/>
              <a:cs typeface="Narkisim"/>
              <a:sym typeface="Narkisim"/>
            </a:endParaRPr>
          </a:p>
        </p:txBody>
      </p:sp>
      <p:cxnSp>
        <p:nvCxnSpPr>
          <p:cNvPr id="3" name="מחבר חץ ישר 2">
            <a:extLst>
              <a:ext uri="{FF2B5EF4-FFF2-40B4-BE49-F238E27FC236}">
                <a16:creationId xmlns:a16="http://schemas.microsoft.com/office/drawing/2014/main" id="{4EF6C933-F7E7-4F69-B364-44A52AE00BCC}"/>
              </a:ext>
            </a:extLst>
          </p:cNvPr>
          <p:cNvCxnSpPr>
            <a:cxnSpLocks/>
          </p:cNvCxnSpPr>
          <p:nvPr/>
        </p:nvCxnSpPr>
        <p:spPr>
          <a:xfrm flipH="1" flipV="1">
            <a:off x="4691269" y="3429000"/>
            <a:ext cx="2617306" cy="7078"/>
          </a:xfrm>
          <a:prstGeom prst="straightConnector1">
            <a:avLst/>
          </a:prstGeom>
          <a:ln w="76200">
            <a:solidFill>
              <a:schemeClr val="tx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Google Shape;149;gdf5c846a25_0_7">
            <a:extLst>
              <a:ext uri="{FF2B5EF4-FFF2-40B4-BE49-F238E27FC236}">
                <a16:creationId xmlns:a16="http://schemas.microsoft.com/office/drawing/2014/main" id="{F85D6614-2A9E-46C7-86A0-063135869BA9}"/>
              </a:ext>
            </a:extLst>
          </p:cNvPr>
          <p:cNvSpPr txBox="1"/>
          <p:nvPr/>
        </p:nvSpPr>
        <p:spPr>
          <a:xfrm>
            <a:off x="1679713" y="1094826"/>
            <a:ext cx="864090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4800"/>
              <a:buFont typeface="Narkisim"/>
              <a:buNone/>
            </a:pPr>
            <a:r>
              <a:rPr lang="he-IL" sz="4800" b="1" i="0" u="none" strike="noStrike" cap="none" dirty="0">
                <a:solidFill>
                  <a:srgbClr val="0000FF"/>
                </a:solidFill>
                <a:latin typeface="Narkisim"/>
                <a:ea typeface="Narkisim"/>
                <a:cs typeface="Narkisim"/>
                <a:sym typeface="Narkisim"/>
              </a:rPr>
              <a:t>במהלך הסיור לא נשכח</a:t>
            </a:r>
            <a:endParaRPr sz="4800" b="1" i="0" u="none" strike="noStrike" cap="none" dirty="0">
              <a:solidFill>
                <a:srgbClr val="0000FF"/>
              </a:solidFill>
              <a:latin typeface="Narkisim"/>
              <a:ea typeface="Narkisim"/>
              <a:cs typeface="Narkisim"/>
              <a:sym typeface="Narkisim"/>
            </a:endParaRPr>
          </a:p>
        </p:txBody>
      </p:sp>
      <p:sp>
        <p:nvSpPr>
          <p:cNvPr id="2" name="מלבן: פינות מעוגלות 1">
            <a:extLst>
              <a:ext uri="{FF2B5EF4-FFF2-40B4-BE49-F238E27FC236}">
                <a16:creationId xmlns:a16="http://schemas.microsoft.com/office/drawing/2014/main" id="{C00366F2-0132-4F07-9619-97A31B05A3C1}"/>
              </a:ext>
            </a:extLst>
          </p:cNvPr>
          <p:cNvSpPr/>
          <p:nvPr/>
        </p:nvSpPr>
        <p:spPr>
          <a:xfrm rot="20890742">
            <a:off x="1523762" y="2054720"/>
            <a:ext cx="8544849" cy="33449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e-IL" sz="6000" b="1" dirty="0">
                <a:latin typeface="Narkisim" panose="020E0502050101010101" pitchFamily="34" charset="-79"/>
                <a:cs typeface="Narkisim" panose="020E0502050101010101" pitchFamily="34" charset="-79"/>
              </a:rPr>
              <a:t>חלוקת זמנים מסודרת </a:t>
            </a:r>
          </a:p>
          <a:p>
            <a:pPr algn="ctr"/>
            <a:r>
              <a:rPr lang="he-IL" sz="6000" b="1" dirty="0">
                <a:latin typeface="Narkisim" panose="020E0502050101010101" pitchFamily="34" charset="-79"/>
                <a:cs typeface="Narkisim" panose="020E0502050101010101" pitchFamily="34" charset="-79"/>
              </a:rPr>
              <a:t>ועמידה בלוח הזמנים</a:t>
            </a:r>
            <a:endParaRPr lang="LID4096" sz="6000" b="1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>
            <a:extLst>
              <a:ext uri="{FF2B5EF4-FFF2-40B4-BE49-F238E27FC236}">
                <a16:creationId xmlns:a16="http://schemas.microsoft.com/office/drawing/2014/main" id="{224ECAF0-D53D-4C36-B450-7284308435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3061" y="680490"/>
            <a:ext cx="10210800" cy="979346"/>
          </a:xfrm>
        </p:spPr>
        <p:txBody>
          <a:bodyPr/>
          <a:lstStyle/>
          <a:p>
            <a:r>
              <a:rPr lang="he-IL" b="1" dirty="0">
                <a:latin typeface="Narkisim" panose="020E0502050101010101" pitchFamily="34" charset="-79"/>
                <a:cs typeface="Narkisim" panose="020E0502050101010101" pitchFamily="34" charset="-79"/>
              </a:rPr>
              <a:t>שאלות שיטוט עצמאי / גילוי עצמאי למבקרים</a:t>
            </a:r>
            <a:endParaRPr lang="LID4096" b="1" dirty="0"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3" name="מציין מיקום טקסט 2">
            <a:extLst>
              <a:ext uri="{FF2B5EF4-FFF2-40B4-BE49-F238E27FC236}">
                <a16:creationId xmlns:a16="http://schemas.microsoft.com/office/drawing/2014/main" id="{12C6F38D-C98E-473C-AAA4-844A1327934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0" y="1423787"/>
            <a:ext cx="11870636" cy="4010425"/>
          </a:xfrm>
        </p:spPr>
        <p:txBody>
          <a:bodyPr>
            <a:normAutofit fontScale="47500" lnSpcReduction="20000"/>
          </a:bodyPr>
          <a:lstStyle/>
          <a:p>
            <a:pPr marL="114300" indent="0">
              <a:lnSpc>
                <a:spcPct val="150000"/>
              </a:lnSpc>
              <a:buNone/>
            </a:pPr>
            <a:r>
              <a:rPr lang="he-IL" sz="5000" b="1" dirty="0">
                <a:solidFill>
                  <a:schemeClr val="tx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עובדה: המוזיאון חי ומסקרן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he-IL" sz="4500" dirty="0">
                <a:solidFill>
                  <a:schemeClr val="tx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לכן - באיזון הנכון  - סיור שמאפשר שיטוט עצמאי לצד העשרה מקצועית יאפשר חוויה מסקרנת ומעניינת.</a:t>
            </a:r>
          </a:p>
          <a:p>
            <a:pPr marL="114300" indent="0">
              <a:lnSpc>
                <a:spcPct val="150000"/>
              </a:lnSpc>
              <a:buNone/>
            </a:pPr>
            <a:endParaRPr lang="he-IL" sz="4500" dirty="0">
              <a:solidFill>
                <a:schemeClr val="tx1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 marL="114300" indent="0">
              <a:lnSpc>
                <a:spcPct val="150000"/>
              </a:lnSpc>
              <a:buNone/>
            </a:pPr>
            <a:r>
              <a:rPr lang="he-IL" sz="5900" b="1" dirty="0">
                <a:solidFill>
                  <a:schemeClr val="tx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שאלתם שאלת שיטוט? </a:t>
            </a:r>
          </a:p>
          <a:p>
            <a:pPr marL="114300" indent="0">
              <a:lnSpc>
                <a:spcPct val="150000"/>
              </a:lnSpc>
              <a:buNone/>
            </a:pPr>
            <a:r>
              <a:rPr lang="he-IL" sz="4500" dirty="0">
                <a:solidFill>
                  <a:schemeClr val="tx1"/>
                </a:solidFill>
                <a:latin typeface="Narkisim" panose="020E0502050101010101" pitchFamily="34" charset="-79"/>
                <a:cs typeface="Narkisim" panose="020E0502050101010101" pitchFamily="34" charset="-79"/>
              </a:rPr>
              <a:t>לא לשכוח ששאלנו שאלה כנה בעלת מטרה - הממצאים של המבקרים בעקבות שאלת השיטוט תעורר תהליכי חשיבה פנימיים או חיצוניים.</a:t>
            </a:r>
          </a:p>
          <a:p>
            <a:pPr marL="114300" indent="0">
              <a:lnSpc>
                <a:spcPct val="150000"/>
              </a:lnSpc>
              <a:buNone/>
            </a:pPr>
            <a:endParaRPr lang="he-IL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 marL="114300" indent="0">
              <a:lnSpc>
                <a:spcPct val="150000"/>
              </a:lnSpc>
              <a:buNone/>
            </a:pPr>
            <a:endParaRPr lang="he-IL" sz="3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>
              <a:lnSpc>
                <a:spcPct val="150000"/>
              </a:lnSpc>
            </a:pPr>
            <a:endParaRPr lang="he-IL" sz="3200" dirty="0">
              <a:solidFill>
                <a:schemeClr val="tx1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>
              <a:lnSpc>
                <a:spcPct val="150000"/>
              </a:lnSpc>
            </a:pPr>
            <a:endParaRPr lang="he-IL" sz="3200" dirty="0">
              <a:solidFill>
                <a:schemeClr val="tx1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  <a:p>
            <a:pPr>
              <a:lnSpc>
                <a:spcPct val="150000"/>
              </a:lnSpc>
            </a:pPr>
            <a:endParaRPr lang="LID4096" sz="3200" dirty="0">
              <a:solidFill>
                <a:schemeClr val="tx1"/>
              </a:solidFill>
              <a:latin typeface="Narkisim" panose="020E0502050101010101" pitchFamily="34" charset="-79"/>
              <a:cs typeface="Narkisim" panose="020E0502050101010101" pitchFamily="34" charset="-79"/>
            </a:endParaRPr>
          </a:p>
        </p:txBody>
      </p:sp>
      <p:sp>
        <p:nvSpPr>
          <p:cNvPr id="4" name="מלבן: פינות מעוגלות 3">
            <a:extLst>
              <a:ext uri="{FF2B5EF4-FFF2-40B4-BE49-F238E27FC236}">
                <a16:creationId xmlns:a16="http://schemas.microsoft.com/office/drawing/2014/main" id="{9A199D5C-24AE-4DA9-97C8-DEDD9FA271EF}"/>
              </a:ext>
            </a:extLst>
          </p:cNvPr>
          <p:cNvSpPr/>
          <p:nvPr/>
        </p:nvSpPr>
        <p:spPr>
          <a:xfrm>
            <a:off x="0" y="4808887"/>
            <a:ext cx="7484165" cy="2032894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r>
              <a:rPr lang="he-IL" sz="24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</a:rPr>
              <a:t>תכנית שורשים 2022 </a:t>
            </a:r>
          </a:p>
          <a:p>
            <a:pPr algn="ctr" rtl="1"/>
            <a:r>
              <a:rPr lang="he-IL" sz="1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</a:rPr>
              <a:t>הנושא: סיור </a:t>
            </a:r>
            <a:r>
              <a:rPr lang="he-IL" sz="1600" dirty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  <a:latin typeface="+mj-lt"/>
              </a:rPr>
              <a:t>בעקבות השורשים האישיים והכלליים של הסיפור היהודי </a:t>
            </a:r>
          </a:p>
          <a:p>
            <a:pPr algn="ctr" rtl="1"/>
            <a:r>
              <a:rPr lang="he-IL" sz="1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</a:rPr>
              <a:t>השאלה הרוחבית:</a:t>
            </a:r>
            <a:r>
              <a:rPr lang="en-US" sz="1600" dirty="0">
                <a:ln>
                  <a:solidFill>
                    <a:schemeClr val="tx1"/>
                  </a:solidFill>
                </a:ln>
                <a:solidFill>
                  <a:schemeClr val="tx1"/>
                </a:solidFill>
                <a:latin typeface="+mj-lt"/>
              </a:rPr>
              <a:t> </a:t>
            </a:r>
            <a:r>
              <a:rPr lang="he-IL" sz="1600" dirty="0">
                <a:solidFill>
                  <a:schemeClr val="tx1"/>
                </a:solidFill>
                <a:latin typeface="+mj-lt"/>
              </a:rPr>
              <a:t>איך הסיפור האישי והמשפחתי שלי מתכתב עם הסיפור של העם היהודי?</a:t>
            </a:r>
          </a:p>
          <a:p>
            <a:pPr algn="ctr" rtl="1"/>
            <a:r>
              <a:rPr lang="he-IL" sz="1600" b="1" dirty="0">
                <a:solidFill>
                  <a:schemeClr val="tx1"/>
                </a:solidFill>
                <a:latin typeface="+mj-lt"/>
              </a:rPr>
              <a:t>שאלות לשיטוט עצמאי במוקדים שונים:</a:t>
            </a:r>
          </a:p>
          <a:p>
            <a:pPr algn="ctr" rtl="1"/>
            <a:r>
              <a:rPr lang="he-IL" sz="1600" dirty="0">
                <a:solidFill>
                  <a:schemeClr val="tx1"/>
                </a:solidFill>
                <a:latin typeface="+mj-lt"/>
              </a:rPr>
              <a:t>חפשו במוקדי התרבות בקומה 3 יצירות ואמנים שמציגים דרך האמנות שלהם את השורשים שלהם?</a:t>
            </a:r>
          </a:p>
          <a:p>
            <a:pPr algn="ctr" rtl="1"/>
            <a:r>
              <a:rPr lang="he-IL" sz="1600" dirty="0">
                <a:solidFill>
                  <a:schemeClr val="tx1"/>
                </a:solidFill>
                <a:latin typeface="+mj-lt"/>
              </a:rPr>
              <a:t>חפשו בתמונות המשפחתיות משפחה שמזכירה את המשפחה שלכם</a:t>
            </a:r>
          </a:p>
          <a:p>
            <a:pPr algn="r" rtl="1"/>
            <a:r>
              <a:rPr lang="he-IL" dirty="0">
                <a:solidFill>
                  <a:schemeClr val="tx1"/>
                </a:solidFill>
                <a:latin typeface="+mj-lt"/>
              </a:rPr>
              <a:t> </a:t>
            </a:r>
            <a:endParaRPr lang="he-IL" dirty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9236265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gdf5c846a25_0_30"/>
          <p:cNvSpPr txBox="1"/>
          <p:nvPr/>
        </p:nvSpPr>
        <p:spPr>
          <a:xfrm>
            <a:off x="139148" y="1202635"/>
            <a:ext cx="11926956" cy="56553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342900" lvl="0" indent="-342900" algn="r" rtl="1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4A86E8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342900" lvl="0" indent="-342900" algn="r" rtl="1">
              <a:spcBef>
                <a:spcPts val="640"/>
              </a:spcBef>
              <a:spcAft>
                <a:spcPts val="0"/>
              </a:spcAft>
              <a:buNone/>
            </a:pPr>
            <a:r>
              <a:rPr lang="he-IL" sz="2400" b="1" dirty="0">
                <a:solidFill>
                  <a:schemeClr val="tx1"/>
                </a:solidFill>
                <a:latin typeface="Narkisim"/>
                <a:ea typeface="Narkisim"/>
                <a:cs typeface="Narkisim"/>
                <a:sym typeface="Narkisim"/>
              </a:rPr>
              <a:t>מיקום:</a:t>
            </a:r>
            <a:r>
              <a:rPr lang="en-US" sz="2400" b="1" dirty="0">
                <a:solidFill>
                  <a:schemeClr val="tx1"/>
                </a:solidFill>
                <a:latin typeface="Narkisim"/>
                <a:ea typeface="Narkisim"/>
                <a:cs typeface="Narkisim"/>
                <a:sym typeface="Narkisim"/>
              </a:rPr>
              <a:t> </a:t>
            </a:r>
            <a:r>
              <a:rPr lang="he-IL" sz="2400" dirty="0">
                <a:solidFill>
                  <a:schemeClr val="tx1"/>
                </a:solidFill>
                <a:latin typeface="Narkisim"/>
                <a:ea typeface="Narkisim"/>
                <a:cs typeface="Narkisim"/>
                <a:sym typeface="Narkisim"/>
              </a:rPr>
              <a:t>במקום שקט</a:t>
            </a:r>
          </a:p>
          <a:p>
            <a:pPr marL="342900" lvl="0" indent="-342900" algn="r" rtl="1">
              <a:spcBef>
                <a:spcPts val="640"/>
              </a:spcBef>
              <a:spcAft>
                <a:spcPts val="0"/>
              </a:spcAft>
              <a:buNone/>
            </a:pPr>
            <a:endParaRPr lang="he-IL" sz="2400" b="1" dirty="0">
              <a:solidFill>
                <a:srgbClr val="4A86E8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342900" lvl="0" indent="-342900" algn="r" rtl="1">
              <a:spcBef>
                <a:spcPts val="640"/>
              </a:spcBef>
              <a:spcAft>
                <a:spcPts val="0"/>
              </a:spcAft>
              <a:buNone/>
            </a:pPr>
            <a:r>
              <a:rPr lang="he-IL" sz="2400" b="1" dirty="0">
                <a:solidFill>
                  <a:schemeClr val="tx1"/>
                </a:solidFill>
                <a:latin typeface="Narkisim"/>
                <a:ea typeface="Narkisim"/>
                <a:cs typeface="Narkisim"/>
                <a:sym typeface="Narkisim"/>
              </a:rPr>
              <a:t>מסגור סופי: תיאום הציפיות מהפתיחה - </a:t>
            </a:r>
            <a:r>
              <a:rPr lang="iw-IL" sz="2400" b="1" dirty="0">
                <a:solidFill>
                  <a:schemeClr val="tx1"/>
                </a:solidFill>
                <a:latin typeface="Narkisim"/>
                <a:ea typeface="Narkisim"/>
                <a:cs typeface="Narkisim"/>
                <a:sym typeface="Narkisim"/>
              </a:rPr>
              <a:t>מה רצינו לומר?</a:t>
            </a:r>
            <a:endParaRPr sz="24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01625" algn="r" rtl="1">
              <a:spcBef>
                <a:spcPts val="640"/>
              </a:spcBef>
              <a:spcAft>
                <a:spcPts val="0"/>
              </a:spcAft>
              <a:buClr>
                <a:srgbClr val="4A86E8"/>
              </a:buClr>
              <a:buSzPct val="93750"/>
              <a:buChar char="•"/>
            </a:pPr>
            <a:r>
              <a:rPr lang="iw-IL" sz="2400" dirty="0">
                <a:solidFill>
                  <a:srgbClr val="3D5CF5"/>
                </a:solidFill>
                <a:latin typeface="Narkisim"/>
                <a:ea typeface="Narkisim"/>
                <a:cs typeface="Narkisim"/>
                <a:sym typeface="Narkisim"/>
              </a:rPr>
              <a:t>בהקשר לנושא הסיור</a:t>
            </a:r>
            <a:r>
              <a:rPr lang="he-IL" sz="2400" dirty="0">
                <a:solidFill>
                  <a:srgbClr val="3D5CF5"/>
                </a:solidFill>
                <a:latin typeface="Narkisim"/>
                <a:ea typeface="Narkisim"/>
                <a:cs typeface="Narkisim"/>
                <a:sym typeface="Narkisim"/>
              </a:rPr>
              <a:t> + </a:t>
            </a:r>
            <a:r>
              <a:rPr lang="iw-IL" sz="2400" dirty="0">
                <a:solidFill>
                  <a:srgbClr val="3D5CF5"/>
                </a:solidFill>
                <a:latin typeface="Narkisim"/>
                <a:ea typeface="Narkisim"/>
                <a:cs typeface="Narkisim"/>
                <a:sym typeface="Narkisim"/>
              </a:rPr>
              <a:t>בהקשר לשאלה</a:t>
            </a:r>
            <a:r>
              <a:rPr lang="he-IL" sz="2400" dirty="0">
                <a:solidFill>
                  <a:srgbClr val="3D5CF5"/>
                </a:solidFill>
                <a:latin typeface="Narkisim"/>
                <a:ea typeface="Narkisim"/>
                <a:cs typeface="Narkisim"/>
                <a:sym typeface="Narkisim"/>
              </a:rPr>
              <a:t>/מתח שהוצג בהתחלה</a:t>
            </a:r>
          </a:p>
          <a:p>
            <a:pPr marL="342900" lvl="0" indent="-301625" algn="r" rtl="1">
              <a:spcBef>
                <a:spcPts val="640"/>
              </a:spcBef>
              <a:spcAft>
                <a:spcPts val="0"/>
              </a:spcAft>
              <a:buClr>
                <a:srgbClr val="4A86E8"/>
              </a:buClr>
              <a:buSzPct val="93750"/>
              <a:buChar char="•"/>
            </a:pPr>
            <a:r>
              <a:rPr lang="iw-IL" sz="2400" dirty="0">
                <a:solidFill>
                  <a:srgbClr val="3D5CF5"/>
                </a:solidFill>
                <a:latin typeface="Narkisim"/>
                <a:ea typeface="Narkisim"/>
                <a:cs typeface="Narkisim"/>
                <a:sym typeface="Narkisim"/>
              </a:rPr>
              <a:t>כיצד </a:t>
            </a:r>
            <a:r>
              <a:rPr lang="iw-IL" sz="2600" b="1" dirty="0">
                <a:solidFill>
                  <a:srgbClr val="3D5CF5"/>
                </a:solidFill>
                <a:latin typeface="Narkisim"/>
                <a:ea typeface="Narkisim"/>
                <a:cs typeface="Narkisim"/>
                <a:sym typeface="Narkisim"/>
              </a:rPr>
              <a:t>המוצגים</a:t>
            </a:r>
            <a:r>
              <a:rPr lang="iw-IL" sz="2400" dirty="0">
                <a:solidFill>
                  <a:srgbClr val="3D5CF5"/>
                </a:solidFill>
                <a:latin typeface="Narkisim"/>
                <a:ea typeface="Narkisim"/>
                <a:cs typeface="Narkisim"/>
                <a:sym typeface="Narkisim"/>
              </a:rPr>
              <a:t> היוו התשובות לשאלה שהוצגה בתחילת הסיור</a:t>
            </a:r>
            <a:endParaRPr lang="he-IL" sz="2400" dirty="0">
              <a:solidFill>
                <a:srgbClr val="3D5CF5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342900" lvl="0" indent="-247650" algn="r" rtl="1">
              <a:spcBef>
                <a:spcPts val="640"/>
              </a:spcBef>
              <a:spcAft>
                <a:spcPts val="0"/>
              </a:spcAft>
              <a:buClr>
                <a:srgbClr val="4A86E8"/>
              </a:buClr>
              <a:buSzPct val="62500"/>
              <a:buFont typeface="Narkisim"/>
              <a:buChar char="•"/>
            </a:pPr>
            <a:r>
              <a:rPr lang="he-IL" sz="2600" b="1" dirty="0">
                <a:solidFill>
                  <a:srgbClr val="3D5CF5"/>
                </a:solidFill>
                <a:latin typeface="Narkisim"/>
                <a:ea typeface="Narkisim"/>
                <a:cs typeface="Narkisim"/>
                <a:sym typeface="Narkisim"/>
              </a:rPr>
              <a:t>נשאל</a:t>
            </a:r>
            <a:r>
              <a:rPr lang="he-IL" sz="2400" dirty="0">
                <a:solidFill>
                  <a:srgbClr val="3D5CF5"/>
                </a:solidFill>
                <a:latin typeface="Narkisim"/>
                <a:ea typeface="Narkisim"/>
                <a:cs typeface="Narkisim"/>
                <a:sym typeface="Narkisim"/>
              </a:rPr>
              <a:t> את הקהל מה הוא לוקח מהסיור, ונציע אפשרויות להמשך מחשבה בבית</a:t>
            </a:r>
            <a:endParaRPr sz="2400" dirty="0">
              <a:solidFill>
                <a:srgbClr val="3D5CF5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342900" lvl="0" indent="-139700" algn="r" rtl="1">
              <a:spcBef>
                <a:spcPts val="640"/>
              </a:spcBef>
              <a:spcAft>
                <a:spcPts val="0"/>
              </a:spcAft>
              <a:buNone/>
            </a:pPr>
            <a:endParaRPr sz="2400" dirty="0">
              <a:solidFill>
                <a:srgbClr val="4A86E8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342900" lvl="0" indent="-342900" algn="r" rtl="1">
              <a:spcBef>
                <a:spcPts val="640"/>
              </a:spcBef>
              <a:spcAft>
                <a:spcPts val="0"/>
              </a:spcAft>
              <a:buNone/>
            </a:pPr>
            <a:r>
              <a:rPr lang="iw-IL" sz="2400" b="1" dirty="0">
                <a:solidFill>
                  <a:schemeClr val="tx1"/>
                </a:solidFill>
                <a:latin typeface="Narkisim"/>
                <a:ea typeface="Narkisim"/>
                <a:cs typeface="Narkisim"/>
                <a:sym typeface="Narkisim"/>
              </a:rPr>
              <a:t>איפה היינו?</a:t>
            </a:r>
            <a:endParaRPr sz="2400" dirty="0">
              <a:solidFill>
                <a:schemeClr val="tx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lvl="0" indent="-342900" algn="r" rtl="1">
              <a:spcBef>
                <a:spcPts val="640"/>
              </a:spcBef>
              <a:spcAft>
                <a:spcPts val="0"/>
              </a:spcAft>
              <a:buNone/>
            </a:pPr>
            <a:r>
              <a:rPr lang="iw-IL" sz="2400" dirty="0">
                <a:solidFill>
                  <a:srgbClr val="3D5CF5"/>
                </a:solidFill>
                <a:latin typeface="Narkisim"/>
                <a:ea typeface="Narkisim"/>
                <a:cs typeface="Narkisim"/>
                <a:sym typeface="Narkisim"/>
              </a:rPr>
              <a:t>באילו מרחבים של המוזיאון ביקרנו ואילו פעילויות עברנו</a:t>
            </a:r>
            <a:r>
              <a:rPr lang="he-IL" sz="2400" dirty="0">
                <a:solidFill>
                  <a:srgbClr val="3D5CF5"/>
                </a:solidFill>
                <a:latin typeface="Narkisim"/>
                <a:ea typeface="Narkisim"/>
                <a:cs typeface="Narkisim"/>
                <a:sym typeface="Narkisim"/>
              </a:rPr>
              <a:t> – ''מה ראינו בפרקים הקודמים''.</a:t>
            </a:r>
          </a:p>
          <a:p>
            <a:pPr marL="342900" lvl="0" indent="-342900" algn="r" rtl="1">
              <a:spcBef>
                <a:spcPts val="640"/>
              </a:spcBef>
              <a:spcAft>
                <a:spcPts val="0"/>
              </a:spcAft>
              <a:buNone/>
            </a:pPr>
            <a:endParaRPr lang="he-IL" sz="2400" dirty="0">
              <a:solidFill>
                <a:srgbClr val="4A86E8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342900" lvl="0" indent="-342900" algn="r" rtl="1">
              <a:spcBef>
                <a:spcPts val="640"/>
              </a:spcBef>
              <a:spcAft>
                <a:spcPts val="0"/>
              </a:spcAft>
              <a:buNone/>
            </a:pPr>
            <a:r>
              <a:rPr lang="he-IL" sz="2400" b="1" dirty="0">
                <a:solidFill>
                  <a:schemeClr val="tx1"/>
                </a:solidFill>
                <a:latin typeface="Narkisim"/>
                <a:ea typeface="Narkisim"/>
                <a:cs typeface="Narkisim"/>
                <a:sym typeface="Narkisim"/>
              </a:rPr>
              <a:t>פרידה מקצועית:</a:t>
            </a:r>
          </a:p>
          <a:p>
            <a:pPr marL="342900" lvl="0" indent="-342900" algn="r" rtl="1">
              <a:spcBef>
                <a:spcPts val="640"/>
              </a:spcBef>
              <a:spcAft>
                <a:spcPts val="0"/>
              </a:spcAft>
              <a:buNone/>
            </a:pPr>
            <a:r>
              <a:rPr lang="he-IL" sz="2400" dirty="0">
                <a:solidFill>
                  <a:srgbClr val="3D5CF5"/>
                </a:solidFill>
                <a:latin typeface="Narkisim"/>
                <a:ea typeface="Narkisim"/>
                <a:cs typeface="Narkisim"/>
                <a:sym typeface="Narkisim"/>
              </a:rPr>
              <a:t>התייחסות לקהל באופן אישי, מענה לשאלות (והפנייה למחלקות המתאימות במקרה הצורך), הזמנה לביקור </a:t>
            </a:r>
          </a:p>
          <a:p>
            <a:pPr marL="342900" lvl="0" indent="-342900" algn="r" rtl="1">
              <a:spcBef>
                <a:spcPts val="640"/>
              </a:spcBef>
              <a:spcAft>
                <a:spcPts val="0"/>
              </a:spcAft>
              <a:buNone/>
            </a:pPr>
            <a:r>
              <a:rPr lang="he-IL" sz="2400" dirty="0">
                <a:solidFill>
                  <a:srgbClr val="3D5CF5"/>
                </a:solidFill>
                <a:latin typeface="Narkisim"/>
                <a:ea typeface="Narkisim"/>
                <a:cs typeface="Narkisim"/>
                <a:sym typeface="Narkisim"/>
              </a:rPr>
              <a:t>עצמאי היום/בהמשך.</a:t>
            </a:r>
          </a:p>
          <a:p>
            <a:pPr marL="342900" lvl="0" indent="-342900" algn="r" rtl="1">
              <a:spcBef>
                <a:spcPts val="640"/>
              </a:spcBef>
              <a:spcAft>
                <a:spcPts val="0"/>
              </a:spcAft>
              <a:buNone/>
            </a:pPr>
            <a:endParaRPr sz="2400" dirty="0">
              <a:solidFill>
                <a:srgbClr val="4A86E8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342900" lvl="0" indent="-342900" algn="r" rtl="1">
              <a:spcBef>
                <a:spcPts val="640"/>
              </a:spcBef>
              <a:spcAft>
                <a:spcPts val="0"/>
              </a:spcAft>
              <a:buNone/>
            </a:pPr>
            <a:endParaRPr sz="2400" dirty="0">
              <a:solidFill>
                <a:srgbClr val="4A86E8"/>
              </a:solidFill>
              <a:latin typeface="Narkisim"/>
              <a:ea typeface="Narkisim"/>
              <a:cs typeface="Narkisim"/>
              <a:sym typeface="Narkisim"/>
            </a:endParaRPr>
          </a:p>
          <a:p>
            <a:pPr marL="342900" lvl="0" indent="-342900" algn="r" rtl="1">
              <a:spcBef>
                <a:spcPts val="640"/>
              </a:spcBef>
              <a:spcAft>
                <a:spcPts val="0"/>
              </a:spcAft>
              <a:buNone/>
            </a:pPr>
            <a:endParaRPr sz="2400" dirty="0">
              <a:solidFill>
                <a:srgbClr val="4A86E8"/>
              </a:solidFill>
              <a:latin typeface="Narkisim"/>
              <a:ea typeface="Narkisim"/>
              <a:cs typeface="Narkisim"/>
              <a:sym typeface="Narkisim"/>
            </a:endParaRPr>
          </a:p>
        </p:txBody>
      </p:sp>
      <p:sp>
        <p:nvSpPr>
          <p:cNvPr id="170" name="Google Shape;170;gdf5c846a25_0_30"/>
          <p:cNvSpPr txBox="1"/>
          <p:nvPr/>
        </p:nvSpPr>
        <p:spPr>
          <a:xfrm>
            <a:off x="1644155" y="591325"/>
            <a:ext cx="8640900" cy="9233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spAutoFit/>
          </a:bodyPr>
          <a:lstStyle/>
          <a:p>
            <a:pPr marL="0" marR="0" lvl="0" indent="0" algn="ctr" rtl="1">
              <a:spcBef>
                <a:spcPts val="0"/>
              </a:spcBef>
              <a:spcAft>
                <a:spcPts val="0"/>
              </a:spcAft>
              <a:buClr>
                <a:srgbClr val="C00000"/>
              </a:buClr>
              <a:buSzPts val="5000"/>
              <a:buFont typeface="Narkisim"/>
              <a:buNone/>
            </a:pPr>
            <a:r>
              <a:rPr lang="iw-IL" sz="6000" b="1" i="0" u="none" strike="noStrike" cap="none" dirty="0">
                <a:solidFill>
                  <a:srgbClr val="2814FF"/>
                </a:solidFill>
                <a:latin typeface="Narkisim"/>
                <a:ea typeface="Narkisim"/>
                <a:cs typeface="Narkisim"/>
                <a:sym typeface="Narkisim"/>
              </a:rPr>
              <a:t>סיכום</a:t>
            </a:r>
            <a:r>
              <a:rPr lang="he-IL" sz="6000" b="1" i="0" u="none" strike="noStrike" cap="none" dirty="0">
                <a:solidFill>
                  <a:srgbClr val="2814FF"/>
                </a:solidFill>
                <a:latin typeface="Narkisim"/>
                <a:ea typeface="Narkisim"/>
                <a:cs typeface="Narkisim"/>
                <a:sym typeface="Narkisim"/>
              </a:rPr>
              <a:t> הסיור</a:t>
            </a:r>
            <a:endParaRPr sz="6000" b="1" i="0" u="none" strike="noStrike" cap="none" dirty="0">
              <a:solidFill>
                <a:srgbClr val="2814FF"/>
              </a:solidFill>
              <a:latin typeface="Narkisim"/>
              <a:ea typeface="Narkisim"/>
              <a:cs typeface="Narkisim"/>
              <a:sym typeface="Narkisim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930" y="1"/>
            <a:ext cx="1217707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6" name="Google Shape;176;p15"/>
          <p:cNvSpPr/>
          <p:nvPr/>
        </p:nvSpPr>
        <p:spPr>
          <a:xfrm>
            <a:off x="4308498" y="2415619"/>
            <a:ext cx="3678198" cy="2026762"/>
          </a:xfrm>
          <a:prstGeom prst="rect">
            <a:avLst/>
          </a:prstGeom>
          <a:solidFill>
            <a:srgbClr val="2814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7" name="Google Shape;177;p15"/>
          <p:cNvSpPr txBox="1"/>
          <p:nvPr/>
        </p:nvSpPr>
        <p:spPr>
          <a:xfrm>
            <a:off x="14930" y="2767300"/>
            <a:ext cx="12265334" cy="1446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E6E6"/>
              </a:buClr>
              <a:buSzPts val="6600"/>
              <a:buFont typeface="Mali"/>
              <a:buNone/>
            </a:pPr>
            <a:r>
              <a:rPr lang="iw-IL" sz="8800" b="1" i="0" u="none" strike="noStrike" cap="none" dirty="0">
                <a:solidFill>
                  <a:schemeClr val="tx1"/>
                </a:solidFill>
                <a:latin typeface="Narkisim" panose="020E0502050101010101" pitchFamily="34" charset="-79"/>
                <a:ea typeface="Mali"/>
                <a:cs typeface="Narkisim" panose="020E0502050101010101" pitchFamily="34" charset="-79"/>
                <a:sym typeface="Mali"/>
              </a:rPr>
              <a:t>תודה</a:t>
            </a:r>
            <a:r>
              <a:rPr lang="en-US" sz="8800" b="1" i="0" u="none" strike="noStrike" cap="none" dirty="0">
                <a:solidFill>
                  <a:schemeClr val="tx1"/>
                </a:solidFill>
                <a:latin typeface="Narkisim" panose="020E0502050101010101" pitchFamily="34" charset="-79"/>
                <a:ea typeface="Mali"/>
                <a:cs typeface="Narkisim" panose="020E0502050101010101" pitchFamily="34" charset="-79"/>
                <a:sym typeface="Mali"/>
              </a:rPr>
              <a:t>!</a:t>
            </a:r>
            <a:endParaRPr sz="9600" b="1" i="0" u="none" strike="noStrike" cap="none" dirty="0">
              <a:solidFill>
                <a:schemeClr val="tx1"/>
              </a:solidFill>
              <a:latin typeface="Narkisim" panose="020E0502050101010101" pitchFamily="34" charset="-79"/>
              <a:ea typeface="Mali"/>
              <a:cs typeface="Narkisim" panose="020E0502050101010101" pitchFamily="34" charset="-79"/>
              <a:sym typeface="Mali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ערכת נושא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1180</TotalTime>
  <Words>309</Words>
  <Application>Microsoft Office PowerPoint</Application>
  <PresentationFormat>מסך רחב</PresentationFormat>
  <Paragraphs>59</Paragraphs>
  <Slides>7</Slides>
  <Notes>6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4</vt:i4>
      </vt:variant>
      <vt:variant>
        <vt:lpstr>ערכת נושא</vt:lpstr>
      </vt:variant>
      <vt:variant>
        <vt:i4>2</vt:i4>
      </vt:variant>
      <vt:variant>
        <vt:lpstr>כותרות שקופיות</vt:lpstr>
      </vt:variant>
      <vt:variant>
        <vt:i4>7</vt:i4>
      </vt:variant>
    </vt:vector>
  </HeadingPairs>
  <TitlesOfParts>
    <vt:vector size="13" baseType="lpstr">
      <vt:lpstr>Mali</vt:lpstr>
      <vt:lpstr>Calibri</vt:lpstr>
      <vt:lpstr>Arial</vt:lpstr>
      <vt:lpstr>Narkisim</vt:lpstr>
      <vt:lpstr>Office Theme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שאלות שיטוט עצמאי / גילוי עצמאי למבקרים</vt:lpstr>
      <vt:lpstr>מצגת של PowerPoint‏</vt:lpstr>
      <vt:lpstr>מצגת של PowerPoint‏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user</dc:creator>
  <cp:lastModifiedBy>User</cp:lastModifiedBy>
  <cp:revision>23</cp:revision>
  <dcterms:created xsi:type="dcterms:W3CDTF">2021-01-10T22:09:36Z</dcterms:created>
  <dcterms:modified xsi:type="dcterms:W3CDTF">2022-08-02T12:06:39Z</dcterms:modified>
</cp:coreProperties>
</file>