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Lst>
  <p:notesMasterIdLst>
    <p:notesMasterId r:id="rId14"/>
  </p:notesMasterIdLst>
  <p:sldIdLst>
    <p:sldId id="256" r:id="rId3"/>
    <p:sldId id="257" r:id="rId4"/>
    <p:sldId id="258" r:id="rId5"/>
    <p:sldId id="259" r:id="rId6"/>
    <p:sldId id="260" r:id="rId7"/>
    <p:sldId id="261" r:id="rId8"/>
    <p:sldId id="262" r:id="rId9"/>
    <p:sldId id="266" r:id="rId10"/>
    <p:sldId id="263" r:id="rId11"/>
    <p:sldId id="264" r:id="rId12"/>
    <p:sldId id="265"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Mali" panose="020B0604020202020204" charset="-34"/>
      <p:regular r:id="rId19"/>
      <p:bold r:id="rId20"/>
      <p:italic r:id="rId21"/>
      <p:boldItalic r:id="rId22"/>
    </p:embeddedFont>
    <p:embeddedFont>
      <p:font typeface="Narkisim" panose="020E0502050101010101" pitchFamily="34" charset="-79"/>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iXDVAS2kZ/ezoepg0zn9XLpPk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1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d1731a961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d1731a961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d1731a961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d1731a9612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d1731a961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gd1731a9612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d1731a961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d1731a9612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d4d477db1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d4d477db18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d4d477db1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gd4d477db18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d4d477db1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gd4d477db18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d1731a961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d1731a9612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814FF"/>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rgbClr val="2814FF"/>
              </a:buClr>
              <a:buSzPts val="2400"/>
              <a:buNone/>
              <a:defRPr sz="2400"/>
            </a:lvl1pPr>
            <a:lvl2pPr lvl="1" algn="ctr" rtl="1">
              <a:lnSpc>
                <a:spcPct val="90000"/>
              </a:lnSpc>
              <a:spcBef>
                <a:spcPts val="500"/>
              </a:spcBef>
              <a:spcAft>
                <a:spcPts val="0"/>
              </a:spcAft>
              <a:buClr>
                <a:srgbClr val="2814FF"/>
              </a:buClr>
              <a:buSzPts val="2000"/>
              <a:buNone/>
              <a:defRPr sz="2000"/>
            </a:lvl2pPr>
            <a:lvl3pPr lvl="2" algn="ctr" rtl="1">
              <a:lnSpc>
                <a:spcPct val="90000"/>
              </a:lnSpc>
              <a:spcBef>
                <a:spcPts val="500"/>
              </a:spcBef>
              <a:spcAft>
                <a:spcPts val="0"/>
              </a:spcAft>
              <a:buClr>
                <a:srgbClr val="2814FF"/>
              </a:buClr>
              <a:buSzPts val="1800"/>
              <a:buNone/>
              <a:defRPr sz="1800"/>
            </a:lvl3pPr>
            <a:lvl4pPr lvl="3" algn="ctr" rtl="1">
              <a:lnSpc>
                <a:spcPct val="90000"/>
              </a:lnSpc>
              <a:spcBef>
                <a:spcPts val="500"/>
              </a:spcBef>
              <a:spcAft>
                <a:spcPts val="0"/>
              </a:spcAft>
              <a:buClr>
                <a:srgbClr val="2814FF"/>
              </a:buClr>
              <a:buSzPts val="1600"/>
              <a:buNone/>
              <a:defRPr sz="1600"/>
            </a:lvl4pPr>
            <a:lvl5pPr lvl="4" algn="ctr" rtl="1">
              <a:lnSpc>
                <a:spcPct val="90000"/>
              </a:lnSpc>
              <a:spcBef>
                <a:spcPts val="500"/>
              </a:spcBef>
              <a:spcAft>
                <a:spcPts val="0"/>
              </a:spcAft>
              <a:buClr>
                <a:srgbClr val="2814F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17"/>
          <p:cNvSpPr txBox="1">
            <a:spLocks noGrp="1"/>
          </p:cNvSpPr>
          <p:nvPr>
            <p:ph type="dt" idx="10"/>
          </p:nvPr>
        </p:nvSpPr>
        <p:spPr>
          <a:xfrm>
            <a:off x="4891216" y="6315161"/>
            <a:ext cx="2743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2814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w-IL"/>
              <a:t>‹#›</a:t>
            </a:fld>
            <a:endParaRPr/>
          </a:p>
        </p:txBody>
      </p:sp>
      <p:pic>
        <p:nvPicPr>
          <p:cNvPr id="54" name="Google Shape;54;p28"/>
          <p:cNvPicPr preferRelativeResize="0"/>
          <p:nvPr/>
        </p:nvPicPr>
        <p:blipFill rotWithShape="1">
          <a:blip r:embed="rId2">
            <a:alphaModFix/>
          </a:blip>
          <a:srcRect/>
          <a:stretch/>
        </p:blipFill>
        <p:spPr>
          <a:xfrm>
            <a:off x="14930" y="1"/>
            <a:ext cx="12177070" cy="6858000"/>
          </a:xfrm>
          <a:prstGeom prst="rect">
            <a:avLst/>
          </a:prstGeom>
          <a:noFill/>
          <a:ln>
            <a:noFill/>
          </a:ln>
        </p:spPr>
      </p:pic>
      <p:sp>
        <p:nvSpPr>
          <p:cNvPr id="55" name="Google Shape;55;p28"/>
          <p:cNvSpPr/>
          <p:nvPr/>
        </p:nvSpPr>
        <p:spPr>
          <a:xfrm>
            <a:off x="4038600" y="2415620"/>
            <a:ext cx="3678198" cy="2026762"/>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28"/>
          <p:cNvSpPr txBox="1"/>
          <p:nvPr/>
        </p:nvSpPr>
        <p:spPr>
          <a:xfrm>
            <a:off x="14930" y="2710151"/>
            <a:ext cx="1217707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iw-IL" sz="6600" b="0" i="0" u="none" strike="noStrike" cap="none">
                <a:solidFill>
                  <a:schemeClr val="lt2"/>
                </a:solidFill>
                <a:latin typeface="Mali"/>
                <a:ea typeface="Mali"/>
                <a:cs typeface="Mali"/>
                <a:sym typeface="Mali"/>
              </a:rPr>
              <a:t>תודה!</a:t>
            </a:r>
            <a:r>
              <a:rPr lang="iw-IL" sz="6600" b="0" i="0" u="none" strike="noStrike" cap="none">
                <a:solidFill>
                  <a:srgbClr val="2814FF"/>
                </a:solidFill>
                <a:latin typeface="Mali"/>
                <a:ea typeface="Mali"/>
                <a:cs typeface="Mali"/>
                <a:sym typeface="Mali"/>
              </a:rPr>
              <a:t> </a:t>
            </a:r>
            <a:r>
              <a:rPr lang="iw-IL" sz="5400" b="0" i="0" u="none" strike="noStrike" cap="none">
                <a:solidFill>
                  <a:srgbClr val="2814FF"/>
                </a:solidFill>
                <a:latin typeface="Mali"/>
                <a:ea typeface="Mali"/>
                <a:cs typeface="Mali"/>
                <a:sym typeface="Mali"/>
              </a:rPr>
              <a:t>!</a:t>
            </a:r>
            <a:r>
              <a:rPr lang="iw-IL" sz="7200" b="0" i="0" u="none" strike="noStrike" cap="none">
                <a:solidFill>
                  <a:srgbClr val="2814FF"/>
                </a:solidFill>
                <a:latin typeface="Mali"/>
                <a:ea typeface="Mali"/>
                <a:cs typeface="Mali"/>
                <a:sym typeface="Mali"/>
              </a:rPr>
              <a:t> </a:t>
            </a:r>
            <a:endParaRPr sz="7200" b="0" i="0" u="none" strike="noStrike" cap="none">
              <a:solidFill>
                <a:srgbClr val="2814FF"/>
              </a:solidFill>
              <a:latin typeface="Mali"/>
              <a:ea typeface="Mali"/>
              <a:cs typeface="Mali"/>
              <a:sym typeface="Mal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63"/>
        <p:cNvGrpSpPr/>
        <p:nvPr/>
      </p:nvGrpSpPr>
      <p:grpSpPr>
        <a:xfrm>
          <a:off x="0" y="0"/>
          <a:ext cx="0" cy="0"/>
          <a:chOff x="0" y="0"/>
          <a:chExt cx="0" cy="0"/>
        </a:xfrm>
      </p:grpSpPr>
      <p:sp>
        <p:nvSpPr>
          <p:cNvPr id="64" name="Google Shape;6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66" name="Google Shape;66;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69"/>
        <p:cNvGrpSpPr/>
        <p:nvPr/>
      </p:nvGrpSpPr>
      <p:grpSpPr>
        <a:xfrm>
          <a:off x="0" y="0"/>
          <a:ext cx="0" cy="0"/>
          <a:chOff x="0" y="0"/>
          <a:chExt cx="0" cy="0"/>
        </a:xfrm>
      </p:grpSpPr>
      <p:sp>
        <p:nvSpPr>
          <p:cNvPr id="70" name="Google Shape;70;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72" name="Google Shape;72;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r" rtl="1">
              <a:lnSpc>
                <a:spcPct val="90000"/>
              </a:lnSpc>
              <a:spcBef>
                <a:spcPts val="50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8" name="Google Shape;78;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81"/>
        <p:cNvGrpSpPr/>
        <p:nvPr/>
      </p:nvGrpSpPr>
      <p:grpSpPr>
        <a:xfrm>
          <a:off x="0" y="0"/>
          <a:ext cx="0" cy="0"/>
          <a:chOff x="0" y="0"/>
          <a:chExt cx="0" cy="0"/>
        </a:xfrm>
      </p:grpSpPr>
      <p:sp>
        <p:nvSpPr>
          <p:cNvPr id="82" name="Google Shape;8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4" name="Google Shape;84;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5" name="Google Shape;85;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88"/>
        <p:cNvGrpSpPr/>
        <p:nvPr/>
      </p:nvGrpSpPr>
      <p:grpSpPr>
        <a:xfrm>
          <a:off x="0" y="0"/>
          <a:ext cx="0" cy="0"/>
          <a:chOff x="0" y="0"/>
          <a:chExt cx="0" cy="0"/>
        </a:xfrm>
      </p:grpSpPr>
      <p:sp>
        <p:nvSpPr>
          <p:cNvPr id="89" name="Google Shape;89;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1" name="Google Shape;91;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2" name="Google Shape;92;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3" name="Google Shape;93;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4" name="Google Shape;94;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97"/>
        <p:cNvGrpSpPr/>
        <p:nvPr/>
      </p:nvGrpSpPr>
      <p:grpSpPr>
        <a:xfrm>
          <a:off x="0" y="0"/>
          <a:ext cx="0" cy="0"/>
          <a:chOff x="0" y="0"/>
          <a:chExt cx="0" cy="0"/>
        </a:xfrm>
      </p:grpSpPr>
      <p:sp>
        <p:nvSpPr>
          <p:cNvPr id="98" name="Google Shape;9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102"/>
        <p:cNvGrpSpPr/>
        <p:nvPr/>
      </p:nvGrpSpPr>
      <p:grpSpPr>
        <a:xfrm>
          <a:off x="0" y="0"/>
          <a:ext cx="0" cy="0"/>
          <a:chOff x="0" y="0"/>
          <a:chExt cx="0" cy="0"/>
        </a:xfrm>
      </p:grpSpPr>
      <p:sp>
        <p:nvSpPr>
          <p:cNvPr id="103" name="Google Shape;103;p3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106"/>
        <p:cNvGrpSpPr/>
        <p:nvPr/>
      </p:nvGrpSpPr>
      <p:grpSpPr>
        <a:xfrm>
          <a:off x="0" y="0"/>
          <a:ext cx="0" cy="0"/>
          <a:chOff x="0" y="0"/>
          <a:chExt cx="0" cy="0"/>
        </a:xfrm>
      </p:grpSpPr>
      <p:sp>
        <p:nvSpPr>
          <p:cNvPr id="107" name="Google Shape;107;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a:p>
        </p:txBody>
      </p:sp>
      <p:sp>
        <p:nvSpPr>
          <p:cNvPr id="109" name="Google Shape;109;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110" name="Google Shape;110;p3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113"/>
        <p:cNvGrpSpPr/>
        <p:nvPr/>
      </p:nvGrpSpPr>
      <p:grpSpPr>
        <a:xfrm>
          <a:off x="0" y="0"/>
          <a:ext cx="0" cy="0"/>
          <a:chOff x="0" y="0"/>
          <a:chExt cx="0" cy="0"/>
        </a:xfrm>
      </p:grpSpPr>
      <p:sp>
        <p:nvSpPr>
          <p:cNvPr id="114" name="Google Shape;114;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6" name="Google Shape;116;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117" name="Google Shape;117;p3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body" idx="1"/>
          </p:nvPr>
        </p:nvSpPr>
        <p:spPr>
          <a:xfrm>
            <a:off x="838200" y="2155139"/>
            <a:ext cx="10515600" cy="428685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120"/>
        <p:cNvGrpSpPr/>
        <p:nvPr/>
      </p:nvGrpSpPr>
      <p:grpSpPr>
        <a:xfrm>
          <a:off x="0" y="0"/>
          <a:ext cx="0" cy="0"/>
          <a:chOff x="0" y="0"/>
          <a:chExt cx="0" cy="0"/>
        </a:xfrm>
      </p:grpSpPr>
      <p:sp>
        <p:nvSpPr>
          <p:cNvPr id="121" name="Google Shape;121;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23" name="Google Shape;123;p3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126"/>
        <p:cNvGrpSpPr/>
        <p:nvPr/>
      </p:nvGrpSpPr>
      <p:grpSpPr>
        <a:xfrm>
          <a:off x="0" y="0"/>
          <a:ext cx="0" cy="0"/>
          <a:chOff x="0" y="0"/>
          <a:chExt cx="0" cy="0"/>
        </a:xfrm>
      </p:grpSpPr>
      <p:sp>
        <p:nvSpPr>
          <p:cNvPr id="127" name="Google Shape;127;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29" name="Google Shape;129;p3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1">
  <p:cSld name="Title Slide1">
    <p:spTree>
      <p:nvGrpSpPr>
        <p:cNvPr id="1" name="Shape 20"/>
        <p:cNvGrpSpPr/>
        <p:nvPr/>
      </p:nvGrpSpPr>
      <p:grpSpPr>
        <a:xfrm>
          <a:off x="0" y="0"/>
          <a:ext cx="0" cy="0"/>
          <a:chOff x="0" y="0"/>
          <a:chExt cx="0" cy="0"/>
        </a:xfrm>
      </p:grpSpPr>
      <p:sp>
        <p:nvSpPr>
          <p:cNvPr id="21" name="Google Shape;21;p19"/>
          <p:cNvSpPr txBox="1">
            <a:spLocks noGrp="1"/>
          </p:cNvSpPr>
          <p:nvPr>
            <p:ph type="title"/>
          </p:nvPr>
        </p:nvSpPr>
        <p:spPr>
          <a:xfrm>
            <a:off x="1102784" y="855949"/>
            <a:ext cx="9601728" cy="346249"/>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rgbClr val="2814FF"/>
              </a:buClr>
              <a:buSzPts val="2500"/>
              <a:buFont typeface="Calibri"/>
              <a:buNone/>
              <a:defRPr sz="2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 name="Google Shape;22;p19" descr="logo_bh.jpg"/>
          <p:cNvPicPr preferRelativeResize="0"/>
          <p:nvPr/>
        </p:nvPicPr>
        <p:blipFill rotWithShape="1">
          <a:blip r:embed="rId2">
            <a:alphaModFix/>
          </a:blip>
          <a:srcRect/>
          <a:stretch/>
        </p:blipFill>
        <p:spPr>
          <a:xfrm>
            <a:off x="527381" y="5945852"/>
            <a:ext cx="1824203" cy="651501"/>
          </a:xfrm>
          <a:prstGeom prst="rect">
            <a:avLst/>
          </a:prstGeom>
          <a:noFill/>
          <a:ln>
            <a:noFill/>
          </a:ln>
        </p:spPr>
      </p:pic>
      <p:sp>
        <p:nvSpPr>
          <p:cNvPr id="23" name="Google Shape;23;p19"/>
          <p:cNvSpPr txBox="1">
            <a:spLocks noGrp="1"/>
          </p:cNvSpPr>
          <p:nvPr>
            <p:ph type="body" idx="1"/>
          </p:nvPr>
        </p:nvSpPr>
        <p:spPr>
          <a:xfrm>
            <a:off x="11184565" y="44624"/>
            <a:ext cx="576064" cy="288033"/>
          </a:xfrm>
          <a:prstGeom prst="rect">
            <a:avLst/>
          </a:prstGeom>
          <a:noFill/>
          <a:ln>
            <a:noFill/>
          </a:ln>
        </p:spPr>
        <p:txBody>
          <a:bodyPr spcFirstLastPara="1" wrap="square" lIns="91425" tIns="45700" rIns="91425" bIns="45700" anchor="t" anchorCtr="0">
            <a:normAutofit/>
          </a:bodyPr>
          <a:lstStyle>
            <a:lvl1pPr marL="457200" marR="0" lvl="0" indent="-228600" algn="l" rtl="1">
              <a:lnSpc>
                <a:spcPct val="100000"/>
              </a:lnSpc>
              <a:spcBef>
                <a:spcPts val="260"/>
              </a:spcBef>
              <a:spcAft>
                <a:spcPts val="0"/>
              </a:spcAft>
              <a:buClr>
                <a:srgbClr val="FFFFFF"/>
              </a:buClr>
              <a:buSzPts val="1300"/>
              <a:buFont typeface="Arial"/>
              <a:buNone/>
              <a:defRPr sz="1300" b="1">
                <a:solidFill>
                  <a:srgbClr val="FFFFFF"/>
                </a:solidFill>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2400"/>
              <a:buNone/>
              <a:defRPr sz="2400">
                <a:solidFill>
                  <a:srgbClr val="2814FF"/>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838200" y="1825625"/>
            <a:ext cx="5181600" cy="4657552"/>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3"/>
          <p:cNvSpPr txBox="1">
            <a:spLocks noGrp="1"/>
          </p:cNvSpPr>
          <p:nvPr>
            <p:ph type="body" idx="2"/>
          </p:nvPr>
        </p:nvSpPr>
        <p:spPr>
          <a:xfrm>
            <a:off x="6172200" y="1825624"/>
            <a:ext cx="5181600" cy="4657553"/>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839788" y="587547"/>
            <a:ext cx="10515600" cy="143072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3600"/>
              <a:buFont typeface="Calibri"/>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839788" y="2163402"/>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2814FF"/>
              </a:buClr>
              <a:buSzPts val="2400"/>
              <a:buNone/>
              <a:defRPr sz="2400" b="1"/>
            </a:lvl1pPr>
            <a:lvl2pPr marL="914400" lvl="1" indent="-228600" algn="r" rtl="1">
              <a:lnSpc>
                <a:spcPct val="90000"/>
              </a:lnSpc>
              <a:spcBef>
                <a:spcPts val="500"/>
              </a:spcBef>
              <a:spcAft>
                <a:spcPts val="0"/>
              </a:spcAft>
              <a:buClr>
                <a:srgbClr val="2814FF"/>
              </a:buClr>
              <a:buSzPts val="2000"/>
              <a:buNone/>
              <a:defRPr sz="2000" b="1"/>
            </a:lvl2pPr>
            <a:lvl3pPr marL="1371600" lvl="2" indent="-228600" algn="r" rtl="1">
              <a:lnSpc>
                <a:spcPct val="90000"/>
              </a:lnSpc>
              <a:spcBef>
                <a:spcPts val="500"/>
              </a:spcBef>
              <a:spcAft>
                <a:spcPts val="0"/>
              </a:spcAft>
              <a:buClr>
                <a:srgbClr val="2814FF"/>
              </a:buClr>
              <a:buSzPts val="1800"/>
              <a:buNone/>
              <a:defRPr sz="1800" b="1"/>
            </a:lvl3pPr>
            <a:lvl4pPr marL="1828800" lvl="3" indent="-228600" algn="r" rtl="1">
              <a:lnSpc>
                <a:spcPct val="90000"/>
              </a:lnSpc>
              <a:spcBef>
                <a:spcPts val="500"/>
              </a:spcBef>
              <a:spcAft>
                <a:spcPts val="0"/>
              </a:spcAft>
              <a:buClr>
                <a:srgbClr val="2814FF"/>
              </a:buClr>
              <a:buSzPts val="1600"/>
              <a:buNone/>
              <a:defRPr sz="1600" b="1"/>
            </a:lvl4pPr>
            <a:lvl5pPr marL="2286000" lvl="4" indent="-228600" algn="r" rtl="1">
              <a:lnSpc>
                <a:spcPct val="90000"/>
              </a:lnSpc>
              <a:spcBef>
                <a:spcPts val="500"/>
              </a:spcBef>
              <a:spcAft>
                <a:spcPts val="0"/>
              </a:spcAft>
              <a:buClr>
                <a:srgbClr val="2814F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24"/>
          <p:cNvSpPr txBox="1">
            <a:spLocks noGrp="1"/>
          </p:cNvSpPr>
          <p:nvPr>
            <p:ph type="body" idx="2"/>
          </p:nvPr>
        </p:nvSpPr>
        <p:spPr>
          <a:xfrm>
            <a:off x="839788" y="3098207"/>
            <a:ext cx="5157787" cy="3525019"/>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4"/>
          <p:cNvSpPr txBox="1">
            <a:spLocks noGrp="1"/>
          </p:cNvSpPr>
          <p:nvPr>
            <p:ph type="body" idx="3"/>
          </p:nvPr>
        </p:nvSpPr>
        <p:spPr>
          <a:xfrm>
            <a:off x="6172200" y="2163402"/>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2814FF"/>
              </a:buClr>
              <a:buSzPts val="2400"/>
              <a:buNone/>
              <a:defRPr sz="2400" b="1"/>
            </a:lvl1pPr>
            <a:lvl2pPr marL="914400" lvl="1" indent="-228600" algn="r" rtl="1">
              <a:lnSpc>
                <a:spcPct val="90000"/>
              </a:lnSpc>
              <a:spcBef>
                <a:spcPts val="500"/>
              </a:spcBef>
              <a:spcAft>
                <a:spcPts val="0"/>
              </a:spcAft>
              <a:buClr>
                <a:srgbClr val="2814FF"/>
              </a:buClr>
              <a:buSzPts val="2000"/>
              <a:buNone/>
              <a:defRPr sz="2000" b="1"/>
            </a:lvl2pPr>
            <a:lvl3pPr marL="1371600" lvl="2" indent="-228600" algn="r" rtl="1">
              <a:lnSpc>
                <a:spcPct val="90000"/>
              </a:lnSpc>
              <a:spcBef>
                <a:spcPts val="500"/>
              </a:spcBef>
              <a:spcAft>
                <a:spcPts val="0"/>
              </a:spcAft>
              <a:buClr>
                <a:srgbClr val="2814FF"/>
              </a:buClr>
              <a:buSzPts val="1800"/>
              <a:buNone/>
              <a:defRPr sz="1800" b="1"/>
            </a:lvl3pPr>
            <a:lvl4pPr marL="1828800" lvl="3" indent="-228600" algn="r" rtl="1">
              <a:lnSpc>
                <a:spcPct val="90000"/>
              </a:lnSpc>
              <a:spcBef>
                <a:spcPts val="500"/>
              </a:spcBef>
              <a:spcAft>
                <a:spcPts val="0"/>
              </a:spcAft>
              <a:buClr>
                <a:srgbClr val="2814FF"/>
              </a:buClr>
              <a:buSzPts val="1600"/>
              <a:buNone/>
              <a:defRPr sz="1600" b="1"/>
            </a:lvl4pPr>
            <a:lvl5pPr marL="2286000" lvl="4" indent="-228600" algn="r" rtl="1">
              <a:lnSpc>
                <a:spcPct val="90000"/>
              </a:lnSpc>
              <a:spcBef>
                <a:spcPts val="500"/>
              </a:spcBef>
              <a:spcAft>
                <a:spcPts val="0"/>
              </a:spcAft>
              <a:buClr>
                <a:srgbClr val="2814F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24"/>
          <p:cNvSpPr txBox="1">
            <a:spLocks noGrp="1"/>
          </p:cNvSpPr>
          <p:nvPr>
            <p:ph type="body" idx="4"/>
          </p:nvPr>
        </p:nvSpPr>
        <p:spPr>
          <a:xfrm>
            <a:off x="6172200" y="3098207"/>
            <a:ext cx="5183188" cy="3525019"/>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
        <p:cNvGrpSpPr/>
        <p:nvPr/>
      </p:nvGrpSpPr>
      <p:grpSpPr>
        <a:xfrm>
          <a:off x="0" y="0"/>
          <a:ext cx="0" cy="0"/>
          <a:chOff x="0" y="0"/>
          <a:chExt cx="0" cy="0"/>
        </a:xfrm>
      </p:grpSpPr>
      <p:sp>
        <p:nvSpPr>
          <p:cNvPr id="40" name="Google Shape;40;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rgbClr val="2814FF"/>
              </a:buClr>
              <a:buSzPts val="3200"/>
              <a:buChar char="•"/>
              <a:defRPr sz="3200"/>
            </a:lvl1pPr>
            <a:lvl2pPr marL="914400" lvl="1" indent="-406400" algn="r" rtl="1">
              <a:lnSpc>
                <a:spcPct val="90000"/>
              </a:lnSpc>
              <a:spcBef>
                <a:spcPts val="500"/>
              </a:spcBef>
              <a:spcAft>
                <a:spcPts val="0"/>
              </a:spcAft>
              <a:buClr>
                <a:srgbClr val="2814FF"/>
              </a:buClr>
              <a:buSzPts val="2800"/>
              <a:buChar char="•"/>
              <a:defRPr sz="2800"/>
            </a:lvl2pPr>
            <a:lvl3pPr marL="1371600" lvl="2" indent="-381000" algn="r" rtl="1">
              <a:lnSpc>
                <a:spcPct val="90000"/>
              </a:lnSpc>
              <a:spcBef>
                <a:spcPts val="500"/>
              </a:spcBef>
              <a:spcAft>
                <a:spcPts val="0"/>
              </a:spcAft>
              <a:buClr>
                <a:srgbClr val="2814FF"/>
              </a:buClr>
              <a:buSzPts val="2400"/>
              <a:buChar char="•"/>
              <a:defRPr sz="2400"/>
            </a:lvl3pPr>
            <a:lvl4pPr marL="1828800" lvl="3" indent="-355600" algn="r" rtl="1">
              <a:lnSpc>
                <a:spcPct val="90000"/>
              </a:lnSpc>
              <a:spcBef>
                <a:spcPts val="500"/>
              </a:spcBef>
              <a:spcAft>
                <a:spcPts val="0"/>
              </a:spcAft>
              <a:buClr>
                <a:srgbClr val="2814FF"/>
              </a:buClr>
              <a:buSzPts val="2000"/>
              <a:buChar char="•"/>
              <a:defRPr sz="2000"/>
            </a:lvl4pPr>
            <a:lvl5pPr marL="2286000" lvl="4" indent="-355600" algn="r" rtl="1">
              <a:lnSpc>
                <a:spcPct val="90000"/>
              </a:lnSpc>
              <a:spcBef>
                <a:spcPts val="500"/>
              </a:spcBef>
              <a:spcAft>
                <a:spcPts val="0"/>
              </a:spcAft>
              <a:buClr>
                <a:srgbClr val="2814F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2" name="Google Shape;42;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1600"/>
              <a:buNone/>
              <a:defRPr sz="1600"/>
            </a:lvl1pPr>
            <a:lvl2pPr marL="914400" lvl="1" indent="-228600" algn="r" rtl="1">
              <a:lnSpc>
                <a:spcPct val="90000"/>
              </a:lnSpc>
              <a:spcBef>
                <a:spcPts val="500"/>
              </a:spcBef>
              <a:spcAft>
                <a:spcPts val="0"/>
              </a:spcAft>
              <a:buClr>
                <a:srgbClr val="2814FF"/>
              </a:buClr>
              <a:buSzPts val="1400"/>
              <a:buNone/>
              <a:defRPr sz="1400"/>
            </a:lvl2pPr>
            <a:lvl3pPr marL="1371600" lvl="2" indent="-228600" algn="r" rtl="1">
              <a:lnSpc>
                <a:spcPct val="90000"/>
              </a:lnSpc>
              <a:spcBef>
                <a:spcPts val="500"/>
              </a:spcBef>
              <a:spcAft>
                <a:spcPts val="0"/>
              </a:spcAft>
              <a:buClr>
                <a:srgbClr val="2814FF"/>
              </a:buClr>
              <a:buSzPts val="1200"/>
              <a:buNone/>
              <a:defRPr sz="1200"/>
            </a:lvl3pPr>
            <a:lvl4pPr marL="1828800" lvl="3" indent="-228600" algn="r" rtl="1">
              <a:lnSpc>
                <a:spcPct val="90000"/>
              </a:lnSpc>
              <a:spcBef>
                <a:spcPts val="500"/>
              </a:spcBef>
              <a:spcAft>
                <a:spcPts val="0"/>
              </a:spcAft>
              <a:buClr>
                <a:srgbClr val="2814FF"/>
              </a:buClr>
              <a:buSzPts val="1000"/>
              <a:buNone/>
              <a:defRPr sz="1000"/>
            </a:lvl4pPr>
            <a:lvl5pPr marL="2286000" lvl="4" indent="-228600" algn="r" rtl="1">
              <a:lnSpc>
                <a:spcPct val="90000"/>
              </a:lnSpc>
              <a:spcBef>
                <a:spcPts val="500"/>
              </a:spcBef>
              <a:spcAft>
                <a:spcPts val="0"/>
              </a:spcAft>
              <a:buClr>
                <a:srgbClr val="2814F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 name="Google Shape;4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6"/>
        <p:cNvGrpSpPr/>
        <p:nvPr/>
      </p:nvGrpSpPr>
      <p:grpSpPr>
        <a:xfrm>
          <a:off x="0" y="0"/>
          <a:ext cx="0" cy="0"/>
          <a:chOff x="0" y="0"/>
          <a:chExt cx="0" cy="0"/>
        </a:xfrm>
      </p:grpSpPr>
      <p:sp>
        <p:nvSpPr>
          <p:cNvPr id="47" name="Google Shape;47;p27"/>
          <p:cNvSpPr txBox="1">
            <a:spLocks noGrp="1"/>
          </p:cNvSpPr>
          <p:nvPr>
            <p:ph type="title"/>
          </p:nvPr>
        </p:nvSpPr>
        <p:spPr>
          <a:xfrm>
            <a:off x="7423151" y="630194"/>
            <a:ext cx="3932237" cy="16002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a:spLocks noGrp="1"/>
          </p:cNvSpPr>
          <p:nvPr>
            <p:ph type="pic" idx="2"/>
          </p:nvPr>
        </p:nvSpPr>
        <p:spPr>
          <a:xfrm>
            <a:off x="881448" y="1275749"/>
            <a:ext cx="6172200" cy="5052498"/>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rgbClr val="2814FF"/>
              </a:buClr>
              <a:buSzPts val="3200"/>
              <a:buFont typeface="Arial"/>
              <a:buNone/>
              <a:defRPr sz="3200" b="0" i="0" u="none" strike="noStrike" cap="none">
                <a:solidFill>
                  <a:srgbClr val="2814FF"/>
                </a:solidFill>
                <a:latin typeface="Calibri"/>
                <a:ea typeface="Calibri"/>
                <a:cs typeface="Calibri"/>
                <a:sym typeface="Calibri"/>
              </a:defRPr>
            </a:lvl1pPr>
            <a:lvl2pPr marR="0" lvl="1" algn="r" rtl="1">
              <a:lnSpc>
                <a:spcPct val="90000"/>
              </a:lnSpc>
              <a:spcBef>
                <a:spcPts val="500"/>
              </a:spcBef>
              <a:spcAft>
                <a:spcPts val="0"/>
              </a:spcAft>
              <a:buClr>
                <a:srgbClr val="2814FF"/>
              </a:buClr>
              <a:buSzPts val="2800"/>
              <a:buFont typeface="Arial"/>
              <a:buNone/>
              <a:defRPr sz="2800" b="0" i="0" u="none" strike="noStrike" cap="none">
                <a:solidFill>
                  <a:srgbClr val="2814FF"/>
                </a:solidFill>
                <a:latin typeface="Calibri"/>
                <a:ea typeface="Calibri"/>
                <a:cs typeface="Calibri"/>
                <a:sym typeface="Calibri"/>
              </a:defRPr>
            </a:lvl2pPr>
            <a:lvl3pPr marR="0" lvl="2" algn="r" rtl="1">
              <a:lnSpc>
                <a:spcPct val="90000"/>
              </a:lnSpc>
              <a:spcBef>
                <a:spcPts val="500"/>
              </a:spcBef>
              <a:spcAft>
                <a:spcPts val="0"/>
              </a:spcAft>
              <a:buClr>
                <a:srgbClr val="2814FF"/>
              </a:buClr>
              <a:buSzPts val="2400"/>
              <a:buFont typeface="Arial"/>
              <a:buNone/>
              <a:defRPr sz="2400" b="0" i="0" u="none" strike="noStrike" cap="none">
                <a:solidFill>
                  <a:srgbClr val="2814FF"/>
                </a:solidFill>
                <a:latin typeface="Calibri"/>
                <a:ea typeface="Calibri"/>
                <a:cs typeface="Calibri"/>
                <a:sym typeface="Calibri"/>
              </a:defRPr>
            </a:lvl3pPr>
            <a:lvl4pPr marR="0" lvl="3" algn="r" rtl="1">
              <a:lnSpc>
                <a:spcPct val="90000"/>
              </a:lnSpc>
              <a:spcBef>
                <a:spcPts val="500"/>
              </a:spcBef>
              <a:spcAft>
                <a:spcPts val="0"/>
              </a:spcAft>
              <a:buClr>
                <a:srgbClr val="2814FF"/>
              </a:buClr>
              <a:buSzPts val="2000"/>
              <a:buFont typeface="Arial"/>
              <a:buNone/>
              <a:defRPr sz="2000" b="0" i="0" u="none" strike="noStrike" cap="none">
                <a:solidFill>
                  <a:srgbClr val="2814FF"/>
                </a:solidFill>
                <a:latin typeface="Calibri"/>
                <a:ea typeface="Calibri"/>
                <a:cs typeface="Calibri"/>
                <a:sym typeface="Calibri"/>
              </a:defRPr>
            </a:lvl4pPr>
            <a:lvl5pPr marR="0" lvl="4" algn="r" rtl="1">
              <a:lnSpc>
                <a:spcPct val="90000"/>
              </a:lnSpc>
              <a:spcBef>
                <a:spcPts val="500"/>
              </a:spcBef>
              <a:spcAft>
                <a:spcPts val="0"/>
              </a:spcAft>
              <a:buClr>
                <a:srgbClr val="2814FF"/>
              </a:buClr>
              <a:buSzPts val="2000"/>
              <a:buFont typeface="Arial"/>
              <a:buNone/>
              <a:defRPr sz="2000" b="0" i="0" u="none" strike="noStrike" cap="none">
                <a:solidFill>
                  <a:srgbClr val="2814FF"/>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9" name="Google Shape;49;p27"/>
          <p:cNvSpPr txBox="1">
            <a:spLocks noGrp="1"/>
          </p:cNvSpPr>
          <p:nvPr>
            <p:ph type="body" idx="1"/>
          </p:nvPr>
        </p:nvSpPr>
        <p:spPr>
          <a:xfrm>
            <a:off x="7423150" y="2516659"/>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1600"/>
              <a:buNone/>
              <a:defRPr sz="1600"/>
            </a:lvl1pPr>
            <a:lvl2pPr marL="914400" lvl="1" indent="-228600" algn="r" rtl="1">
              <a:lnSpc>
                <a:spcPct val="90000"/>
              </a:lnSpc>
              <a:spcBef>
                <a:spcPts val="500"/>
              </a:spcBef>
              <a:spcAft>
                <a:spcPts val="0"/>
              </a:spcAft>
              <a:buClr>
                <a:srgbClr val="2814FF"/>
              </a:buClr>
              <a:buSzPts val="1400"/>
              <a:buNone/>
              <a:defRPr sz="1400"/>
            </a:lvl2pPr>
            <a:lvl3pPr marL="1371600" lvl="2" indent="-228600" algn="r" rtl="1">
              <a:lnSpc>
                <a:spcPct val="90000"/>
              </a:lnSpc>
              <a:spcBef>
                <a:spcPts val="500"/>
              </a:spcBef>
              <a:spcAft>
                <a:spcPts val="0"/>
              </a:spcAft>
              <a:buClr>
                <a:srgbClr val="2814FF"/>
              </a:buClr>
              <a:buSzPts val="1200"/>
              <a:buNone/>
              <a:defRPr sz="1200"/>
            </a:lvl3pPr>
            <a:lvl4pPr marL="1828800" lvl="3" indent="-228600" algn="r" rtl="1">
              <a:lnSpc>
                <a:spcPct val="90000"/>
              </a:lnSpc>
              <a:spcBef>
                <a:spcPts val="500"/>
              </a:spcBef>
              <a:spcAft>
                <a:spcPts val="0"/>
              </a:spcAft>
              <a:buClr>
                <a:srgbClr val="2814FF"/>
              </a:buClr>
              <a:buSzPts val="1000"/>
              <a:buNone/>
              <a:defRPr sz="1000"/>
            </a:lvl4pPr>
            <a:lvl5pPr marL="2286000" lvl="4" indent="-228600" algn="r" rtl="1">
              <a:lnSpc>
                <a:spcPct val="90000"/>
              </a:lnSpc>
              <a:spcBef>
                <a:spcPts val="500"/>
              </a:spcBef>
              <a:spcAft>
                <a:spcPts val="0"/>
              </a:spcAft>
              <a:buClr>
                <a:srgbClr val="2814F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marR="0" lvl="0" algn="r" rtl="0">
              <a:lnSpc>
                <a:spcPct val="90000"/>
              </a:lnSpc>
              <a:spcBef>
                <a:spcPts val="0"/>
              </a:spcBef>
              <a:spcAft>
                <a:spcPts val="0"/>
              </a:spcAft>
              <a:buClr>
                <a:srgbClr val="2814FF"/>
              </a:buClr>
              <a:buSzPts val="4400"/>
              <a:buFont typeface="Calibri"/>
              <a:buNone/>
              <a:defRPr sz="4400" b="0" i="0" u="none" strike="noStrike" cap="none">
                <a:solidFill>
                  <a:srgbClr val="2814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838200" y="2155139"/>
            <a:ext cx="10515600" cy="4015002"/>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rgbClr val="2814FF"/>
              </a:buClr>
              <a:buSzPts val="2800"/>
              <a:buFont typeface="Arial"/>
              <a:buChar char="•"/>
              <a:defRPr sz="2800" b="0" i="0" u="none" strike="noStrike" cap="none">
                <a:solidFill>
                  <a:srgbClr val="2814FF"/>
                </a:solidFill>
                <a:latin typeface="Calibri"/>
                <a:ea typeface="Calibri"/>
                <a:cs typeface="Calibri"/>
                <a:sym typeface="Calibri"/>
              </a:defRPr>
            </a:lvl1pPr>
            <a:lvl2pPr marL="914400" marR="0" lvl="1" indent="-381000" algn="r" rtl="1">
              <a:lnSpc>
                <a:spcPct val="90000"/>
              </a:lnSpc>
              <a:spcBef>
                <a:spcPts val="500"/>
              </a:spcBef>
              <a:spcAft>
                <a:spcPts val="0"/>
              </a:spcAft>
              <a:buClr>
                <a:srgbClr val="2814FF"/>
              </a:buClr>
              <a:buSzPts val="2400"/>
              <a:buFont typeface="Arial"/>
              <a:buChar char="•"/>
              <a:defRPr sz="2400" b="0" i="0" u="none" strike="noStrike" cap="none">
                <a:solidFill>
                  <a:srgbClr val="2814FF"/>
                </a:solidFill>
                <a:latin typeface="Calibri"/>
                <a:ea typeface="Calibri"/>
                <a:cs typeface="Calibri"/>
                <a:sym typeface="Calibri"/>
              </a:defRPr>
            </a:lvl2pPr>
            <a:lvl3pPr marL="1371600" marR="0" lvl="2" indent="-355600" algn="r" rtl="1">
              <a:lnSpc>
                <a:spcPct val="90000"/>
              </a:lnSpc>
              <a:spcBef>
                <a:spcPts val="500"/>
              </a:spcBef>
              <a:spcAft>
                <a:spcPts val="0"/>
              </a:spcAft>
              <a:buClr>
                <a:srgbClr val="2814FF"/>
              </a:buClr>
              <a:buSzPts val="2000"/>
              <a:buFont typeface="Arial"/>
              <a:buChar char="•"/>
              <a:defRPr sz="2000" b="0" i="0" u="none" strike="noStrike" cap="none">
                <a:solidFill>
                  <a:srgbClr val="2814FF"/>
                </a:solidFill>
                <a:latin typeface="Calibri"/>
                <a:ea typeface="Calibri"/>
                <a:cs typeface="Calibri"/>
                <a:sym typeface="Calibri"/>
              </a:defRPr>
            </a:lvl3pPr>
            <a:lvl4pPr marL="1828800" marR="0" lvl="3" indent="-342900" algn="r" rtl="1">
              <a:lnSpc>
                <a:spcPct val="90000"/>
              </a:lnSpc>
              <a:spcBef>
                <a:spcPts val="500"/>
              </a:spcBef>
              <a:spcAft>
                <a:spcPts val="0"/>
              </a:spcAft>
              <a:buClr>
                <a:srgbClr val="2814FF"/>
              </a:buClr>
              <a:buSzPts val="1800"/>
              <a:buFont typeface="Arial"/>
              <a:buChar char="•"/>
              <a:defRPr sz="1800" b="0" i="0" u="none" strike="noStrike" cap="none">
                <a:solidFill>
                  <a:srgbClr val="2814FF"/>
                </a:solidFill>
                <a:latin typeface="Calibri"/>
                <a:ea typeface="Calibri"/>
                <a:cs typeface="Calibri"/>
                <a:sym typeface="Calibri"/>
              </a:defRPr>
            </a:lvl4pPr>
            <a:lvl5pPr marL="2286000" marR="0" lvl="4" indent="-342900" algn="r" rtl="1">
              <a:lnSpc>
                <a:spcPct val="90000"/>
              </a:lnSpc>
              <a:spcBef>
                <a:spcPts val="500"/>
              </a:spcBef>
              <a:spcAft>
                <a:spcPts val="0"/>
              </a:spcAft>
              <a:buClr>
                <a:srgbClr val="2814FF"/>
              </a:buClr>
              <a:buSzPts val="1800"/>
              <a:buFont typeface="Arial"/>
              <a:buChar char="•"/>
              <a:defRPr sz="1800" b="0" i="0" u="none" strike="noStrike" cap="none">
                <a:solidFill>
                  <a:srgbClr val="2814F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w-IL"/>
              <a:t>‹#›</a:t>
            </a:fld>
            <a:endParaRPr/>
          </a:p>
        </p:txBody>
      </p:sp>
      <p:sp>
        <p:nvSpPr>
          <p:cNvPr id="11" name="Google Shape;11;p16"/>
          <p:cNvSpPr/>
          <p:nvPr/>
        </p:nvSpPr>
        <p:spPr>
          <a:xfrm>
            <a:off x="-1" y="0"/>
            <a:ext cx="12192000" cy="593889"/>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2" name="Google Shape;12;p16"/>
          <p:cNvPicPr preferRelativeResize="0"/>
          <p:nvPr/>
        </p:nvPicPr>
        <p:blipFill rotWithShape="1">
          <a:blip r:embed="rId12">
            <a:alphaModFix/>
          </a:blip>
          <a:srcRect/>
          <a:stretch/>
        </p:blipFill>
        <p:spPr>
          <a:xfrm>
            <a:off x="-1" y="1"/>
            <a:ext cx="2516958" cy="5935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sp>
        <p:nvSpPr>
          <p:cNvPr id="58" name="Google Shape;5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txBox="1">
            <a:spLocks noGrp="1"/>
          </p:cNvSpPr>
          <p:nvPr>
            <p:ph type="ctrTitle"/>
          </p:nvPr>
        </p:nvSpPr>
        <p:spPr>
          <a:xfrm>
            <a:off x="1465810" y="598662"/>
            <a:ext cx="9144000" cy="2387600"/>
          </a:xfrm>
          <a:prstGeom prst="rect">
            <a:avLst/>
          </a:prstGeom>
          <a:noFill/>
          <a:ln>
            <a:noFill/>
          </a:ln>
        </p:spPr>
        <p:txBody>
          <a:bodyPr spcFirstLastPara="1" wrap="square" lIns="91425" tIns="45700" rIns="91425" bIns="45700" anchor="b" anchorCtr="0">
            <a:noAutofit/>
          </a:bodyPr>
          <a:lstStyle/>
          <a:p>
            <a:pPr marL="0" lvl="0" indent="0" algn="ctr" rtl="1">
              <a:spcBef>
                <a:spcPts val="0"/>
              </a:spcBef>
              <a:spcAft>
                <a:spcPts val="0"/>
              </a:spcAft>
              <a:buClr>
                <a:srgbClr val="2F5496"/>
              </a:buClr>
              <a:buSzPts val="8000"/>
              <a:buFont typeface="Narkisim"/>
              <a:buNone/>
            </a:pPr>
            <a:r>
              <a:rPr lang="iw-IL" sz="8200" b="1">
                <a:solidFill>
                  <a:srgbClr val="2814FF"/>
                </a:solidFill>
                <a:latin typeface="Narkisim"/>
                <a:ea typeface="Narkisim"/>
                <a:cs typeface="Narkisim"/>
                <a:sym typeface="Narkisim"/>
              </a:rPr>
              <a:t>מורה נבוכים</a:t>
            </a:r>
            <a:endParaRPr sz="8350" b="1">
              <a:solidFill>
                <a:srgbClr val="2814FF"/>
              </a:solidFill>
            </a:endParaRPr>
          </a:p>
        </p:txBody>
      </p:sp>
      <p:sp>
        <p:nvSpPr>
          <p:cNvPr id="137" name="Google Shape;137;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1">
              <a:spcBef>
                <a:spcPts val="0"/>
              </a:spcBef>
              <a:spcAft>
                <a:spcPts val="0"/>
              </a:spcAft>
              <a:buClr>
                <a:schemeClr val="dk1"/>
              </a:buClr>
              <a:buSzPts val="3200"/>
              <a:buFont typeface="Arial"/>
              <a:buNone/>
            </a:pPr>
            <a:r>
              <a:rPr lang="iw-IL" sz="3400" dirty="0">
                <a:solidFill>
                  <a:srgbClr val="2814FF"/>
                </a:solidFill>
                <a:latin typeface="Narkisim"/>
                <a:ea typeface="Narkisim"/>
                <a:cs typeface="Narkisim"/>
                <a:sym typeface="Narkisim"/>
              </a:rPr>
              <a:t>שו''ת נפוצות </a:t>
            </a:r>
            <a:r>
              <a:rPr lang="he-IL" sz="3400" dirty="0">
                <a:latin typeface="Narkisim"/>
                <a:ea typeface="Narkisim"/>
                <a:cs typeface="Narkisim"/>
                <a:sym typeface="Narkisim"/>
              </a:rPr>
              <a:t>למדריכי מוזיאון אנו</a:t>
            </a:r>
            <a:endParaRPr sz="3200" dirty="0"/>
          </a:p>
        </p:txBody>
      </p:sp>
      <p:sp>
        <p:nvSpPr>
          <p:cNvPr id="138" name="Google Shape;138;p1"/>
          <p:cNvSpPr txBox="1"/>
          <p:nvPr/>
        </p:nvSpPr>
        <p:spPr>
          <a:xfrm>
            <a:off x="4055225" y="5498869"/>
            <a:ext cx="408154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w-IL" sz="1800" b="0" i="0" u="none" strike="noStrike" cap="none">
                <a:solidFill>
                  <a:srgbClr val="2814FF"/>
                </a:solidFill>
                <a:latin typeface="Calibri"/>
                <a:ea typeface="Calibri"/>
                <a:cs typeface="Calibri"/>
                <a:sym typeface="Calibri"/>
              </a:rPr>
              <a:t>בית הספר ללימודי העם היהודי</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iw-IL" sz="1800" b="0" i="0" u="none" strike="noStrike" cap="none">
                <a:solidFill>
                  <a:srgbClr val="2814FF"/>
                </a:solidFill>
                <a:latin typeface="Calibri"/>
                <a:ea typeface="Calibri"/>
                <a:cs typeface="Calibri"/>
                <a:sym typeface="Calibri"/>
              </a:rPr>
              <a:t>אנו - מוזיאון העם היהודי</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gd1731a9612_0_26"/>
          <p:cNvSpPr txBox="1"/>
          <p:nvPr/>
        </p:nvSpPr>
        <p:spPr>
          <a:xfrm>
            <a:off x="646043" y="1113183"/>
            <a:ext cx="11221279" cy="5315267"/>
          </a:xfrm>
          <a:prstGeom prst="rect">
            <a:avLst/>
          </a:prstGeom>
          <a:noFill/>
          <a:ln>
            <a:noFill/>
          </a:ln>
        </p:spPr>
        <p:txBody>
          <a:bodyPr spcFirstLastPara="1" wrap="square" lIns="91425" tIns="45700" rIns="91425" bIns="45700" anchor="t" anchorCtr="0">
            <a:normAutofit/>
          </a:bodyPr>
          <a:lstStyle/>
          <a:p>
            <a:pPr marL="457200" lvl="0" indent="0" algn="ctr" rtl="1">
              <a:lnSpc>
                <a:spcPct val="115000"/>
              </a:lnSpc>
              <a:spcBef>
                <a:spcPts val="0"/>
              </a:spcBef>
              <a:spcAft>
                <a:spcPts val="0"/>
              </a:spcAft>
              <a:buNone/>
            </a:pPr>
            <a:r>
              <a:rPr lang="iw-IL" sz="3600" b="1" dirty="0">
                <a:solidFill>
                  <a:srgbClr val="2814FF"/>
                </a:solidFill>
                <a:effectLst>
                  <a:outerShdw blurRad="38100" dist="38100" dir="2700000" algn="tl">
                    <a:srgbClr val="000000">
                      <a:alpha val="43137"/>
                    </a:srgbClr>
                  </a:outerShdw>
                </a:effectLst>
                <a:latin typeface="Narkisim"/>
                <a:ea typeface="Narkisim"/>
                <a:cs typeface="Narkisim"/>
                <a:sym typeface="Narkisim"/>
              </a:rPr>
              <a:t>אנו כ</a:t>
            </a:r>
            <a:r>
              <a:rPr lang="he-IL" sz="3600" b="1" dirty="0">
                <a:solidFill>
                  <a:srgbClr val="2814FF"/>
                </a:solidFill>
                <a:effectLst>
                  <a:outerShdw blurRad="38100" dist="38100" dir="2700000" algn="tl">
                    <a:srgbClr val="000000">
                      <a:alpha val="43137"/>
                    </a:srgbClr>
                  </a:outerShdw>
                </a:effectLst>
                <a:latin typeface="Narkisim"/>
                <a:ea typeface="Narkisim"/>
                <a:cs typeface="Narkisim"/>
                <a:sym typeface="Narkisim"/>
              </a:rPr>
              <a:t>''פני המוזיאון'' </a:t>
            </a:r>
            <a:r>
              <a:rPr lang="iw-IL" sz="3600" b="1" dirty="0">
                <a:solidFill>
                  <a:srgbClr val="2814FF"/>
                </a:solidFill>
                <a:effectLst>
                  <a:outerShdw blurRad="38100" dist="38100" dir="2700000" algn="tl">
                    <a:srgbClr val="000000">
                      <a:alpha val="43137"/>
                    </a:srgbClr>
                  </a:outerShdw>
                </a:effectLst>
                <a:latin typeface="Narkisim"/>
                <a:ea typeface="Narkisim"/>
                <a:cs typeface="Narkisim"/>
                <a:sym typeface="Narkisim"/>
              </a:rPr>
              <a:t>צריכים לתת מענה אחיד ומקצועי לשאלות תוכן ומהות.</a:t>
            </a:r>
            <a:endParaRPr lang="he-IL" sz="3600" b="1" dirty="0">
              <a:solidFill>
                <a:srgbClr val="2814FF"/>
              </a:solidFill>
              <a:effectLst>
                <a:outerShdw blurRad="38100" dist="38100" dir="2700000" algn="tl">
                  <a:srgbClr val="000000">
                    <a:alpha val="43137"/>
                  </a:srgbClr>
                </a:outerShdw>
              </a:effectLst>
              <a:latin typeface="Narkisim"/>
              <a:ea typeface="Narkisim"/>
              <a:cs typeface="Narkisim"/>
              <a:sym typeface="Narkisim"/>
            </a:endParaRPr>
          </a:p>
          <a:p>
            <a:pPr marL="457200" lvl="0" indent="0" algn="ctr" rtl="1">
              <a:lnSpc>
                <a:spcPct val="115000"/>
              </a:lnSpc>
              <a:spcBef>
                <a:spcPts val="0"/>
              </a:spcBef>
              <a:spcAft>
                <a:spcPts val="0"/>
              </a:spcAft>
              <a:buNone/>
            </a:pPr>
            <a:endParaRPr sz="3600" dirty="0">
              <a:solidFill>
                <a:srgbClr val="000000"/>
              </a:solidFill>
              <a:latin typeface="Narkisim"/>
              <a:ea typeface="Narkisim"/>
              <a:cs typeface="Narkisim"/>
              <a:sym typeface="Narkisim"/>
            </a:endParaRPr>
          </a:p>
          <a:p>
            <a:pPr marL="457200" lvl="0" indent="0" algn="ctr" rtl="1">
              <a:lnSpc>
                <a:spcPct val="115000"/>
              </a:lnSpc>
              <a:spcBef>
                <a:spcPts val="0"/>
              </a:spcBef>
              <a:spcAft>
                <a:spcPts val="0"/>
              </a:spcAft>
              <a:buNone/>
            </a:pPr>
            <a:r>
              <a:rPr lang="iw-IL" sz="3600" dirty="0">
                <a:solidFill>
                  <a:srgbClr val="000000"/>
                </a:solidFill>
                <a:latin typeface="Narkisim"/>
                <a:ea typeface="Narkisim"/>
                <a:cs typeface="Narkisim"/>
                <a:sym typeface="Narkisim"/>
              </a:rPr>
              <a:t>אם ישנה שאלה שמותירה אותנו </a:t>
            </a:r>
            <a:r>
              <a:rPr lang="he-IL" sz="3600" dirty="0">
                <a:solidFill>
                  <a:srgbClr val="000000"/>
                </a:solidFill>
                <a:latin typeface="Narkisim"/>
                <a:ea typeface="Narkisim"/>
                <a:cs typeface="Narkisim"/>
                <a:sym typeface="Narkisim"/>
              </a:rPr>
              <a:t>''נבוכים'' </a:t>
            </a:r>
            <a:r>
              <a:rPr lang="iw-IL" sz="3600" dirty="0">
                <a:solidFill>
                  <a:srgbClr val="000000"/>
                </a:solidFill>
                <a:latin typeface="Narkisim"/>
                <a:ea typeface="Narkisim"/>
                <a:cs typeface="Narkisim"/>
                <a:sym typeface="Narkisim"/>
              </a:rPr>
              <a:t>אנו יכולים לתת מענה מיידי בכך שנבטיח לבדוק או להעביר את הדברים.</a:t>
            </a:r>
            <a:endParaRPr lang="he-IL" sz="3600" dirty="0">
              <a:solidFill>
                <a:srgbClr val="000000"/>
              </a:solidFill>
              <a:latin typeface="Narkisim"/>
              <a:ea typeface="Narkisim"/>
              <a:cs typeface="Narkisim"/>
              <a:sym typeface="Narkisim"/>
            </a:endParaRPr>
          </a:p>
          <a:p>
            <a:pPr marL="457200" lvl="0" indent="0" algn="ctr" rtl="1">
              <a:lnSpc>
                <a:spcPct val="115000"/>
              </a:lnSpc>
              <a:spcBef>
                <a:spcPts val="0"/>
              </a:spcBef>
              <a:spcAft>
                <a:spcPts val="0"/>
              </a:spcAft>
              <a:buNone/>
            </a:pPr>
            <a:endParaRPr sz="3600" dirty="0">
              <a:solidFill>
                <a:srgbClr val="000000"/>
              </a:solidFill>
              <a:latin typeface="Narkisim"/>
              <a:ea typeface="Narkisim"/>
              <a:cs typeface="Narkisim"/>
              <a:sym typeface="Narkisim"/>
            </a:endParaRPr>
          </a:p>
          <a:p>
            <a:pPr marL="457200" lvl="0" indent="0" algn="ctr" rtl="1">
              <a:lnSpc>
                <a:spcPct val="115000"/>
              </a:lnSpc>
              <a:spcBef>
                <a:spcPts val="0"/>
              </a:spcBef>
              <a:spcAft>
                <a:spcPts val="0"/>
              </a:spcAft>
              <a:buNone/>
            </a:pPr>
            <a:r>
              <a:rPr lang="iw-IL" sz="3600" dirty="0">
                <a:solidFill>
                  <a:srgbClr val="000000"/>
                </a:solidFill>
                <a:latin typeface="Narkisim"/>
                <a:ea typeface="Narkisim"/>
                <a:cs typeface="Narkisim"/>
                <a:sym typeface="Narkisim"/>
              </a:rPr>
              <a:t>תמיד תמיד תמיד ניתן להתייעץ עם הצוות החינוכי והמקצועי של המוזיאון לגבי שאלות תוכן של מבקרים.</a:t>
            </a:r>
            <a:endParaRPr sz="3600" dirty="0">
              <a:solidFill>
                <a:srgbClr val="000000"/>
              </a:solidFill>
              <a:latin typeface="Narkisim"/>
              <a:ea typeface="Narkisim"/>
              <a:cs typeface="Narkisim"/>
              <a:sym typeface="Narkisim"/>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15"/>
          <p:cNvPicPr preferRelativeResize="0"/>
          <p:nvPr/>
        </p:nvPicPr>
        <p:blipFill rotWithShape="1">
          <a:blip r:embed="rId3">
            <a:alphaModFix/>
          </a:blip>
          <a:srcRect/>
          <a:stretch/>
        </p:blipFill>
        <p:spPr>
          <a:xfrm>
            <a:off x="14930" y="1"/>
            <a:ext cx="12177070" cy="6858000"/>
          </a:xfrm>
          <a:prstGeom prst="rect">
            <a:avLst/>
          </a:prstGeom>
          <a:noFill/>
          <a:ln>
            <a:noFill/>
          </a:ln>
        </p:spPr>
      </p:pic>
      <p:sp>
        <p:nvSpPr>
          <p:cNvPr id="191" name="Google Shape;191;p15"/>
          <p:cNvSpPr/>
          <p:nvPr/>
        </p:nvSpPr>
        <p:spPr>
          <a:xfrm>
            <a:off x="4308498" y="2415619"/>
            <a:ext cx="3678198" cy="2026762"/>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2" name="Google Shape;192;p15"/>
          <p:cNvSpPr txBox="1"/>
          <p:nvPr/>
        </p:nvSpPr>
        <p:spPr>
          <a:xfrm>
            <a:off x="-433957" y="2762805"/>
            <a:ext cx="12265334" cy="1200329"/>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E7E6E6"/>
              </a:buClr>
              <a:buSzPts val="6600"/>
              <a:buFont typeface="Mali"/>
              <a:buNone/>
            </a:pPr>
            <a:r>
              <a:rPr lang="iw-IL" sz="6600" b="0" i="0" u="none" strike="noStrike" cap="none">
                <a:solidFill>
                  <a:srgbClr val="E7E6E6"/>
                </a:solidFill>
                <a:latin typeface="Mali"/>
                <a:ea typeface="Mali"/>
                <a:cs typeface="Mali"/>
                <a:sym typeface="Mali"/>
              </a:rPr>
              <a:t>תודה!</a:t>
            </a:r>
            <a:r>
              <a:rPr lang="iw-IL" sz="6600" b="0" i="0" u="none" strike="noStrike" cap="none">
                <a:solidFill>
                  <a:srgbClr val="2814FF"/>
                </a:solidFill>
                <a:latin typeface="Mali"/>
                <a:ea typeface="Mali"/>
                <a:cs typeface="Mali"/>
                <a:sym typeface="Mali"/>
              </a:rPr>
              <a:t> </a:t>
            </a:r>
            <a:r>
              <a:rPr lang="iw-IL" sz="5400" b="0" i="0" u="none" strike="noStrike" cap="none">
                <a:solidFill>
                  <a:srgbClr val="2814FF"/>
                </a:solidFill>
                <a:latin typeface="Mali"/>
                <a:ea typeface="Mali"/>
                <a:cs typeface="Mali"/>
                <a:sym typeface="Mali"/>
              </a:rPr>
              <a:t>!</a:t>
            </a:r>
            <a:r>
              <a:rPr lang="iw-IL" sz="7200" b="0" i="0" u="none" strike="noStrike" cap="none">
                <a:solidFill>
                  <a:srgbClr val="2814FF"/>
                </a:solidFill>
                <a:latin typeface="Mali"/>
                <a:ea typeface="Mali"/>
                <a:cs typeface="Mali"/>
                <a:sym typeface="Mali"/>
              </a:rPr>
              <a:t> </a:t>
            </a:r>
            <a:endParaRPr sz="7200" b="0" i="0" u="none" strike="noStrike" cap="none">
              <a:solidFill>
                <a:srgbClr val="2814FF"/>
              </a:solidFill>
              <a:latin typeface="Mali"/>
              <a:ea typeface="Mali"/>
              <a:cs typeface="Mali"/>
              <a:sym typeface="Mal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d1731a9612_0_0"/>
          <p:cNvSpPr txBox="1"/>
          <p:nvPr/>
        </p:nvSpPr>
        <p:spPr>
          <a:xfrm>
            <a:off x="616227" y="1027094"/>
            <a:ext cx="11201400" cy="1655700"/>
          </a:xfrm>
          <a:prstGeom prst="rect">
            <a:avLst/>
          </a:prstGeom>
          <a:noFill/>
          <a:ln>
            <a:noFill/>
          </a:ln>
        </p:spPr>
        <p:txBody>
          <a:bodyPr spcFirstLastPara="1" wrap="square" lIns="91425" tIns="45700" rIns="91425" bIns="45700" anchor="t" anchorCtr="0">
            <a:noAutofit/>
          </a:bodyPr>
          <a:lstStyle/>
          <a:p>
            <a:pPr marL="0" lvl="0" indent="0" algn="ctr" rtl="1">
              <a:lnSpc>
                <a:spcPct val="200000"/>
              </a:lnSpc>
              <a:spcBef>
                <a:spcPts val="0"/>
              </a:spcBef>
              <a:spcAft>
                <a:spcPts val="0"/>
              </a:spcAft>
              <a:buNone/>
            </a:pPr>
            <a:r>
              <a:rPr lang="iw-IL" sz="3200" b="1" dirty="0">
                <a:solidFill>
                  <a:srgbClr val="00B050"/>
                </a:solidFill>
                <a:latin typeface="Narkisim"/>
                <a:ea typeface="Narkisim"/>
                <a:cs typeface="Narkisim"/>
                <a:sym typeface="Narkisim"/>
              </a:rPr>
              <a:t>כמד</a:t>
            </a:r>
            <a:r>
              <a:rPr lang="he-IL" sz="3200" b="1" dirty="0" err="1">
                <a:solidFill>
                  <a:srgbClr val="00B050"/>
                </a:solidFill>
                <a:latin typeface="Narkisim"/>
                <a:ea typeface="Narkisim"/>
                <a:cs typeface="Narkisim"/>
                <a:sym typeface="Narkisim"/>
              </a:rPr>
              <a:t>ריכים</a:t>
            </a:r>
            <a:r>
              <a:rPr lang="he-IL" sz="3200" b="1" dirty="0">
                <a:solidFill>
                  <a:srgbClr val="00B050"/>
                </a:solidFill>
                <a:latin typeface="Narkisim"/>
                <a:ea typeface="Narkisim"/>
                <a:cs typeface="Narkisim"/>
                <a:sym typeface="Narkisim"/>
              </a:rPr>
              <a:t> </a:t>
            </a:r>
            <a:r>
              <a:rPr lang="iw-IL" sz="3200" b="1" dirty="0">
                <a:solidFill>
                  <a:srgbClr val="00B050"/>
                </a:solidFill>
                <a:latin typeface="Narkisim"/>
                <a:ea typeface="Narkisim"/>
                <a:cs typeface="Narkisim"/>
                <a:sym typeface="Narkisim"/>
              </a:rPr>
              <a:t>אנו נתקלים בשאלות שונות העולות ממבקרי המוזיאון</a:t>
            </a:r>
            <a:r>
              <a:rPr lang="he-IL" sz="3200" b="1" dirty="0">
                <a:solidFill>
                  <a:srgbClr val="00B050"/>
                </a:solidFill>
                <a:latin typeface="Narkisim"/>
                <a:ea typeface="Narkisim"/>
                <a:cs typeface="Narkisim"/>
                <a:sym typeface="Narkisim"/>
              </a:rPr>
              <a:t>,</a:t>
            </a:r>
          </a:p>
          <a:p>
            <a:pPr marL="0" lvl="0" indent="0" algn="ctr" rtl="1">
              <a:lnSpc>
                <a:spcPct val="200000"/>
              </a:lnSpc>
              <a:spcBef>
                <a:spcPts val="0"/>
              </a:spcBef>
              <a:spcAft>
                <a:spcPts val="0"/>
              </a:spcAft>
              <a:buNone/>
            </a:pPr>
            <a:r>
              <a:rPr lang="iw-IL" sz="3200" b="1" dirty="0">
                <a:solidFill>
                  <a:srgbClr val="00B050"/>
                </a:solidFill>
                <a:latin typeface="Narkisim"/>
                <a:ea typeface="Narkisim"/>
                <a:cs typeface="Narkisim"/>
                <a:sym typeface="Narkisim"/>
              </a:rPr>
              <a:t>מצאנו שאלות שכיחות מהותיות העולות בשיח המוזיאלי.</a:t>
            </a:r>
            <a:endParaRPr lang="he-IL" sz="3200" b="1" dirty="0">
              <a:solidFill>
                <a:srgbClr val="00B050"/>
              </a:solidFill>
              <a:latin typeface="Narkisim"/>
              <a:ea typeface="Narkisim"/>
              <a:cs typeface="Narkisim"/>
              <a:sym typeface="Narkisim"/>
            </a:endParaRPr>
          </a:p>
          <a:p>
            <a:pPr marL="0" lvl="0" indent="0" algn="ctr" rtl="1">
              <a:lnSpc>
                <a:spcPct val="200000"/>
              </a:lnSpc>
              <a:spcBef>
                <a:spcPts val="0"/>
              </a:spcBef>
              <a:spcAft>
                <a:spcPts val="0"/>
              </a:spcAft>
              <a:buNone/>
            </a:pPr>
            <a:endParaRPr sz="1600" b="1" dirty="0">
              <a:solidFill>
                <a:srgbClr val="2814FF"/>
              </a:solidFill>
              <a:latin typeface="Calibri"/>
              <a:ea typeface="Calibri"/>
              <a:cs typeface="Calibri"/>
              <a:sym typeface="Calibri"/>
            </a:endParaRPr>
          </a:p>
          <a:p>
            <a:pPr marL="0" lvl="0" indent="0" algn="ctr" rtl="1">
              <a:lnSpc>
                <a:spcPct val="200000"/>
              </a:lnSpc>
              <a:spcBef>
                <a:spcPts val="1000"/>
              </a:spcBef>
              <a:spcAft>
                <a:spcPts val="0"/>
              </a:spcAft>
              <a:buNone/>
            </a:pPr>
            <a:r>
              <a:rPr lang="iw-IL" sz="3200" b="1" dirty="0">
                <a:solidFill>
                  <a:srgbClr val="2814FF"/>
                </a:solidFill>
                <a:latin typeface="Narkisim"/>
                <a:ea typeface="Narkisim"/>
                <a:cs typeface="Narkisim"/>
                <a:sym typeface="Narkisim"/>
              </a:rPr>
              <a:t>עלינו לדעת להשיב למבקר </a:t>
            </a:r>
            <a:r>
              <a:rPr lang="he-IL" sz="3200" b="1" dirty="0">
                <a:solidFill>
                  <a:srgbClr val="2814FF"/>
                </a:solidFill>
                <a:latin typeface="Narkisim"/>
                <a:ea typeface="Narkisim"/>
                <a:cs typeface="Narkisim"/>
                <a:sym typeface="Narkisim"/>
              </a:rPr>
              <a:t>באופן</a:t>
            </a:r>
            <a:r>
              <a:rPr lang="iw-IL" sz="3200" b="1" dirty="0">
                <a:solidFill>
                  <a:srgbClr val="2814FF"/>
                </a:solidFill>
                <a:latin typeface="Narkisim"/>
                <a:ea typeface="Narkisim"/>
                <a:cs typeface="Narkisim"/>
                <a:sym typeface="Narkisim"/>
              </a:rPr>
              <a:t> מקצועי ואחיד תוך מתן מענה לשאלה וגם באופן שיהיה מיטיב למבקרים.</a:t>
            </a:r>
            <a:endParaRPr sz="2400" b="1" dirty="0">
              <a:solidFill>
                <a:srgbClr val="2814FF"/>
              </a:solidFill>
              <a:latin typeface="Calibri"/>
              <a:ea typeface="Calibri"/>
              <a:cs typeface="Calibri"/>
              <a:sym typeface="Calibri"/>
            </a:endParaRPr>
          </a:p>
          <a:p>
            <a:pPr marL="0" lvl="0" indent="0" algn="ctr" rtl="1">
              <a:lnSpc>
                <a:spcPct val="200000"/>
              </a:lnSpc>
              <a:spcBef>
                <a:spcPts val="1000"/>
              </a:spcBef>
              <a:spcAft>
                <a:spcPts val="0"/>
              </a:spcAft>
              <a:buNone/>
            </a:pPr>
            <a:r>
              <a:rPr lang="iw-IL" sz="2000" b="1" dirty="0">
                <a:solidFill>
                  <a:srgbClr val="2814FF"/>
                </a:solidFill>
                <a:latin typeface="Narkisim"/>
                <a:ea typeface="Narkisim"/>
                <a:cs typeface="Narkisim"/>
                <a:sym typeface="Narkisim"/>
              </a:rPr>
              <a:t>המיקוד במצגת הוא על מענה לשאלות תוכן ומהות לגבי תכני המוזיאון ולא בשאלות הכוונה כללית וחוויית המבקר.</a:t>
            </a:r>
            <a:endParaRPr sz="2000" b="1" dirty="0">
              <a:solidFill>
                <a:srgbClr val="2814FF"/>
              </a:solidFill>
              <a:latin typeface="Narkisim"/>
              <a:ea typeface="Narkisim"/>
              <a:cs typeface="Narkisim"/>
              <a:sym typeface="Narkisi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d1731a9612_0_6"/>
          <p:cNvSpPr txBox="1"/>
          <p:nvPr/>
        </p:nvSpPr>
        <p:spPr>
          <a:xfrm>
            <a:off x="226943" y="1510749"/>
            <a:ext cx="11738113" cy="4011900"/>
          </a:xfrm>
          <a:prstGeom prst="rect">
            <a:avLst/>
          </a:prstGeom>
          <a:noFill/>
          <a:ln>
            <a:noFill/>
          </a:ln>
        </p:spPr>
        <p:txBody>
          <a:bodyPr spcFirstLastPara="1" wrap="square" lIns="91425" tIns="45700" rIns="91425" bIns="45700" anchor="t" anchorCtr="0">
            <a:noAutofit/>
          </a:bodyPr>
          <a:lstStyle/>
          <a:p>
            <a:pPr marL="457200" lvl="0" indent="-473710" algn="r" rtl="1">
              <a:lnSpc>
                <a:spcPct val="150000"/>
              </a:lnSpc>
              <a:spcBef>
                <a:spcPts val="0"/>
              </a:spcBef>
              <a:spcAft>
                <a:spcPts val="0"/>
              </a:spcAft>
              <a:buClr>
                <a:srgbClr val="2814FF"/>
              </a:buClr>
              <a:buSzPts val="3460"/>
              <a:buChar char="•"/>
            </a:pPr>
            <a:r>
              <a:rPr lang="iw-IL" sz="3200" dirty="0">
                <a:solidFill>
                  <a:srgbClr val="2814FF"/>
                </a:solidFill>
                <a:latin typeface="Narkisim"/>
                <a:ea typeface="Narkisim"/>
                <a:cs typeface="Narkisim"/>
                <a:sym typeface="Narkisim"/>
              </a:rPr>
              <a:t>מה פירוש השם החדש של המוזיאון</a:t>
            </a:r>
            <a:r>
              <a:rPr lang="he-IL" sz="3200" dirty="0">
                <a:solidFill>
                  <a:srgbClr val="2814FF"/>
                </a:solidFill>
                <a:latin typeface="Narkisim"/>
                <a:ea typeface="Narkisim"/>
                <a:cs typeface="Narkisim"/>
                <a:sym typeface="Narkisim"/>
              </a:rPr>
              <a:t> ''</a:t>
            </a:r>
            <a:r>
              <a:rPr lang="he-IL" sz="3200" b="1" dirty="0">
                <a:solidFill>
                  <a:srgbClr val="2814FF"/>
                </a:solidFill>
                <a:effectLst>
                  <a:outerShdw blurRad="38100" dist="38100" dir="2700000" algn="tl">
                    <a:srgbClr val="000000">
                      <a:alpha val="43137"/>
                    </a:srgbClr>
                  </a:outerShdw>
                </a:effectLst>
                <a:latin typeface="Narkisim"/>
                <a:ea typeface="Narkisim"/>
                <a:cs typeface="Narkisim"/>
                <a:sym typeface="Narkisim"/>
              </a:rPr>
              <a:t>אנו</a:t>
            </a:r>
            <a:r>
              <a:rPr lang="he-IL" sz="3200" dirty="0">
                <a:solidFill>
                  <a:srgbClr val="2814FF"/>
                </a:solidFill>
                <a:latin typeface="Narkisim"/>
                <a:ea typeface="Narkisim"/>
                <a:cs typeface="Narkisim"/>
                <a:sym typeface="Narkisim"/>
              </a:rPr>
              <a:t>''? </a:t>
            </a:r>
            <a:endParaRPr sz="2800" dirty="0">
              <a:solidFill>
                <a:srgbClr val="2814FF"/>
              </a:solidFill>
              <a:latin typeface="Calibri"/>
              <a:ea typeface="Calibri"/>
              <a:cs typeface="Calibri"/>
              <a:sym typeface="Calibri"/>
            </a:endParaRPr>
          </a:p>
          <a:p>
            <a:pPr marL="457200" lvl="0" indent="-473710" algn="r" rtl="1">
              <a:lnSpc>
                <a:spcPct val="150000"/>
              </a:lnSpc>
              <a:spcBef>
                <a:spcPts val="1000"/>
              </a:spcBef>
              <a:spcAft>
                <a:spcPts val="0"/>
              </a:spcAft>
              <a:buClr>
                <a:srgbClr val="2814FF"/>
              </a:buClr>
              <a:buSzPts val="3460"/>
              <a:buChar char="•"/>
            </a:pPr>
            <a:r>
              <a:rPr lang="iw-IL" sz="3200" dirty="0">
                <a:solidFill>
                  <a:schemeClr val="tx1"/>
                </a:solidFill>
                <a:latin typeface="Narkisim"/>
                <a:ea typeface="Narkisim"/>
                <a:cs typeface="Narkisim"/>
                <a:sym typeface="Narkisim"/>
              </a:rPr>
              <a:t>מה נותר ממוזיאון '</a:t>
            </a:r>
            <a:r>
              <a:rPr lang="he-IL" sz="3200" dirty="0">
                <a:solidFill>
                  <a:schemeClr val="tx1"/>
                </a:solidFill>
                <a:latin typeface="Narkisim"/>
                <a:ea typeface="Narkisim"/>
                <a:cs typeface="Narkisim"/>
                <a:sym typeface="Narkisim"/>
              </a:rPr>
              <a:t>'בית התפוצות"? (רעיונית ופיזית)</a:t>
            </a:r>
            <a:endParaRPr sz="2800" dirty="0">
              <a:solidFill>
                <a:schemeClr val="tx1"/>
              </a:solidFill>
              <a:latin typeface="Calibri"/>
              <a:ea typeface="Calibri"/>
              <a:cs typeface="Calibri"/>
              <a:sym typeface="Calibri"/>
            </a:endParaRPr>
          </a:p>
          <a:p>
            <a:pPr marL="457200" lvl="0" indent="-473710" algn="r" rtl="1">
              <a:lnSpc>
                <a:spcPct val="150000"/>
              </a:lnSpc>
              <a:spcBef>
                <a:spcPts val="1000"/>
              </a:spcBef>
              <a:spcAft>
                <a:spcPts val="0"/>
              </a:spcAft>
              <a:buClr>
                <a:srgbClr val="2814FF"/>
              </a:buClr>
              <a:buSzPts val="3460"/>
              <a:buChar char="•"/>
            </a:pPr>
            <a:r>
              <a:rPr lang="iw-IL" sz="3200" dirty="0">
                <a:solidFill>
                  <a:srgbClr val="2814FF"/>
                </a:solidFill>
                <a:latin typeface="Narkisim"/>
                <a:ea typeface="Narkisim"/>
                <a:cs typeface="Narkisim"/>
                <a:sym typeface="Narkisim"/>
              </a:rPr>
              <a:t>למה אין בתערוכות את ההיסטוריה של מדינת ישראל?</a:t>
            </a:r>
            <a:endParaRPr sz="2800" dirty="0">
              <a:solidFill>
                <a:srgbClr val="2814FF"/>
              </a:solidFill>
              <a:latin typeface="Calibri"/>
              <a:ea typeface="Calibri"/>
              <a:cs typeface="Calibri"/>
              <a:sym typeface="Calibri"/>
            </a:endParaRPr>
          </a:p>
          <a:p>
            <a:pPr marL="457200" lvl="0" indent="-473710" algn="r" rtl="1">
              <a:lnSpc>
                <a:spcPct val="150000"/>
              </a:lnSpc>
              <a:spcBef>
                <a:spcPts val="1000"/>
              </a:spcBef>
              <a:spcAft>
                <a:spcPts val="0"/>
              </a:spcAft>
              <a:buClr>
                <a:srgbClr val="2814FF"/>
              </a:buClr>
              <a:buSzPts val="3460"/>
              <a:buChar char="•"/>
            </a:pPr>
            <a:r>
              <a:rPr lang="iw-IL" sz="3200" dirty="0">
                <a:solidFill>
                  <a:schemeClr val="tx1"/>
                </a:solidFill>
                <a:latin typeface="Narkisim"/>
                <a:ea typeface="Narkisim"/>
                <a:cs typeface="Narkisim"/>
                <a:sym typeface="Narkisim"/>
              </a:rPr>
              <a:t>מדוע קומת ההיסטוריה מתחילה </a:t>
            </a:r>
            <a:r>
              <a:rPr lang="he-IL" sz="3200" dirty="0">
                <a:solidFill>
                  <a:schemeClr val="tx1"/>
                </a:solidFill>
                <a:latin typeface="Narkisim"/>
                <a:ea typeface="Narkisim"/>
                <a:cs typeface="Narkisim"/>
                <a:sym typeface="Narkisim"/>
              </a:rPr>
              <a:t>ב</a:t>
            </a:r>
            <a:r>
              <a:rPr lang="iw-IL" sz="3200" dirty="0">
                <a:solidFill>
                  <a:schemeClr val="tx1"/>
                </a:solidFill>
                <a:latin typeface="Narkisim"/>
                <a:ea typeface="Narkisim"/>
                <a:cs typeface="Narkisim"/>
                <a:sym typeface="Narkisim"/>
              </a:rPr>
              <a:t>חורבן בית המקדש השני</a:t>
            </a:r>
            <a:r>
              <a:rPr lang="he-IL" sz="3200" dirty="0">
                <a:solidFill>
                  <a:schemeClr val="tx1"/>
                </a:solidFill>
                <a:latin typeface="Narkisim"/>
                <a:ea typeface="Narkisim"/>
                <a:cs typeface="Narkisim"/>
                <a:sym typeface="Narkisim"/>
              </a:rPr>
              <a:t>?</a:t>
            </a:r>
            <a:r>
              <a:rPr lang="en-US" sz="3200" dirty="0">
                <a:solidFill>
                  <a:schemeClr val="tx1"/>
                </a:solidFill>
                <a:latin typeface="Narkisim"/>
                <a:ea typeface="Narkisim"/>
                <a:cs typeface="Narkisim"/>
                <a:sym typeface="Narkisim"/>
              </a:rPr>
              <a:t> </a:t>
            </a:r>
            <a:endParaRPr lang="he-IL" sz="3200" dirty="0">
              <a:solidFill>
                <a:schemeClr val="tx1"/>
              </a:solidFill>
              <a:latin typeface="Narkisim"/>
              <a:ea typeface="Narkisim"/>
              <a:cs typeface="Narkisim"/>
              <a:sym typeface="Narkisim"/>
            </a:endParaRPr>
          </a:p>
          <a:p>
            <a:pPr marL="457200" lvl="0" indent="-473710" algn="r" rtl="1">
              <a:lnSpc>
                <a:spcPct val="150000"/>
              </a:lnSpc>
              <a:spcBef>
                <a:spcPts val="1000"/>
              </a:spcBef>
              <a:spcAft>
                <a:spcPts val="0"/>
              </a:spcAft>
              <a:buClr>
                <a:srgbClr val="2814FF"/>
              </a:buClr>
              <a:buSzPts val="3460"/>
              <a:buChar char="•"/>
            </a:pPr>
            <a:r>
              <a:rPr lang="he-IL" sz="3200" dirty="0">
                <a:solidFill>
                  <a:srgbClr val="2814FF"/>
                </a:solidFill>
                <a:latin typeface="Narkisim"/>
                <a:ea typeface="Calibri"/>
                <a:cs typeface="Narkisim"/>
                <a:sym typeface="Narkisim"/>
              </a:rPr>
              <a:t>מדוע מוקד השואה מיוצג בצורה הזו?</a:t>
            </a:r>
            <a:r>
              <a:rPr lang="en-US" sz="3200" dirty="0">
                <a:solidFill>
                  <a:srgbClr val="2814FF"/>
                </a:solidFill>
                <a:latin typeface="Narkisim"/>
                <a:ea typeface="Calibri"/>
                <a:cs typeface="Narkisim"/>
                <a:sym typeface="Narkisim"/>
              </a:rPr>
              <a:t> </a:t>
            </a:r>
            <a:endParaRPr sz="2800" dirty="0">
              <a:solidFill>
                <a:srgbClr val="2814FF"/>
              </a:solidFill>
              <a:latin typeface="Calibri"/>
              <a:ea typeface="Calibri"/>
              <a:cs typeface="Calibri"/>
              <a:sym typeface="Calibri"/>
            </a:endParaRPr>
          </a:p>
          <a:p>
            <a:pPr marL="457200" lvl="0" indent="-473710" algn="r" rtl="1">
              <a:lnSpc>
                <a:spcPct val="150000"/>
              </a:lnSpc>
              <a:spcBef>
                <a:spcPts val="1000"/>
              </a:spcBef>
              <a:spcAft>
                <a:spcPts val="0"/>
              </a:spcAft>
              <a:buClr>
                <a:srgbClr val="2814FF"/>
              </a:buClr>
              <a:buSzPts val="3460"/>
              <a:buChar char="•"/>
            </a:pPr>
            <a:r>
              <a:rPr lang="iw-IL" sz="3200" dirty="0">
                <a:solidFill>
                  <a:schemeClr val="tx1"/>
                </a:solidFill>
                <a:latin typeface="Narkisim"/>
                <a:ea typeface="Narkisim"/>
                <a:cs typeface="Narkisim"/>
                <a:sym typeface="Narkisim"/>
              </a:rPr>
              <a:t>למה הקהילה שלי, קהילת ____</a:t>
            </a:r>
            <a:r>
              <a:rPr lang="he-IL" sz="3200" dirty="0">
                <a:solidFill>
                  <a:schemeClr val="tx1"/>
                </a:solidFill>
                <a:latin typeface="Narkisim"/>
                <a:ea typeface="Narkisim"/>
                <a:cs typeface="Narkisim"/>
                <a:sym typeface="Narkisim"/>
              </a:rPr>
              <a:t>_____ -</a:t>
            </a:r>
            <a:r>
              <a:rPr lang="iw-IL" sz="3200" dirty="0">
                <a:solidFill>
                  <a:schemeClr val="tx1"/>
                </a:solidFill>
                <a:latin typeface="Narkisim"/>
                <a:ea typeface="Narkisim"/>
                <a:cs typeface="Narkisim"/>
                <a:sym typeface="Narkisim"/>
              </a:rPr>
              <a:t> לא מוצגת במוזיאון?</a:t>
            </a:r>
            <a:endParaRPr sz="3200" dirty="0">
              <a:solidFill>
                <a:schemeClr val="tx1"/>
              </a:solidFill>
              <a:latin typeface="Narkisim"/>
              <a:ea typeface="Narkisim"/>
              <a:cs typeface="Narkisim"/>
              <a:sym typeface="Narkisim"/>
            </a:endParaRPr>
          </a:p>
          <a:p>
            <a:pPr marL="457200" lvl="0" indent="-254000" algn="ctr" rtl="1">
              <a:lnSpc>
                <a:spcPct val="70000"/>
              </a:lnSpc>
              <a:spcBef>
                <a:spcPts val="1000"/>
              </a:spcBef>
              <a:spcAft>
                <a:spcPts val="0"/>
              </a:spcAft>
              <a:buNone/>
            </a:pPr>
            <a:endParaRPr sz="3459" dirty="0">
              <a:solidFill>
                <a:srgbClr val="000000"/>
              </a:solidFill>
              <a:latin typeface="Narkisim"/>
              <a:ea typeface="Narkisim"/>
              <a:cs typeface="Narkisim"/>
              <a:sym typeface="Narkisim"/>
            </a:endParaRPr>
          </a:p>
          <a:p>
            <a:pPr marL="457200" lvl="0" indent="-254000" algn="ctr" rtl="1">
              <a:lnSpc>
                <a:spcPct val="70000"/>
              </a:lnSpc>
              <a:spcBef>
                <a:spcPts val="1000"/>
              </a:spcBef>
              <a:spcAft>
                <a:spcPts val="0"/>
              </a:spcAft>
              <a:buNone/>
            </a:pPr>
            <a:endParaRPr sz="3459" dirty="0">
              <a:solidFill>
                <a:srgbClr val="000000"/>
              </a:solidFill>
              <a:latin typeface="Narkisim"/>
              <a:ea typeface="Narkisim"/>
              <a:cs typeface="Narkisim"/>
              <a:sym typeface="Narkisim"/>
            </a:endParaRPr>
          </a:p>
          <a:p>
            <a:pPr marL="457200" lvl="0" indent="-254000" algn="ctr" rtl="1">
              <a:lnSpc>
                <a:spcPct val="70000"/>
              </a:lnSpc>
              <a:spcBef>
                <a:spcPts val="1000"/>
              </a:spcBef>
              <a:spcAft>
                <a:spcPts val="0"/>
              </a:spcAft>
              <a:buNone/>
            </a:pPr>
            <a:endParaRPr sz="3459" dirty="0">
              <a:solidFill>
                <a:srgbClr val="000000"/>
              </a:solidFill>
              <a:latin typeface="Narkisim"/>
              <a:ea typeface="Narkisim"/>
              <a:cs typeface="Narkisim"/>
              <a:sym typeface="Narkisim"/>
            </a:endParaRPr>
          </a:p>
        </p:txBody>
      </p:sp>
      <p:sp>
        <p:nvSpPr>
          <p:cNvPr id="149" name="Google Shape;149;gd1731a9612_0_6"/>
          <p:cNvSpPr txBox="1"/>
          <p:nvPr/>
        </p:nvSpPr>
        <p:spPr>
          <a:xfrm>
            <a:off x="1524000" y="487302"/>
            <a:ext cx="9144000" cy="943933"/>
          </a:xfrm>
          <a:prstGeom prst="rect">
            <a:avLst/>
          </a:prstGeom>
          <a:noFill/>
          <a:ln>
            <a:noFill/>
          </a:ln>
        </p:spPr>
        <p:txBody>
          <a:bodyPr spcFirstLastPara="1" wrap="square" lIns="91425" tIns="45700" rIns="91425" bIns="45700" anchor="b" anchorCtr="0">
            <a:normAutofit/>
          </a:bodyPr>
          <a:lstStyle/>
          <a:p>
            <a:pPr marL="0" lvl="0" indent="0" algn="ctr" rtl="1">
              <a:lnSpc>
                <a:spcPct val="90000"/>
              </a:lnSpc>
              <a:spcBef>
                <a:spcPts val="0"/>
              </a:spcBef>
              <a:spcAft>
                <a:spcPts val="0"/>
              </a:spcAft>
              <a:buNone/>
            </a:pPr>
            <a:r>
              <a:rPr lang="he-IL" sz="4800" b="1" dirty="0">
                <a:solidFill>
                  <a:srgbClr val="00B050"/>
                </a:solidFill>
                <a:latin typeface="Narkisim"/>
                <a:ea typeface="Narkisim"/>
                <a:cs typeface="Narkisim"/>
                <a:sym typeface="Narkisim"/>
              </a:rPr>
              <a:t>שאלות שכיחות:</a:t>
            </a:r>
            <a:endParaRPr sz="4800" b="1" dirty="0">
              <a:solidFill>
                <a:srgbClr val="00B050"/>
              </a:solidFill>
              <a:latin typeface="Narkisim"/>
              <a:ea typeface="Narkisim"/>
              <a:cs typeface="Narkisim"/>
              <a:sym typeface="Narkisi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d1731a9612_0_12"/>
          <p:cNvSpPr txBox="1"/>
          <p:nvPr/>
        </p:nvSpPr>
        <p:spPr>
          <a:xfrm>
            <a:off x="2189922" y="1081037"/>
            <a:ext cx="8216348" cy="2042238"/>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45700" rIns="91425" bIns="45700" anchor="b" anchorCtr="0">
            <a:normAutofit/>
          </a:bodyPr>
          <a:lstStyle/>
          <a:p>
            <a:pPr marL="0" lvl="0" indent="0" algn="ctr" rtl="1">
              <a:lnSpc>
                <a:spcPct val="90000"/>
              </a:lnSpc>
              <a:spcBef>
                <a:spcPts val="0"/>
              </a:spcBef>
              <a:spcAft>
                <a:spcPts val="0"/>
              </a:spcAft>
              <a:buNone/>
            </a:pPr>
            <a:r>
              <a:rPr lang="he-IL" sz="3600" dirty="0">
                <a:solidFill>
                  <a:srgbClr val="00B050"/>
                </a:solidFill>
                <a:latin typeface="Narkisim"/>
                <a:ea typeface="Narkisim"/>
                <a:cs typeface="Narkisim"/>
                <a:sym typeface="Narkisim"/>
              </a:rPr>
              <a:t>"</a:t>
            </a:r>
            <a:r>
              <a:rPr lang="iw-IL" sz="3600" dirty="0">
                <a:solidFill>
                  <a:srgbClr val="00B050"/>
                </a:solidFill>
                <a:latin typeface="Narkisim"/>
                <a:ea typeface="Narkisim"/>
                <a:cs typeface="Narkisim"/>
                <a:sym typeface="Narkisim"/>
              </a:rPr>
              <a:t>מה פירוש השם החדש של המוזיאון ''אנו</a:t>
            </a:r>
            <a:r>
              <a:rPr lang="he-IL" sz="3600" dirty="0">
                <a:solidFill>
                  <a:srgbClr val="00B050"/>
                </a:solidFill>
                <a:latin typeface="Narkisim"/>
                <a:ea typeface="Narkisim"/>
                <a:cs typeface="Narkisim"/>
                <a:sym typeface="Narkisim"/>
              </a:rPr>
              <a:t>"?</a:t>
            </a:r>
          </a:p>
          <a:p>
            <a:pPr marL="0" lvl="0" indent="0" algn="ctr" rtl="1">
              <a:lnSpc>
                <a:spcPct val="90000"/>
              </a:lnSpc>
              <a:spcBef>
                <a:spcPts val="0"/>
              </a:spcBef>
              <a:spcAft>
                <a:spcPts val="0"/>
              </a:spcAft>
              <a:buNone/>
            </a:pPr>
            <a:r>
              <a:rPr lang="he-IL" sz="3600" dirty="0">
                <a:solidFill>
                  <a:srgbClr val="00B050"/>
                </a:solidFill>
                <a:latin typeface="Narkisim"/>
                <a:ea typeface="Narkisim"/>
                <a:cs typeface="Narkisim"/>
                <a:sym typeface="Narkisim"/>
              </a:rPr>
              <a:t>למה הוא נבחר?"</a:t>
            </a:r>
            <a:endParaRPr sz="2800" dirty="0">
              <a:solidFill>
                <a:srgbClr val="00B050"/>
              </a:solidFill>
              <a:latin typeface="Calibri"/>
              <a:ea typeface="Calibri"/>
              <a:cs typeface="Calibri"/>
              <a:sym typeface="Calibri"/>
            </a:endParaRPr>
          </a:p>
          <a:p>
            <a:pPr marL="0" lvl="0" indent="0" algn="ctr" rtl="1">
              <a:lnSpc>
                <a:spcPct val="90000"/>
              </a:lnSpc>
              <a:spcBef>
                <a:spcPts val="0"/>
              </a:spcBef>
              <a:spcAft>
                <a:spcPts val="0"/>
              </a:spcAft>
              <a:buNone/>
            </a:pPr>
            <a:endParaRPr sz="4400" b="1" dirty="0">
              <a:solidFill>
                <a:srgbClr val="2F5496"/>
              </a:solidFill>
              <a:latin typeface="Narkisim"/>
              <a:ea typeface="Narkisim"/>
              <a:cs typeface="Narkisim"/>
              <a:sym typeface="Narkisim"/>
            </a:endParaRPr>
          </a:p>
        </p:txBody>
      </p:sp>
      <p:sp>
        <p:nvSpPr>
          <p:cNvPr id="155" name="Google Shape;155;gd1731a9612_0_12"/>
          <p:cNvSpPr txBox="1"/>
          <p:nvPr/>
        </p:nvSpPr>
        <p:spPr>
          <a:xfrm>
            <a:off x="496957" y="3429000"/>
            <a:ext cx="11380304" cy="2982625"/>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1">
              <a:lnSpc>
                <a:spcPct val="115000"/>
              </a:lnSpc>
              <a:spcBef>
                <a:spcPts val="0"/>
              </a:spcBef>
              <a:spcAft>
                <a:spcPts val="0"/>
              </a:spcAft>
              <a:buNone/>
            </a:pPr>
            <a:r>
              <a:rPr lang="iw-IL" sz="4000" u="sng" dirty="0">
                <a:solidFill>
                  <a:srgbClr val="000000"/>
                </a:solidFill>
                <a:latin typeface="Narkisim"/>
                <a:ea typeface="Narkisim"/>
                <a:cs typeface="Narkisim"/>
                <a:sym typeface="Narkisim"/>
              </a:rPr>
              <a:t>המענה</a:t>
            </a:r>
            <a:r>
              <a:rPr lang="iw-IL" sz="3600" dirty="0">
                <a:solidFill>
                  <a:srgbClr val="000000"/>
                </a:solidFill>
                <a:latin typeface="Narkisim"/>
                <a:ea typeface="Narkisim"/>
                <a:cs typeface="Narkisim"/>
                <a:sym typeface="Narkisim"/>
              </a:rPr>
              <a:t>:</a:t>
            </a:r>
            <a:endParaRPr sz="3600" dirty="0">
              <a:solidFill>
                <a:srgbClr val="000000"/>
              </a:solidFill>
              <a:latin typeface="Narkisim"/>
              <a:ea typeface="Narkisim"/>
              <a:cs typeface="Narkisim"/>
              <a:sym typeface="Narkisim"/>
            </a:endParaRPr>
          </a:p>
          <a:p>
            <a:pPr marL="0" lvl="0" indent="0" algn="ctr" rtl="1">
              <a:lnSpc>
                <a:spcPct val="115000"/>
              </a:lnSpc>
              <a:spcBef>
                <a:spcPts val="0"/>
              </a:spcBef>
              <a:spcAft>
                <a:spcPts val="0"/>
              </a:spcAft>
              <a:buNone/>
            </a:pPr>
            <a:r>
              <a:rPr lang="iw-IL" sz="3600" u="sng" dirty="0">
                <a:solidFill>
                  <a:srgbClr val="000000"/>
                </a:solidFill>
                <a:latin typeface="Narkisim"/>
                <a:ea typeface="Narkisim"/>
                <a:cs typeface="Narkisim"/>
                <a:sym typeface="Narkisim"/>
              </a:rPr>
              <a:t>אנו</a:t>
            </a:r>
            <a:r>
              <a:rPr lang="iw-IL" sz="3600" dirty="0">
                <a:solidFill>
                  <a:srgbClr val="000000"/>
                </a:solidFill>
                <a:latin typeface="Narkisim"/>
                <a:ea typeface="Narkisim"/>
                <a:cs typeface="Narkisim"/>
                <a:sym typeface="Narkisim"/>
              </a:rPr>
              <a:t> במשמעות הפשוטה</a:t>
            </a:r>
            <a:r>
              <a:rPr lang="he-IL" sz="3600" dirty="0">
                <a:latin typeface="Narkisim"/>
                <a:ea typeface="Narkisim"/>
                <a:cs typeface="Narkisim"/>
                <a:sym typeface="Narkisim"/>
              </a:rPr>
              <a:t>:</a:t>
            </a:r>
            <a:r>
              <a:rPr lang="iw-IL" sz="3600" dirty="0">
                <a:solidFill>
                  <a:srgbClr val="000000"/>
                </a:solidFill>
                <a:latin typeface="Narkisim"/>
                <a:ea typeface="Narkisim"/>
                <a:cs typeface="Narkisim"/>
                <a:sym typeface="Narkisim"/>
              </a:rPr>
              <a:t> אנחנו</a:t>
            </a:r>
            <a:endParaRPr lang="he-IL" sz="3600" dirty="0">
              <a:solidFill>
                <a:srgbClr val="000000"/>
              </a:solidFill>
              <a:latin typeface="Narkisim"/>
              <a:ea typeface="Narkisim"/>
              <a:cs typeface="Narkisim"/>
              <a:sym typeface="Narkisim"/>
            </a:endParaRPr>
          </a:p>
          <a:p>
            <a:pPr marL="0" lvl="0" indent="0" algn="ctr" rtl="1">
              <a:lnSpc>
                <a:spcPct val="115000"/>
              </a:lnSpc>
              <a:spcBef>
                <a:spcPts val="0"/>
              </a:spcBef>
              <a:spcAft>
                <a:spcPts val="0"/>
              </a:spcAft>
              <a:buNone/>
            </a:pPr>
            <a:r>
              <a:rPr lang="he-IL" sz="3600" dirty="0">
                <a:solidFill>
                  <a:srgbClr val="000000"/>
                </a:solidFill>
                <a:latin typeface="Narkisim"/>
                <a:ea typeface="Narkisim"/>
                <a:cs typeface="Narkisim"/>
                <a:sym typeface="Narkisim"/>
              </a:rPr>
              <a:t>הר</a:t>
            </a:r>
            <a:r>
              <a:rPr lang="iw-IL" sz="3600" dirty="0">
                <a:solidFill>
                  <a:srgbClr val="000000"/>
                </a:solidFill>
                <a:latin typeface="Narkisim"/>
                <a:ea typeface="Narkisim"/>
                <a:cs typeface="Narkisim"/>
                <a:sym typeface="Narkisim"/>
              </a:rPr>
              <a:t>עיון העומד מאחורי השם הוא שהמוזיאון לא מבחין בין הקהילות והזהויות השונות בעולם היהודי</a:t>
            </a:r>
            <a:r>
              <a:rPr lang="he-IL" sz="3600" dirty="0">
                <a:solidFill>
                  <a:srgbClr val="000000"/>
                </a:solidFill>
                <a:latin typeface="Narkisim"/>
                <a:ea typeface="Narkisim"/>
                <a:cs typeface="Narkisim"/>
                <a:sym typeface="Narkisim"/>
              </a:rPr>
              <a:t>, אין ''אנחנו והם'' - </a:t>
            </a:r>
            <a:r>
              <a:rPr lang="iw-IL" sz="3600" dirty="0">
                <a:solidFill>
                  <a:srgbClr val="000000"/>
                </a:solidFill>
                <a:latin typeface="Narkisim"/>
                <a:ea typeface="Narkisim"/>
                <a:cs typeface="Narkisim"/>
                <a:sym typeface="Narkisim"/>
              </a:rPr>
              <a:t>אנחנו כולנו יחדיו חלק מהסיפור היהודי.</a:t>
            </a:r>
            <a:endParaRPr sz="3600" dirty="0">
              <a:solidFill>
                <a:srgbClr val="000000"/>
              </a:solidFill>
              <a:latin typeface="Narkisim"/>
              <a:ea typeface="Narkisim"/>
              <a:cs typeface="Narkisim"/>
              <a:sym typeface="Narkisim"/>
            </a:endParaRPr>
          </a:p>
          <a:p>
            <a:pPr marL="0" lvl="0" indent="0" algn="ctr" rtl="1">
              <a:lnSpc>
                <a:spcPct val="115000"/>
              </a:lnSpc>
              <a:spcBef>
                <a:spcPts val="0"/>
              </a:spcBef>
              <a:spcAft>
                <a:spcPts val="0"/>
              </a:spcAft>
              <a:buNone/>
            </a:pPr>
            <a:endParaRPr sz="3600" dirty="0">
              <a:solidFill>
                <a:srgbClr val="000000"/>
              </a:solidFill>
              <a:latin typeface="Narkisim"/>
              <a:ea typeface="Narkisim"/>
              <a:cs typeface="Narkisim"/>
              <a:sym typeface="Narkisi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d1731a9612_0_19"/>
          <p:cNvSpPr txBox="1"/>
          <p:nvPr/>
        </p:nvSpPr>
        <p:spPr>
          <a:xfrm>
            <a:off x="2176670" y="963456"/>
            <a:ext cx="7673008" cy="606927"/>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45700" rIns="91425" bIns="45700" anchor="b" anchorCtr="0">
            <a:normAutofit fontScale="25000" lnSpcReduction="20000"/>
          </a:bodyPr>
          <a:lstStyle/>
          <a:p>
            <a:pPr marL="0" lvl="0" indent="0" algn="ctr" rtl="1">
              <a:lnSpc>
                <a:spcPct val="90000"/>
              </a:lnSpc>
              <a:spcBef>
                <a:spcPts val="1000"/>
              </a:spcBef>
              <a:spcAft>
                <a:spcPts val="0"/>
              </a:spcAft>
              <a:buNone/>
            </a:pPr>
            <a:endParaRPr lang="he-IL" sz="3200" dirty="0">
              <a:solidFill>
                <a:srgbClr val="00B050"/>
              </a:solidFill>
              <a:latin typeface="Narkisim"/>
              <a:ea typeface="Narkisim"/>
              <a:cs typeface="Narkisim"/>
              <a:sym typeface="Narkisim"/>
            </a:endParaRPr>
          </a:p>
          <a:p>
            <a:pPr marL="0" lvl="0" indent="0" algn="ctr" rtl="1">
              <a:lnSpc>
                <a:spcPct val="90000"/>
              </a:lnSpc>
              <a:spcBef>
                <a:spcPts val="1000"/>
              </a:spcBef>
              <a:spcAft>
                <a:spcPts val="0"/>
              </a:spcAft>
              <a:buNone/>
            </a:pPr>
            <a:r>
              <a:rPr lang="he-IL" sz="12800" dirty="0">
                <a:solidFill>
                  <a:srgbClr val="00B050"/>
                </a:solidFill>
                <a:latin typeface="Narkisim"/>
                <a:ea typeface="Narkisim"/>
                <a:cs typeface="Narkisim"/>
                <a:sym typeface="Narkisim"/>
              </a:rPr>
              <a:t>"מה נותר ממוזיאון בית התפוצות?"</a:t>
            </a:r>
            <a:endParaRPr sz="8000" dirty="0">
              <a:solidFill>
                <a:srgbClr val="00B050"/>
              </a:solidFill>
              <a:latin typeface="Calibri"/>
              <a:ea typeface="Calibri"/>
              <a:cs typeface="Calibri"/>
              <a:sym typeface="Calibri"/>
            </a:endParaRPr>
          </a:p>
        </p:txBody>
      </p:sp>
      <p:sp>
        <p:nvSpPr>
          <p:cNvPr id="161" name="Google Shape;161;gd1731a9612_0_19"/>
          <p:cNvSpPr txBox="1"/>
          <p:nvPr/>
        </p:nvSpPr>
        <p:spPr>
          <a:xfrm>
            <a:off x="29818" y="1878496"/>
            <a:ext cx="12076042" cy="4505672"/>
          </a:xfrm>
          <a:prstGeom prst="rect">
            <a:avLst/>
          </a:prstGeom>
          <a:noFill/>
          <a:ln>
            <a:noFill/>
          </a:ln>
        </p:spPr>
        <p:txBody>
          <a:bodyPr spcFirstLastPara="1" wrap="square" lIns="91425" tIns="45700" rIns="91425" bIns="45700" anchor="t" anchorCtr="0">
            <a:noAutofit/>
          </a:bodyPr>
          <a:lstStyle/>
          <a:p>
            <a:pPr marL="0" lvl="0" indent="0" algn="ctr" rtl="1">
              <a:lnSpc>
                <a:spcPct val="150000"/>
              </a:lnSpc>
              <a:spcBef>
                <a:spcPts val="0"/>
              </a:spcBef>
              <a:spcAft>
                <a:spcPts val="0"/>
              </a:spcAft>
              <a:buNone/>
            </a:pPr>
            <a:r>
              <a:rPr lang="iw-IL" sz="2800" u="sng" dirty="0">
                <a:solidFill>
                  <a:srgbClr val="000000"/>
                </a:solidFill>
                <a:latin typeface="Narkisim"/>
                <a:ea typeface="Narkisim"/>
                <a:cs typeface="Narkisim"/>
                <a:sym typeface="Narkisim"/>
              </a:rPr>
              <a:t>המענה</a:t>
            </a:r>
            <a:r>
              <a:rPr lang="iw-IL" sz="2400" dirty="0">
                <a:solidFill>
                  <a:srgbClr val="000000"/>
                </a:solidFill>
                <a:latin typeface="Narkisim"/>
                <a:ea typeface="Narkisim"/>
                <a:cs typeface="Narkisim"/>
                <a:sym typeface="Narkisim"/>
              </a:rPr>
              <a:t>:</a:t>
            </a:r>
            <a:endParaRPr sz="2400" dirty="0">
              <a:solidFill>
                <a:srgbClr val="000000"/>
              </a:solidFill>
              <a:latin typeface="Narkisim"/>
              <a:ea typeface="Narkisim"/>
              <a:cs typeface="Narkisim"/>
              <a:sym typeface="Narkisim"/>
            </a:endParaRPr>
          </a:p>
          <a:p>
            <a:pPr marL="0" lvl="0" indent="0" algn="ctr" rtl="1">
              <a:lnSpc>
                <a:spcPct val="150000"/>
              </a:lnSpc>
              <a:spcBef>
                <a:spcPts val="0"/>
              </a:spcBef>
              <a:spcAft>
                <a:spcPts val="0"/>
              </a:spcAft>
              <a:buNone/>
            </a:pPr>
            <a:r>
              <a:rPr lang="iw-IL" sz="2400" dirty="0">
                <a:solidFill>
                  <a:srgbClr val="000000"/>
                </a:solidFill>
                <a:latin typeface="Narkisim"/>
                <a:ea typeface="Narkisim"/>
                <a:cs typeface="Narkisim"/>
                <a:sym typeface="Narkisim"/>
              </a:rPr>
              <a:t>ברמה הרעיונית</a:t>
            </a:r>
            <a:r>
              <a:rPr lang="he-IL" sz="2400" dirty="0">
                <a:solidFill>
                  <a:srgbClr val="000000"/>
                </a:solidFill>
                <a:latin typeface="Narkisim"/>
                <a:ea typeface="Narkisim"/>
                <a:cs typeface="Narkisim"/>
                <a:sym typeface="Narkisim"/>
              </a:rPr>
              <a:t>: </a:t>
            </a:r>
            <a:r>
              <a:rPr lang="iw-IL" sz="2400" dirty="0">
                <a:solidFill>
                  <a:srgbClr val="000000"/>
                </a:solidFill>
                <a:latin typeface="Narkisim"/>
                <a:ea typeface="Narkisim"/>
                <a:cs typeface="Narkisim"/>
                <a:sym typeface="Narkisim"/>
              </a:rPr>
              <a:t>המוזיאון עדיין מספר את סיפורן של הקהילות היהודיות ברחבי העולם כחלק מסיפורו הייחודי והמתמשך של העם היהודי. </a:t>
            </a:r>
            <a:endParaRPr lang="he-IL" sz="2400" dirty="0">
              <a:solidFill>
                <a:srgbClr val="000000"/>
              </a:solidFill>
              <a:latin typeface="Narkisim"/>
              <a:ea typeface="Narkisim"/>
              <a:cs typeface="Narkisim"/>
              <a:sym typeface="Narkisim"/>
            </a:endParaRPr>
          </a:p>
          <a:p>
            <a:pPr marL="0" lvl="0" indent="0" algn="ctr" rtl="1">
              <a:lnSpc>
                <a:spcPct val="150000"/>
              </a:lnSpc>
              <a:spcBef>
                <a:spcPts val="0"/>
              </a:spcBef>
              <a:spcAft>
                <a:spcPts val="0"/>
              </a:spcAft>
              <a:buNone/>
            </a:pPr>
            <a:r>
              <a:rPr lang="iw-IL" sz="2400" dirty="0">
                <a:solidFill>
                  <a:srgbClr val="000000"/>
                </a:solidFill>
                <a:latin typeface="Narkisim"/>
                <a:ea typeface="Narkisim"/>
                <a:cs typeface="Narkisim"/>
                <a:sym typeface="Narkisim"/>
              </a:rPr>
              <a:t>מעבר לכ</a:t>
            </a:r>
            <a:r>
              <a:rPr lang="iw-IL" sz="2400" dirty="0">
                <a:latin typeface="Narkisim"/>
                <a:ea typeface="Narkisim"/>
                <a:cs typeface="Narkisim"/>
                <a:sym typeface="Narkisim"/>
              </a:rPr>
              <a:t>ך</a:t>
            </a:r>
            <a:r>
              <a:rPr lang="he-IL" sz="2400" dirty="0">
                <a:latin typeface="Narkisim"/>
                <a:ea typeface="Narkisim"/>
                <a:cs typeface="Narkisim"/>
                <a:sym typeface="Narkisim"/>
              </a:rPr>
              <a:t>, </a:t>
            </a:r>
            <a:r>
              <a:rPr lang="iw-IL" sz="2400" dirty="0">
                <a:latin typeface="Narkisim"/>
                <a:ea typeface="Narkisim"/>
                <a:cs typeface="Narkisim"/>
                <a:sym typeface="Narkisim"/>
              </a:rPr>
              <a:t>המוזיאון מבקש לספר</a:t>
            </a:r>
            <a:r>
              <a:rPr lang="he-IL" sz="2400" dirty="0">
                <a:latin typeface="Narkisim"/>
                <a:ea typeface="Narkisim"/>
                <a:cs typeface="Narkisim"/>
                <a:sym typeface="Narkisim"/>
              </a:rPr>
              <a:t> כיום</a:t>
            </a:r>
            <a:r>
              <a:rPr lang="iw-IL" sz="2400" dirty="0">
                <a:latin typeface="Narkisim"/>
                <a:ea typeface="Narkisim"/>
                <a:cs typeface="Narkisim"/>
                <a:sym typeface="Narkisim"/>
              </a:rPr>
              <a:t> את הסיפור באופן פלורל</a:t>
            </a:r>
            <a:r>
              <a:rPr lang="he-IL" sz="2400" dirty="0">
                <a:latin typeface="Narkisim"/>
                <a:ea typeface="Narkisim"/>
                <a:cs typeface="Narkisim"/>
                <a:sym typeface="Narkisim"/>
              </a:rPr>
              <a:t>י</a:t>
            </a:r>
            <a:r>
              <a:rPr lang="iw-IL" sz="2400" dirty="0">
                <a:latin typeface="Narkisim"/>
                <a:ea typeface="Narkisim"/>
                <a:cs typeface="Narkisim"/>
                <a:sym typeface="Narkisim"/>
              </a:rPr>
              <a:t>סטי, מכיל וחיובי</a:t>
            </a:r>
            <a:r>
              <a:rPr lang="he-IL" sz="2400" dirty="0">
                <a:latin typeface="Narkisim"/>
                <a:ea typeface="Narkisim"/>
                <a:cs typeface="Narkisim"/>
                <a:sym typeface="Narkisim"/>
              </a:rPr>
              <a:t>.</a:t>
            </a:r>
            <a:endParaRPr sz="2400" dirty="0">
              <a:solidFill>
                <a:srgbClr val="000000"/>
              </a:solidFill>
              <a:latin typeface="Narkisim"/>
              <a:ea typeface="Narkisim"/>
              <a:cs typeface="Narkisim"/>
              <a:sym typeface="Narkisim"/>
            </a:endParaRPr>
          </a:p>
          <a:p>
            <a:pPr marL="0" lvl="0" indent="0" algn="ctr" rtl="1">
              <a:lnSpc>
                <a:spcPct val="150000"/>
              </a:lnSpc>
              <a:spcBef>
                <a:spcPts val="0"/>
              </a:spcBef>
              <a:spcAft>
                <a:spcPts val="0"/>
              </a:spcAft>
              <a:buNone/>
            </a:pPr>
            <a:r>
              <a:rPr lang="iw-IL" sz="2400" dirty="0">
                <a:solidFill>
                  <a:srgbClr val="000000"/>
                </a:solidFill>
                <a:latin typeface="Narkisim"/>
                <a:ea typeface="Narkisim"/>
                <a:cs typeface="Narkisim"/>
                <a:sym typeface="Narkisim"/>
              </a:rPr>
              <a:t> </a:t>
            </a:r>
            <a:r>
              <a:rPr lang="he-IL" sz="2400" dirty="0">
                <a:latin typeface="Narkisim"/>
                <a:ea typeface="Narkisim"/>
                <a:cs typeface="Narkisim"/>
                <a:sym typeface="Narkisim"/>
              </a:rPr>
              <a:t>המוזיאון נותן </a:t>
            </a:r>
            <a:r>
              <a:rPr lang="iw-IL" sz="2400" dirty="0">
                <a:solidFill>
                  <a:srgbClr val="000000"/>
                </a:solidFill>
                <a:latin typeface="Narkisim"/>
                <a:ea typeface="Narkisim"/>
                <a:cs typeface="Narkisim"/>
                <a:sym typeface="Narkisim"/>
              </a:rPr>
              <a:t>דגש להתפתחויות שנרקמו בעשורים האחרונים בעולם היהודי </a:t>
            </a:r>
            <a:r>
              <a:rPr lang="he-IL" sz="2400" dirty="0">
                <a:latin typeface="Narkisim"/>
                <a:ea typeface="Narkisim"/>
                <a:cs typeface="Narkisim"/>
                <a:sym typeface="Narkisim"/>
              </a:rPr>
              <a:t>ב</a:t>
            </a:r>
            <a:r>
              <a:rPr lang="iw-IL" sz="2400" dirty="0">
                <a:solidFill>
                  <a:srgbClr val="000000"/>
                </a:solidFill>
                <a:latin typeface="Narkisim"/>
                <a:ea typeface="Narkisim"/>
                <a:cs typeface="Narkisim"/>
                <a:sym typeface="Narkisim"/>
              </a:rPr>
              <a:t>דגש על מודרנה,</a:t>
            </a:r>
            <a:r>
              <a:rPr lang="he-IL" sz="2400" dirty="0">
                <a:latin typeface="Narkisim"/>
                <a:ea typeface="Narkisim"/>
                <a:cs typeface="Narkisim"/>
                <a:sym typeface="Narkisim"/>
              </a:rPr>
              <a:t> </a:t>
            </a:r>
            <a:r>
              <a:rPr lang="iw-IL" sz="2400" dirty="0">
                <a:solidFill>
                  <a:srgbClr val="000000"/>
                </a:solidFill>
                <a:latin typeface="Narkisim"/>
                <a:ea typeface="Narkisim"/>
                <a:cs typeface="Narkisim"/>
                <a:sym typeface="Narkisim"/>
              </a:rPr>
              <a:t>זרמים ומקומן של הנשים בעולם היהודי. </a:t>
            </a:r>
            <a:endParaRPr sz="2400" dirty="0">
              <a:solidFill>
                <a:srgbClr val="000000"/>
              </a:solidFill>
              <a:latin typeface="Narkisim"/>
              <a:ea typeface="Narkisim"/>
              <a:cs typeface="Narkisim"/>
              <a:sym typeface="Narkisim"/>
            </a:endParaRPr>
          </a:p>
          <a:p>
            <a:pPr marL="0" lvl="0" indent="0" algn="ctr" rtl="1">
              <a:lnSpc>
                <a:spcPct val="150000"/>
              </a:lnSpc>
              <a:spcBef>
                <a:spcPts val="0"/>
              </a:spcBef>
              <a:spcAft>
                <a:spcPts val="0"/>
              </a:spcAft>
              <a:buNone/>
            </a:pPr>
            <a:r>
              <a:rPr lang="iw-IL" sz="2400" dirty="0">
                <a:solidFill>
                  <a:srgbClr val="000000"/>
                </a:solidFill>
                <a:latin typeface="Narkisim"/>
                <a:ea typeface="Narkisim"/>
                <a:cs typeface="Narkisim"/>
                <a:sym typeface="Narkisim"/>
              </a:rPr>
              <a:t>ברמה המוצגית</a:t>
            </a:r>
            <a:r>
              <a:rPr lang="he-IL" sz="2400" dirty="0">
                <a:solidFill>
                  <a:srgbClr val="000000"/>
                </a:solidFill>
                <a:latin typeface="Narkisim"/>
                <a:ea typeface="Narkisim"/>
                <a:cs typeface="Narkisim"/>
                <a:sym typeface="Narkisim"/>
              </a:rPr>
              <a:t>: </a:t>
            </a:r>
            <a:r>
              <a:rPr lang="iw-IL" sz="2400" dirty="0">
                <a:solidFill>
                  <a:srgbClr val="000000"/>
                </a:solidFill>
                <a:latin typeface="Narkisim"/>
                <a:ea typeface="Narkisim"/>
                <a:cs typeface="Narkisim"/>
                <a:sym typeface="Narkisim"/>
              </a:rPr>
              <a:t>ישנם מוצגים במוזיאון שנשארו מבית התפוצות </a:t>
            </a:r>
            <a:r>
              <a:rPr lang="he-IL" sz="2400" dirty="0">
                <a:solidFill>
                  <a:srgbClr val="000000"/>
                </a:solidFill>
                <a:latin typeface="Narkisim"/>
                <a:ea typeface="Narkisim"/>
                <a:cs typeface="Narkisim"/>
                <a:sym typeface="Narkisim"/>
              </a:rPr>
              <a:t>; הדיורמות, דגמי בתי הכנסת, </a:t>
            </a:r>
          </a:p>
          <a:p>
            <a:pPr marL="0" lvl="0" indent="0" algn="ctr" rtl="1">
              <a:lnSpc>
                <a:spcPct val="150000"/>
              </a:lnSpc>
              <a:spcBef>
                <a:spcPts val="0"/>
              </a:spcBef>
              <a:spcAft>
                <a:spcPts val="0"/>
              </a:spcAft>
              <a:buNone/>
            </a:pPr>
            <a:r>
              <a:rPr lang="he-IL" sz="2400" dirty="0">
                <a:solidFill>
                  <a:srgbClr val="000000"/>
                </a:solidFill>
                <a:latin typeface="Narkisim"/>
                <a:ea typeface="Narkisim"/>
                <a:cs typeface="Narkisim"/>
                <a:sym typeface="Narkisim"/>
              </a:rPr>
              <a:t>אבל כיום </a:t>
            </a:r>
            <a:r>
              <a:rPr lang="iw-IL" sz="2400" dirty="0">
                <a:solidFill>
                  <a:srgbClr val="000000"/>
                </a:solidFill>
                <a:latin typeface="Narkisim"/>
                <a:ea typeface="Narkisim"/>
                <a:cs typeface="Narkisim"/>
                <a:sym typeface="Narkisim"/>
              </a:rPr>
              <a:t>רוב המוצגים והאוסף הם חדשים.</a:t>
            </a:r>
            <a:endParaRPr sz="2400" dirty="0">
              <a:solidFill>
                <a:srgbClr val="000000"/>
              </a:solidFill>
              <a:latin typeface="Narkisim"/>
              <a:ea typeface="Narkisim"/>
              <a:cs typeface="Narkisim"/>
              <a:sym typeface="Narkisi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d4d477db18_0_5"/>
          <p:cNvSpPr txBox="1"/>
          <p:nvPr/>
        </p:nvSpPr>
        <p:spPr>
          <a:xfrm>
            <a:off x="1600161" y="1252330"/>
            <a:ext cx="9233492" cy="1331843"/>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45700" rIns="91425" bIns="45700" anchor="b" anchorCtr="0">
            <a:normAutofit/>
          </a:bodyPr>
          <a:lstStyle/>
          <a:p>
            <a:pPr marL="0" lvl="0" indent="0" algn="ctr" rtl="1">
              <a:lnSpc>
                <a:spcPct val="90000"/>
              </a:lnSpc>
              <a:spcBef>
                <a:spcPts val="1000"/>
              </a:spcBef>
              <a:spcAft>
                <a:spcPts val="0"/>
              </a:spcAft>
              <a:buNone/>
            </a:pPr>
            <a:r>
              <a:rPr lang="iw-IL" sz="3200" dirty="0">
                <a:solidFill>
                  <a:srgbClr val="00B050"/>
                </a:solidFill>
                <a:latin typeface="Narkisim"/>
                <a:ea typeface="Narkisim"/>
                <a:cs typeface="Narkisim"/>
                <a:sym typeface="Narkisim"/>
              </a:rPr>
              <a:t>"למה אין בתערוכות את ההיסטוריה של מדינת ישראל?</a:t>
            </a:r>
            <a:r>
              <a:rPr lang="iw-IL" sz="2400" dirty="0">
                <a:solidFill>
                  <a:srgbClr val="00B050"/>
                </a:solidFill>
                <a:latin typeface="Calibri"/>
                <a:ea typeface="Calibri"/>
                <a:cs typeface="Calibri"/>
                <a:sym typeface="Calibri"/>
              </a:rPr>
              <a:t>"</a:t>
            </a:r>
            <a:endParaRPr sz="3200" dirty="0">
              <a:solidFill>
                <a:srgbClr val="00B050"/>
              </a:solidFill>
              <a:latin typeface="Narkisim"/>
              <a:ea typeface="Narkisim"/>
              <a:cs typeface="Narkisim"/>
              <a:sym typeface="Narkisim"/>
            </a:endParaRPr>
          </a:p>
          <a:p>
            <a:pPr marL="0" lvl="0" indent="0" algn="ctr" rtl="1">
              <a:lnSpc>
                <a:spcPct val="90000"/>
              </a:lnSpc>
              <a:spcBef>
                <a:spcPts val="0"/>
              </a:spcBef>
              <a:spcAft>
                <a:spcPts val="0"/>
              </a:spcAft>
              <a:buNone/>
            </a:pPr>
            <a:endParaRPr sz="3200" dirty="0">
              <a:solidFill>
                <a:srgbClr val="00B050"/>
              </a:solidFill>
              <a:latin typeface="Narkisim"/>
              <a:ea typeface="Narkisim"/>
              <a:cs typeface="Narkisim"/>
              <a:sym typeface="Narkisim"/>
            </a:endParaRPr>
          </a:p>
        </p:txBody>
      </p:sp>
      <p:sp>
        <p:nvSpPr>
          <p:cNvPr id="167" name="Google Shape;167;gd4d477db18_0_5"/>
          <p:cNvSpPr txBox="1"/>
          <p:nvPr/>
        </p:nvSpPr>
        <p:spPr>
          <a:xfrm>
            <a:off x="1057625" y="3200400"/>
            <a:ext cx="10402192" cy="3312975"/>
          </a:xfrm>
          <a:prstGeom prst="rect">
            <a:avLst/>
          </a:prstGeom>
          <a:noFill/>
          <a:ln>
            <a:noFill/>
          </a:ln>
        </p:spPr>
        <p:txBody>
          <a:bodyPr spcFirstLastPara="1" wrap="square" lIns="91425" tIns="45700" rIns="91425" bIns="45700" anchor="t" anchorCtr="0">
            <a:normAutofit/>
          </a:bodyPr>
          <a:lstStyle/>
          <a:p>
            <a:pPr marL="0" lvl="0" indent="0" algn="ctr" rtl="1">
              <a:lnSpc>
                <a:spcPct val="150000"/>
              </a:lnSpc>
              <a:spcBef>
                <a:spcPts val="0"/>
              </a:spcBef>
              <a:spcAft>
                <a:spcPts val="0"/>
              </a:spcAft>
              <a:buNone/>
            </a:pPr>
            <a:r>
              <a:rPr lang="iw-IL" sz="3200" u="sng" dirty="0">
                <a:solidFill>
                  <a:srgbClr val="000000"/>
                </a:solidFill>
                <a:latin typeface="Narkisim"/>
                <a:ea typeface="Narkisim"/>
                <a:cs typeface="Narkisim"/>
                <a:sym typeface="Narkisim"/>
              </a:rPr>
              <a:t>המענה</a:t>
            </a:r>
            <a:r>
              <a:rPr lang="iw-IL" sz="2800" dirty="0">
                <a:solidFill>
                  <a:srgbClr val="000000"/>
                </a:solidFill>
                <a:latin typeface="Narkisim"/>
                <a:ea typeface="Narkisim"/>
                <a:cs typeface="Narkisim"/>
                <a:sym typeface="Narkisim"/>
              </a:rPr>
              <a:t>:</a:t>
            </a:r>
            <a:endParaRPr sz="2800" dirty="0">
              <a:solidFill>
                <a:srgbClr val="000000"/>
              </a:solidFill>
              <a:latin typeface="Narkisim"/>
              <a:ea typeface="Narkisim"/>
              <a:cs typeface="Narkisim"/>
              <a:sym typeface="Narkisim"/>
            </a:endParaRPr>
          </a:p>
          <a:p>
            <a:pPr marL="0" lvl="0" indent="0" algn="ctr" rtl="1">
              <a:lnSpc>
                <a:spcPct val="150000"/>
              </a:lnSpc>
              <a:spcBef>
                <a:spcPts val="0"/>
              </a:spcBef>
              <a:spcAft>
                <a:spcPts val="0"/>
              </a:spcAft>
              <a:buNone/>
            </a:pPr>
            <a:r>
              <a:rPr lang="iw-IL" sz="2800" dirty="0">
                <a:solidFill>
                  <a:srgbClr val="000000"/>
                </a:solidFill>
                <a:latin typeface="Narkisim"/>
                <a:ea typeface="Narkisim"/>
                <a:cs typeface="Narkisim"/>
                <a:sym typeface="Narkisim"/>
              </a:rPr>
              <a:t>מוזיאון </a:t>
            </a:r>
            <a:r>
              <a:rPr lang="he-IL" sz="2800" dirty="0">
                <a:latin typeface="Narkisim"/>
                <a:ea typeface="Narkisim"/>
                <a:cs typeface="Narkisim"/>
                <a:sym typeface="Narkisim"/>
              </a:rPr>
              <a:t>'אנו' </a:t>
            </a:r>
            <a:r>
              <a:rPr lang="iw-IL" sz="2800" dirty="0">
                <a:solidFill>
                  <a:srgbClr val="000000"/>
                </a:solidFill>
                <a:latin typeface="Narkisim"/>
                <a:ea typeface="Narkisim"/>
                <a:cs typeface="Narkisim"/>
                <a:sym typeface="Narkisim"/>
              </a:rPr>
              <a:t>מספר את סיפורן של הקהילות היהודיות השונות ברחבי העול</a:t>
            </a:r>
            <a:r>
              <a:rPr lang="he-IL" sz="2800" dirty="0">
                <a:solidFill>
                  <a:srgbClr val="000000"/>
                </a:solidFill>
                <a:latin typeface="Narkisim"/>
                <a:ea typeface="Narkisim"/>
                <a:cs typeface="Narkisim"/>
                <a:sym typeface="Narkisim"/>
              </a:rPr>
              <a:t>ם.</a:t>
            </a:r>
          </a:p>
          <a:p>
            <a:pPr marL="0" lvl="0" indent="0" algn="ctr" rtl="1">
              <a:lnSpc>
                <a:spcPct val="150000"/>
              </a:lnSpc>
              <a:spcBef>
                <a:spcPts val="0"/>
              </a:spcBef>
              <a:spcAft>
                <a:spcPts val="0"/>
              </a:spcAft>
              <a:buNone/>
            </a:pPr>
            <a:r>
              <a:rPr lang="iw-IL" sz="2800" dirty="0">
                <a:solidFill>
                  <a:srgbClr val="000000"/>
                </a:solidFill>
                <a:latin typeface="Narkisim"/>
                <a:ea typeface="Narkisim"/>
                <a:cs typeface="Narkisim"/>
                <a:sym typeface="Narkisim"/>
              </a:rPr>
              <a:t>כלומר הזהויות והתרבויות היהודיות </a:t>
            </a:r>
            <a:r>
              <a:rPr lang="he-IL" sz="2800" dirty="0">
                <a:solidFill>
                  <a:srgbClr val="000000"/>
                </a:solidFill>
                <a:latin typeface="Narkisim"/>
                <a:ea typeface="Narkisim"/>
                <a:cs typeface="Narkisim"/>
                <a:sym typeface="Narkisim"/>
              </a:rPr>
              <a:t>הקיימות ברחבי העולם</a:t>
            </a:r>
            <a:r>
              <a:rPr lang="iw-IL" sz="2800" dirty="0">
                <a:solidFill>
                  <a:srgbClr val="000000"/>
                </a:solidFill>
                <a:latin typeface="Narkisim"/>
                <a:ea typeface="Narkisim"/>
                <a:cs typeface="Narkisim"/>
                <a:sym typeface="Narkisim"/>
              </a:rPr>
              <a:t> ולא רק את סיפורה של הקהילה היהודית בישראל. </a:t>
            </a:r>
            <a:endParaRPr sz="2800" dirty="0">
              <a:solidFill>
                <a:srgbClr val="000000"/>
              </a:solidFill>
              <a:latin typeface="Narkisim"/>
              <a:ea typeface="Narkisim"/>
              <a:cs typeface="Narkisim"/>
              <a:sym typeface="Narkisim"/>
            </a:endParaRPr>
          </a:p>
          <a:p>
            <a:pPr marL="0" lvl="0" indent="0" algn="ctr" rtl="1">
              <a:lnSpc>
                <a:spcPct val="150000"/>
              </a:lnSpc>
              <a:spcBef>
                <a:spcPts val="0"/>
              </a:spcBef>
              <a:spcAft>
                <a:spcPts val="0"/>
              </a:spcAft>
              <a:buNone/>
            </a:pPr>
            <a:endParaRPr sz="2800" dirty="0">
              <a:solidFill>
                <a:srgbClr val="000000"/>
              </a:solidFill>
              <a:latin typeface="Narkisim"/>
              <a:ea typeface="Narkisim"/>
              <a:cs typeface="Narkisim"/>
              <a:sym typeface="Narkisi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d4d477db18_0_8"/>
          <p:cNvSpPr txBox="1"/>
          <p:nvPr/>
        </p:nvSpPr>
        <p:spPr>
          <a:xfrm>
            <a:off x="1396104" y="714978"/>
            <a:ext cx="9399792" cy="2008344"/>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45700" rIns="91425" bIns="45700" anchor="b" anchorCtr="0">
            <a:normAutofit/>
          </a:bodyPr>
          <a:lstStyle/>
          <a:p>
            <a:pPr marL="0" lvl="0" indent="0" algn="ctr" rtl="1">
              <a:lnSpc>
                <a:spcPct val="90000"/>
              </a:lnSpc>
              <a:spcBef>
                <a:spcPts val="1000"/>
              </a:spcBef>
              <a:spcAft>
                <a:spcPts val="0"/>
              </a:spcAft>
              <a:buNone/>
            </a:pPr>
            <a:r>
              <a:rPr lang="iw-IL" sz="3300" dirty="0">
                <a:solidFill>
                  <a:srgbClr val="00B050"/>
                </a:solidFill>
                <a:latin typeface="Narkisim"/>
                <a:ea typeface="Narkisim"/>
                <a:cs typeface="Narkisim"/>
                <a:sym typeface="Narkisim"/>
              </a:rPr>
              <a:t>"מדוע קומת ההיסטוריה מתחילה בנקודת הציון של חורבן בית המקדש השני</a:t>
            </a:r>
            <a:r>
              <a:rPr lang="he-IL" sz="3300" dirty="0">
                <a:solidFill>
                  <a:srgbClr val="00B050"/>
                </a:solidFill>
                <a:latin typeface="Narkisim"/>
                <a:ea typeface="Narkisim"/>
                <a:cs typeface="Narkisim"/>
                <a:sym typeface="Narkisim"/>
              </a:rPr>
              <a:t>?"</a:t>
            </a:r>
            <a:endParaRPr lang="en-IL" sz="3300" dirty="0">
              <a:solidFill>
                <a:srgbClr val="00B050"/>
              </a:solidFill>
              <a:latin typeface="Narkisim"/>
              <a:ea typeface="Narkisim"/>
              <a:cs typeface="Narkisim"/>
              <a:sym typeface="Narkisim"/>
            </a:endParaRPr>
          </a:p>
          <a:p>
            <a:pPr marL="0" lvl="0" indent="0" algn="ctr" rtl="1">
              <a:lnSpc>
                <a:spcPct val="90000"/>
              </a:lnSpc>
              <a:spcBef>
                <a:spcPts val="0"/>
              </a:spcBef>
              <a:spcAft>
                <a:spcPts val="0"/>
              </a:spcAft>
              <a:buNone/>
            </a:pPr>
            <a:endParaRPr lang="en-IL" sz="4500" b="1" dirty="0">
              <a:solidFill>
                <a:srgbClr val="00B050"/>
              </a:solidFill>
              <a:latin typeface="Narkisim"/>
              <a:ea typeface="Narkisim"/>
              <a:cs typeface="Narkisim"/>
              <a:sym typeface="Narkisim"/>
            </a:endParaRPr>
          </a:p>
        </p:txBody>
      </p:sp>
      <p:sp>
        <p:nvSpPr>
          <p:cNvPr id="173" name="Google Shape;173;gd4d477db18_0_8"/>
          <p:cNvSpPr txBox="1"/>
          <p:nvPr/>
        </p:nvSpPr>
        <p:spPr>
          <a:xfrm>
            <a:off x="147430" y="2922105"/>
            <a:ext cx="11897139" cy="375699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1">
              <a:lnSpc>
                <a:spcPct val="170000"/>
              </a:lnSpc>
              <a:spcBef>
                <a:spcPts val="0"/>
              </a:spcBef>
              <a:spcAft>
                <a:spcPts val="0"/>
              </a:spcAft>
              <a:buNone/>
            </a:pPr>
            <a:r>
              <a:rPr lang="iw-IL" sz="2400" u="sng" dirty="0">
                <a:solidFill>
                  <a:srgbClr val="000000"/>
                </a:solidFill>
                <a:latin typeface="Narkisim"/>
                <a:ea typeface="Narkisim"/>
                <a:cs typeface="Narkisim"/>
                <a:sym typeface="Narkisim"/>
              </a:rPr>
              <a:t>המענה</a:t>
            </a:r>
            <a:r>
              <a:rPr lang="iw-IL" sz="2400" dirty="0">
                <a:solidFill>
                  <a:srgbClr val="000000"/>
                </a:solidFill>
                <a:latin typeface="Narkisim"/>
                <a:ea typeface="Narkisim"/>
                <a:cs typeface="Narkisim"/>
                <a:sym typeface="Narkisim"/>
              </a:rPr>
              <a:t>:</a:t>
            </a:r>
            <a:endParaRPr sz="2400" dirty="0">
              <a:solidFill>
                <a:srgbClr val="000000"/>
              </a:solidFill>
              <a:latin typeface="Narkisim"/>
              <a:ea typeface="Narkisim"/>
              <a:cs typeface="Narkisim"/>
              <a:sym typeface="Narkisim"/>
            </a:endParaRPr>
          </a:p>
          <a:p>
            <a:pPr marL="0" lvl="0" indent="0" algn="ctr" rtl="1">
              <a:lnSpc>
                <a:spcPct val="170000"/>
              </a:lnSpc>
              <a:spcBef>
                <a:spcPts val="0"/>
              </a:spcBef>
              <a:spcAft>
                <a:spcPts val="0"/>
              </a:spcAft>
              <a:buNone/>
            </a:pPr>
            <a:r>
              <a:rPr lang="iw-IL" sz="2400" dirty="0">
                <a:solidFill>
                  <a:srgbClr val="000000"/>
                </a:solidFill>
                <a:latin typeface="Narkisim"/>
                <a:ea typeface="Narkisim"/>
                <a:cs typeface="Narkisim"/>
                <a:sym typeface="Narkisim"/>
              </a:rPr>
              <a:t>מוזיאון </a:t>
            </a:r>
            <a:r>
              <a:rPr lang="he-IL" sz="2400" dirty="0">
                <a:latin typeface="Narkisim"/>
                <a:ea typeface="Narkisim"/>
                <a:cs typeface="Narkisim"/>
                <a:sym typeface="Narkisim"/>
              </a:rPr>
              <a:t>אנו – מוזיאון העם היהודי </a:t>
            </a:r>
            <a:r>
              <a:rPr lang="iw-IL" sz="2400" dirty="0">
                <a:solidFill>
                  <a:srgbClr val="000000"/>
                </a:solidFill>
                <a:latin typeface="Narkisim"/>
                <a:ea typeface="Narkisim"/>
                <a:cs typeface="Narkisim"/>
                <a:sym typeface="Narkisim"/>
              </a:rPr>
              <a:t>מספר את סיפורן של הקהילות היהודיות הפזורות והקיימות ברחבי העולם.</a:t>
            </a:r>
            <a:endParaRPr lang="he-IL" sz="2400" dirty="0">
              <a:solidFill>
                <a:srgbClr val="000000"/>
              </a:solidFill>
              <a:latin typeface="Narkisim"/>
              <a:ea typeface="Narkisim"/>
              <a:cs typeface="Narkisim"/>
              <a:sym typeface="Narkisim"/>
            </a:endParaRPr>
          </a:p>
          <a:p>
            <a:pPr marL="0" lvl="0" indent="0" algn="ctr" rtl="1">
              <a:lnSpc>
                <a:spcPct val="170000"/>
              </a:lnSpc>
              <a:spcBef>
                <a:spcPts val="0"/>
              </a:spcBef>
              <a:spcAft>
                <a:spcPts val="0"/>
              </a:spcAft>
              <a:buNone/>
            </a:pPr>
            <a:r>
              <a:rPr lang="he-IL" sz="2400" dirty="0">
                <a:latin typeface="Narkisim"/>
                <a:ea typeface="Narkisim"/>
                <a:cs typeface="Narkisim"/>
                <a:sym typeface="Narkisim"/>
              </a:rPr>
              <a:t> הקומה ההיסטורית פותחת </a:t>
            </a:r>
            <a:r>
              <a:rPr lang="he-IL" sz="2400" dirty="0">
                <a:solidFill>
                  <a:srgbClr val="000000"/>
                </a:solidFill>
                <a:latin typeface="Narkisim"/>
                <a:ea typeface="Narkisim"/>
                <a:cs typeface="Narkisim"/>
                <a:sym typeface="Narkisim"/>
              </a:rPr>
              <a:t>בנקודה ההיסטורית של החורבן </a:t>
            </a:r>
            <a:r>
              <a:rPr lang="iw-IL" sz="2400" dirty="0">
                <a:latin typeface="Narkisim"/>
                <a:ea typeface="Narkisim"/>
                <a:cs typeface="Narkisim"/>
                <a:sym typeface="Narkisim"/>
              </a:rPr>
              <a:t>כי</a:t>
            </a:r>
            <a:r>
              <a:rPr lang="he-IL" sz="2400" dirty="0">
                <a:latin typeface="Narkisim"/>
                <a:ea typeface="Narkisim"/>
                <a:cs typeface="Narkisim"/>
                <a:sym typeface="Narkisim"/>
              </a:rPr>
              <a:t>ו</a:t>
            </a:r>
            <a:r>
              <a:rPr lang="iw-IL" sz="2400" dirty="0">
                <a:latin typeface="Narkisim"/>
                <a:ea typeface="Narkisim"/>
                <a:cs typeface="Narkisim"/>
                <a:sym typeface="Narkisim"/>
              </a:rPr>
              <a:t>ון ש</a:t>
            </a:r>
            <a:r>
              <a:rPr lang="he-IL" sz="2400" dirty="0">
                <a:latin typeface="Narkisim"/>
                <a:ea typeface="Narkisim"/>
                <a:cs typeface="Narkisim"/>
                <a:sym typeface="Narkisim"/>
              </a:rPr>
              <a:t>בעקבות הגלות</a:t>
            </a:r>
            <a:r>
              <a:rPr lang="iw-IL" sz="2400" dirty="0">
                <a:latin typeface="Narkisim"/>
                <a:ea typeface="Narkisim"/>
                <a:cs typeface="Narkisim"/>
                <a:sym typeface="Narkisim"/>
              </a:rPr>
              <a:t> נוצר</a:t>
            </a:r>
            <a:r>
              <a:rPr lang="he-IL" sz="2400" dirty="0">
                <a:latin typeface="Narkisim"/>
                <a:ea typeface="Narkisim"/>
                <a:cs typeface="Narkisim"/>
                <a:sym typeface="Narkisim"/>
              </a:rPr>
              <a:t>ו</a:t>
            </a:r>
            <a:r>
              <a:rPr lang="iw-IL" sz="2400" dirty="0">
                <a:latin typeface="Narkisim"/>
                <a:ea typeface="Narkisim"/>
                <a:cs typeface="Narkisim"/>
                <a:sym typeface="Narkisim"/>
              </a:rPr>
              <a:t>ת </a:t>
            </a:r>
            <a:r>
              <a:rPr lang="he-IL" sz="2400" dirty="0">
                <a:latin typeface="Narkisim"/>
                <a:ea typeface="Narkisim"/>
                <a:cs typeface="Narkisim"/>
                <a:sym typeface="Narkisim"/>
              </a:rPr>
              <a:t>ומתחילות להתפתח </a:t>
            </a:r>
            <a:r>
              <a:rPr lang="iw-IL" sz="2400" dirty="0">
                <a:latin typeface="Narkisim"/>
                <a:ea typeface="Narkisim"/>
                <a:cs typeface="Narkisim"/>
                <a:sym typeface="Narkisim"/>
              </a:rPr>
              <a:t>הזהו</a:t>
            </a:r>
            <a:r>
              <a:rPr lang="he-IL" sz="2400" dirty="0">
                <a:latin typeface="Narkisim"/>
                <a:ea typeface="Narkisim"/>
                <a:cs typeface="Narkisim"/>
                <a:sym typeface="Narkisim"/>
              </a:rPr>
              <a:t>יו</a:t>
            </a:r>
            <a:r>
              <a:rPr lang="iw-IL" sz="2400" dirty="0">
                <a:latin typeface="Narkisim"/>
                <a:ea typeface="Narkisim"/>
                <a:cs typeface="Narkisim"/>
                <a:sym typeface="Narkisim"/>
              </a:rPr>
              <a:t>ת היהודי</a:t>
            </a:r>
            <a:r>
              <a:rPr lang="he-IL" sz="2400" dirty="0">
                <a:latin typeface="Narkisim"/>
                <a:ea typeface="Narkisim"/>
                <a:cs typeface="Narkisim"/>
                <a:sym typeface="Narkisim"/>
              </a:rPr>
              <a:t>ו</a:t>
            </a:r>
            <a:r>
              <a:rPr lang="iw-IL" sz="2400" dirty="0">
                <a:latin typeface="Narkisim"/>
                <a:ea typeface="Narkisim"/>
                <a:cs typeface="Narkisim"/>
                <a:sym typeface="Narkisim"/>
              </a:rPr>
              <a:t>ת</a:t>
            </a:r>
            <a:r>
              <a:rPr lang="he-IL" sz="2400" dirty="0">
                <a:latin typeface="Narkisim"/>
                <a:ea typeface="Narkisim"/>
                <a:cs typeface="Narkisim"/>
                <a:sym typeface="Narkisim"/>
              </a:rPr>
              <a:t> השונות</a:t>
            </a:r>
            <a:r>
              <a:rPr lang="iw-IL" sz="2400" dirty="0">
                <a:latin typeface="Narkisim"/>
                <a:ea typeface="Narkisim"/>
                <a:cs typeface="Narkisim"/>
                <a:sym typeface="Narkisim"/>
              </a:rPr>
              <a:t> כמו שאנחנו מכירים </a:t>
            </a:r>
            <a:r>
              <a:rPr lang="he-IL" sz="2400" dirty="0">
                <a:latin typeface="Narkisim"/>
                <a:ea typeface="Narkisim"/>
                <a:cs typeface="Narkisim"/>
                <a:sym typeface="Narkisim"/>
              </a:rPr>
              <a:t>אותן כיום. כמו כן </a:t>
            </a:r>
            <a:r>
              <a:rPr lang="iw-IL" sz="2400" dirty="0">
                <a:latin typeface="Narkisim"/>
                <a:ea typeface="Narkisim"/>
                <a:cs typeface="Narkisim"/>
                <a:sym typeface="Narkisim"/>
              </a:rPr>
              <a:t>ישנה עדות אריכואלוגית רחבה</a:t>
            </a:r>
            <a:r>
              <a:rPr lang="he-IL" sz="2400" dirty="0">
                <a:latin typeface="Narkisim"/>
                <a:ea typeface="Narkisim"/>
                <a:cs typeface="Narkisim"/>
                <a:sym typeface="Narkisim"/>
              </a:rPr>
              <a:t> מאותה התקופה.</a:t>
            </a:r>
            <a:r>
              <a:rPr lang="iw-IL" sz="2400" dirty="0">
                <a:solidFill>
                  <a:srgbClr val="000000"/>
                </a:solidFill>
                <a:latin typeface="Narkisim"/>
                <a:ea typeface="Narkisim"/>
                <a:cs typeface="Narkisim"/>
                <a:sym typeface="Narkisim"/>
              </a:rPr>
              <a:t> </a:t>
            </a:r>
            <a:endParaRPr sz="2400" dirty="0">
              <a:solidFill>
                <a:srgbClr val="000000"/>
              </a:solidFill>
              <a:latin typeface="Narkisim"/>
              <a:ea typeface="Narkisim"/>
              <a:cs typeface="Narkisim"/>
              <a:sym typeface="Narkisim"/>
            </a:endParaRPr>
          </a:p>
          <a:p>
            <a:pPr marL="0" lvl="0" indent="0" algn="ctr" rtl="1">
              <a:lnSpc>
                <a:spcPct val="170000"/>
              </a:lnSpc>
              <a:spcBef>
                <a:spcPts val="0"/>
              </a:spcBef>
              <a:spcAft>
                <a:spcPts val="0"/>
              </a:spcAft>
              <a:buNone/>
            </a:pPr>
            <a:endParaRPr sz="2400" dirty="0">
              <a:solidFill>
                <a:srgbClr val="000000"/>
              </a:solidFill>
              <a:latin typeface="Narkisim"/>
              <a:ea typeface="Narkisim"/>
              <a:cs typeface="Narkisim"/>
              <a:sym typeface="Narkisim"/>
            </a:endParaRPr>
          </a:p>
          <a:p>
            <a:pPr marL="0" lvl="0" indent="0" algn="ctr" rtl="1">
              <a:lnSpc>
                <a:spcPct val="170000"/>
              </a:lnSpc>
              <a:spcBef>
                <a:spcPts val="0"/>
              </a:spcBef>
              <a:spcAft>
                <a:spcPts val="0"/>
              </a:spcAft>
              <a:buNone/>
            </a:pPr>
            <a:r>
              <a:rPr lang="iw-IL" sz="2400" dirty="0">
                <a:solidFill>
                  <a:srgbClr val="000000"/>
                </a:solidFill>
                <a:latin typeface="Narkisim"/>
                <a:ea typeface="Narkisim"/>
                <a:cs typeface="Narkisim"/>
                <a:sym typeface="Narkisim"/>
              </a:rPr>
              <a:t>שימו לב שבקומה </a:t>
            </a:r>
            <a:r>
              <a:rPr lang="he-IL" sz="2400" dirty="0">
                <a:solidFill>
                  <a:srgbClr val="000000"/>
                </a:solidFill>
                <a:latin typeface="Narkisim"/>
                <a:ea typeface="Narkisim"/>
                <a:cs typeface="Narkisim"/>
                <a:sym typeface="Narkisim"/>
              </a:rPr>
              <a:t>2 </a:t>
            </a:r>
            <a:r>
              <a:rPr lang="iw-IL" sz="2400" dirty="0">
                <a:solidFill>
                  <a:srgbClr val="000000"/>
                </a:solidFill>
                <a:latin typeface="Narkisim"/>
                <a:ea typeface="Narkisim"/>
                <a:cs typeface="Narkisim"/>
                <a:sym typeface="Narkisim"/>
              </a:rPr>
              <a:t>ישנו מוצג שמספר התחלה מוקדמת יותר של הסיפור היהודי </a:t>
            </a:r>
            <a:r>
              <a:rPr lang="he-IL" sz="2400" dirty="0">
                <a:solidFill>
                  <a:srgbClr val="000000"/>
                </a:solidFill>
                <a:latin typeface="Narkisim"/>
                <a:ea typeface="Narkisim"/>
                <a:cs typeface="Narkisim"/>
                <a:sym typeface="Narkisim"/>
              </a:rPr>
              <a:t>-</a:t>
            </a:r>
            <a:r>
              <a:rPr lang="iw-IL" sz="2400" dirty="0">
                <a:solidFill>
                  <a:srgbClr val="000000"/>
                </a:solidFill>
                <a:latin typeface="Narkisim"/>
                <a:ea typeface="Narkisim"/>
                <a:cs typeface="Narkisim"/>
                <a:sym typeface="Narkisim"/>
              </a:rPr>
              <a:t> </a:t>
            </a:r>
            <a:r>
              <a:rPr lang="he-IL" sz="2400" dirty="0">
                <a:solidFill>
                  <a:srgbClr val="000000"/>
                </a:solidFill>
                <a:latin typeface="Narkisim"/>
                <a:ea typeface="Narkisim"/>
                <a:cs typeface="Narkisim"/>
                <a:sym typeface="Narkisim"/>
              </a:rPr>
              <a:t> </a:t>
            </a:r>
            <a:r>
              <a:rPr lang="he-IL" sz="2400" dirty="0">
                <a:latin typeface="Narkisim"/>
                <a:ea typeface="Narkisim"/>
                <a:cs typeface="Narkisim"/>
                <a:sym typeface="Narkisim"/>
              </a:rPr>
              <a:t>הסרטון הפותח את הקומה מתחיל ב</a:t>
            </a:r>
            <a:r>
              <a:rPr lang="iw-IL" sz="2400" dirty="0">
                <a:solidFill>
                  <a:srgbClr val="000000"/>
                </a:solidFill>
                <a:latin typeface="Narkisim"/>
                <a:ea typeface="Narkisim"/>
                <a:cs typeface="Narkisim"/>
                <a:sym typeface="Narkisim"/>
              </a:rPr>
              <a:t>סיפורו של אברהם אבינו.</a:t>
            </a:r>
            <a:endParaRPr sz="2400" dirty="0">
              <a:solidFill>
                <a:srgbClr val="000000"/>
              </a:solidFill>
              <a:latin typeface="Narkisim"/>
              <a:ea typeface="Narkisim"/>
              <a:cs typeface="Narkisim"/>
              <a:sym typeface="Narkisi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2;gd4d477db18_0_8">
            <a:extLst>
              <a:ext uri="{FF2B5EF4-FFF2-40B4-BE49-F238E27FC236}">
                <a16:creationId xmlns:a16="http://schemas.microsoft.com/office/drawing/2014/main" id="{011A5F98-886F-4E51-943E-6678A280944E}"/>
              </a:ext>
            </a:extLst>
          </p:cNvPr>
          <p:cNvSpPr txBox="1"/>
          <p:nvPr/>
        </p:nvSpPr>
        <p:spPr>
          <a:xfrm>
            <a:off x="1783732" y="1021978"/>
            <a:ext cx="8652356" cy="1224265"/>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45700" rIns="91425" bIns="45700" anchor="b" anchorCtr="0">
            <a:normAutofit/>
          </a:bodyPr>
          <a:lstStyle/>
          <a:p>
            <a:pPr marL="0" lvl="0" indent="0" algn="ctr" rtl="1">
              <a:lnSpc>
                <a:spcPct val="90000"/>
              </a:lnSpc>
              <a:spcBef>
                <a:spcPts val="1000"/>
              </a:spcBef>
              <a:spcAft>
                <a:spcPts val="0"/>
              </a:spcAft>
              <a:buNone/>
            </a:pPr>
            <a:r>
              <a:rPr lang="iw-IL" sz="3300" dirty="0">
                <a:solidFill>
                  <a:srgbClr val="00B050"/>
                </a:solidFill>
                <a:latin typeface="Narkisim"/>
                <a:ea typeface="Narkisim"/>
                <a:cs typeface="Narkisim"/>
                <a:sym typeface="Narkisim"/>
              </a:rPr>
              <a:t>"מדוע </a:t>
            </a:r>
            <a:r>
              <a:rPr lang="he-IL" sz="3300" dirty="0">
                <a:solidFill>
                  <a:srgbClr val="00B050"/>
                </a:solidFill>
                <a:latin typeface="Narkisim"/>
                <a:ea typeface="Narkisim"/>
                <a:cs typeface="Narkisim"/>
                <a:sym typeface="Narkisim"/>
              </a:rPr>
              <a:t>מוקד השואה מיוצג בצורה הזו?"</a:t>
            </a:r>
            <a:endParaRPr lang="en-IL" sz="3300" dirty="0">
              <a:solidFill>
                <a:srgbClr val="00B050"/>
              </a:solidFill>
              <a:latin typeface="Narkisim"/>
              <a:ea typeface="Narkisim"/>
              <a:cs typeface="Narkisim"/>
              <a:sym typeface="Narkisim"/>
            </a:endParaRPr>
          </a:p>
          <a:p>
            <a:pPr marL="0" lvl="0" indent="0" algn="ctr" rtl="1">
              <a:lnSpc>
                <a:spcPct val="90000"/>
              </a:lnSpc>
              <a:spcBef>
                <a:spcPts val="0"/>
              </a:spcBef>
              <a:spcAft>
                <a:spcPts val="0"/>
              </a:spcAft>
              <a:buNone/>
            </a:pPr>
            <a:endParaRPr lang="en-IL" sz="2400" b="1" dirty="0">
              <a:solidFill>
                <a:srgbClr val="00B050"/>
              </a:solidFill>
              <a:latin typeface="Narkisim"/>
              <a:ea typeface="Narkisim"/>
              <a:cs typeface="Narkisim"/>
              <a:sym typeface="Narkisim"/>
            </a:endParaRPr>
          </a:p>
        </p:txBody>
      </p:sp>
      <p:sp>
        <p:nvSpPr>
          <p:cNvPr id="7" name="מלבן 6">
            <a:extLst>
              <a:ext uri="{FF2B5EF4-FFF2-40B4-BE49-F238E27FC236}">
                <a16:creationId xmlns:a16="http://schemas.microsoft.com/office/drawing/2014/main" id="{423A5529-08C7-4D17-85C2-346B29D8AD8A}"/>
              </a:ext>
            </a:extLst>
          </p:cNvPr>
          <p:cNvSpPr/>
          <p:nvPr/>
        </p:nvSpPr>
        <p:spPr>
          <a:xfrm>
            <a:off x="256762" y="2879392"/>
            <a:ext cx="11678476" cy="3794885"/>
          </a:xfrm>
          <a:prstGeom prst="rect">
            <a:avLst/>
          </a:prstGeom>
        </p:spPr>
        <p:txBody>
          <a:bodyPr wrap="square">
            <a:spAutoFit/>
          </a:bodyPr>
          <a:lstStyle/>
          <a:p>
            <a:pPr lvl="0" algn="ctr" rtl="1">
              <a:lnSpc>
                <a:spcPct val="170000"/>
              </a:lnSpc>
            </a:pPr>
            <a:r>
              <a:rPr lang="he-IL" sz="2400" u="sng" dirty="0">
                <a:latin typeface="Narkisim"/>
                <a:ea typeface="Narkisim"/>
                <a:cs typeface="Narkisim"/>
                <a:sym typeface="Narkisim"/>
              </a:rPr>
              <a:t>המענה</a:t>
            </a:r>
            <a:r>
              <a:rPr lang="he-IL" sz="2400" dirty="0">
                <a:latin typeface="Narkisim"/>
                <a:ea typeface="Narkisim"/>
                <a:cs typeface="Narkisim"/>
                <a:sym typeface="Narkisim"/>
              </a:rPr>
              <a:t>:</a:t>
            </a:r>
          </a:p>
          <a:p>
            <a:pPr lvl="0" algn="ctr" rtl="1">
              <a:lnSpc>
                <a:spcPct val="170000"/>
              </a:lnSpc>
            </a:pPr>
            <a:r>
              <a:rPr lang="he-IL" sz="2400" dirty="0">
                <a:latin typeface="Narkisim"/>
                <a:ea typeface="Narkisim"/>
                <a:cs typeface="Narkisim"/>
                <a:sym typeface="Narkisim"/>
              </a:rPr>
              <a:t>הבחירה </a:t>
            </a:r>
            <a:r>
              <a:rPr lang="he-IL" sz="2400" dirty="0" err="1">
                <a:latin typeface="Narkisim"/>
                <a:ea typeface="Narkisim"/>
                <a:cs typeface="Narkisim"/>
                <a:sym typeface="Narkisim"/>
              </a:rPr>
              <a:t>האוצרותית</a:t>
            </a:r>
            <a:r>
              <a:rPr lang="he-IL" sz="2400" dirty="0">
                <a:latin typeface="Narkisim"/>
                <a:ea typeface="Narkisim"/>
                <a:cs typeface="Narkisim"/>
                <a:sym typeface="Narkisim"/>
              </a:rPr>
              <a:t> שהובילה את הרעיון הייתה שרבות כבר סופר והוצג על תקופת השואה (לראייה מוזיאון יד ושם), לכן המוזיאון רק מייחד באופן ניכר מוקד כנקודה משמעותית שזוכרת ומציינת את האירוע המשמעותי בתולדות העם היהודי.</a:t>
            </a:r>
          </a:p>
          <a:p>
            <a:pPr lvl="0" algn="ctr" rtl="1">
              <a:lnSpc>
                <a:spcPct val="170000"/>
              </a:lnSpc>
            </a:pPr>
            <a:r>
              <a:rPr lang="he-IL" sz="2400" dirty="0">
                <a:latin typeface="Narkisim"/>
                <a:ea typeface="Narkisim"/>
                <a:cs typeface="Narkisim"/>
                <a:sym typeface="Narkisim"/>
              </a:rPr>
              <a:t>המוקד קונספטואלית מזמין את המבקרים לחוויה אישית ושקטה.</a:t>
            </a:r>
          </a:p>
          <a:p>
            <a:pPr lvl="0" algn="ctr" rtl="1">
              <a:lnSpc>
                <a:spcPct val="170000"/>
              </a:lnSpc>
            </a:pPr>
            <a:endParaRPr lang="he-IL" sz="2400" dirty="0">
              <a:latin typeface="Narkisim"/>
              <a:ea typeface="Narkisim"/>
              <a:cs typeface="Narkisim"/>
              <a:sym typeface="Narkisim"/>
            </a:endParaRPr>
          </a:p>
        </p:txBody>
      </p:sp>
    </p:spTree>
    <p:extLst>
      <p:ext uri="{BB962C8B-B14F-4D97-AF65-F5344CB8AC3E}">
        <p14:creationId xmlns:p14="http://schemas.microsoft.com/office/powerpoint/2010/main" val="3503672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d4d477db18_0_15"/>
          <p:cNvSpPr txBox="1"/>
          <p:nvPr/>
        </p:nvSpPr>
        <p:spPr>
          <a:xfrm>
            <a:off x="1146431" y="854765"/>
            <a:ext cx="9905882" cy="1209549"/>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45700" rIns="91425" bIns="45700" anchor="b" anchorCtr="0">
            <a:normAutofit/>
          </a:bodyPr>
          <a:lstStyle/>
          <a:p>
            <a:pPr marL="0" lvl="0" indent="0" algn="ctr" rtl="1">
              <a:lnSpc>
                <a:spcPct val="90000"/>
              </a:lnSpc>
              <a:spcBef>
                <a:spcPts val="1000"/>
              </a:spcBef>
              <a:spcAft>
                <a:spcPts val="0"/>
              </a:spcAft>
              <a:buNone/>
            </a:pPr>
            <a:r>
              <a:rPr lang="iw-IL" sz="3200" dirty="0">
                <a:solidFill>
                  <a:srgbClr val="00B050"/>
                </a:solidFill>
                <a:latin typeface="Narkisim"/>
                <a:ea typeface="Narkisim"/>
                <a:cs typeface="Narkisim"/>
                <a:sym typeface="Narkisim"/>
              </a:rPr>
              <a:t>"למה הקהילה שלי קהילת </a:t>
            </a:r>
            <a:r>
              <a:rPr lang="he-IL" sz="3200" dirty="0">
                <a:solidFill>
                  <a:srgbClr val="00B050"/>
                </a:solidFill>
                <a:latin typeface="Narkisim"/>
                <a:ea typeface="Narkisim"/>
                <a:cs typeface="Narkisim"/>
                <a:sym typeface="Narkisim"/>
              </a:rPr>
              <a:t> </a:t>
            </a:r>
            <a:r>
              <a:rPr lang="iw-IL" sz="3200" dirty="0">
                <a:solidFill>
                  <a:srgbClr val="00B050"/>
                </a:solidFill>
                <a:latin typeface="Narkisim"/>
                <a:ea typeface="Narkisim"/>
                <a:cs typeface="Narkisim"/>
                <a:sym typeface="Narkisim"/>
              </a:rPr>
              <a:t>_____ </a:t>
            </a:r>
            <a:r>
              <a:rPr lang="he-IL" sz="3200" dirty="0">
                <a:solidFill>
                  <a:srgbClr val="00B050"/>
                </a:solidFill>
                <a:latin typeface="Narkisim"/>
                <a:ea typeface="Narkisim"/>
                <a:cs typeface="Narkisim"/>
                <a:sym typeface="Narkisim"/>
              </a:rPr>
              <a:t>- </a:t>
            </a:r>
            <a:r>
              <a:rPr lang="iw-IL" sz="3200" dirty="0">
                <a:solidFill>
                  <a:srgbClr val="00B050"/>
                </a:solidFill>
                <a:latin typeface="Narkisim"/>
                <a:ea typeface="Narkisim"/>
                <a:cs typeface="Narkisim"/>
                <a:sym typeface="Narkisim"/>
              </a:rPr>
              <a:t>לא מוצגת במוזיאון</a:t>
            </a:r>
            <a:r>
              <a:rPr lang="he-IL" sz="3200" dirty="0">
                <a:solidFill>
                  <a:srgbClr val="00B050"/>
                </a:solidFill>
                <a:latin typeface="Narkisim"/>
                <a:ea typeface="Narkisim"/>
                <a:cs typeface="Narkisim"/>
                <a:sym typeface="Narkisim"/>
              </a:rPr>
              <a:t>?"</a:t>
            </a:r>
            <a:endParaRPr sz="3200" dirty="0">
              <a:solidFill>
                <a:srgbClr val="00B050"/>
              </a:solidFill>
              <a:latin typeface="Narkisim"/>
              <a:ea typeface="Narkisim"/>
              <a:cs typeface="Narkisim"/>
              <a:sym typeface="Narkisim"/>
            </a:endParaRPr>
          </a:p>
          <a:p>
            <a:pPr marL="0" lvl="0" indent="0" algn="r" rtl="1">
              <a:lnSpc>
                <a:spcPct val="90000"/>
              </a:lnSpc>
              <a:spcBef>
                <a:spcPts val="0"/>
              </a:spcBef>
              <a:spcAft>
                <a:spcPts val="0"/>
              </a:spcAft>
              <a:buNone/>
            </a:pPr>
            <a:endParaRPr sz="3200" dirty="0">
              <a:solidFill>
                <a:srgbClr val="00B050"/>
              </a:solidFill>
              <a:latin typeface="Narkisim"/>
              <a:ea typeface="Narkisim"/>
              <a:cs typeface="Narkisim"/>
              <a:sym typeface="Narkisim"/>
            </a:endParaRPr>
          </a:p>
        </p:txBody>
      </p:sp>
      <p:sp>
        <p:nvSpPr>
          <p:cNvPr id="179" name="Google Shape;179;gd4d477db18_0_15"/>
          <p:cNvSpPr txBox="1"/>
          <p:nvPr/>
        </p:nvSpPr>
        <p:spPr>
          <a:xfrm>
            <a:off x="137491" y="2216426"/>
            <a:ext cx="11968369" cy="3447100"/>
          </a:xfrm>
          <a:prstGeom prst="rect">
            <a:avLst/>
          </a:prstGeom>
          <a:noFill/>
          <a:ln>
            <a:noFill/>
          </a:ln>
        </p:spPr>
        <p:txBody>
          <a:bodyPr spcFirstLastPara="1" wrap="square" lIns="91425" tIns="45700" rIns="91425" bIns="45700" anchor="t" anchorCtr="0">
            <a:noAutofit/>
          </a:bodyPr>
          <a:lstStyle/>
          <a:p>
            <a:pPr marL="0" lvl="0" indent="0" algn="ctr" rtl="1">
              <a:lnSpc>
                <a:spcPct val="115000"/>
              </a:lnSpc>
              <a:spcBef>
                <a:spcPts val="0"/>
              </a:spcBef>
              <a:spcAft>
                <a:spcPts val="0"/>
              </a:spcAft>
              <a:buNone/>
            </a:pPr>
            <a:r>
              <a:rPr lang="iw-IL" sz="2000" u="sng" dirty="0">
                <a:solidFill>
                  <a:srgbClr val="000000"/>
                </a:solidFill>
                <a:latin typeface="Narkisim"/>
                <a:ea typeface="Narkisim"/>
                <a:cs typeface="Narkisim"/>
                <a:sym typeface="Narkisim"/>
              </a:rPr>
              <a:t>המענה</a:t>
            </a:r>
            <a:r>
              <a:rPr lang="iw-IL" sz="2000" dirty="0">
                <a:solidFill>
                  <a:srgbClr val="000000"/>
                </a:solidFill>
                <a:latin typeface="Narkisim"/>
                <a:ea typeface="Narkisim"/>
                <a:cs typeface="Narkisim"/>
                <a:sym typeface="Narkisim"/>
              </a:rPr>
              <a:t>:</a:t>
            </a:r>
            <a:endParaRPr lang="he-IL" sz="2000" dirty="0">
              <a:solidFill>
                <a:srgbClr val="000000"/>
              </a:solidFill>
              <a:latin typeface="Narkisim"/>
              <a:ea typeface="Narkisim"/>
              <a:cs typeface="Narkisim"/>
              <a:sym typeface="Narkisim"/>
            </a:endParaRPr>
          </a:p>
          <a:p>
            <a:pPr marL="0" lvl="0" indent="0" algn="ctr" rtl="1">
              <a:lnSpc>
                <a:spcPct val="115000"/>
              </a:lnSpc>
              <a:spcBef>
                <a:spcPts val="0"/>
              </a:spcBef>
              <a:spcAft>
                <a:spcPts val="0"/>
              </a:spcAft>
              <a:buNone/>
            </a:pPr>
            <a:endParaRPr sz="2000" dirty="0">
              <a:solidFill>
                <a:srgbClr val="000000"/>
              </a:solidFill>
              <a:latin typeface="Narkisim"/>
              <a:ea typeface="Narkisim"/>
              <a:cs typeface="Narkisim"/>
              <a:sym typeface="Narkisim"/>
            </a:endParaRPr>
          </a:p>
          <a:p>
            <a:pPr marL="0" lvl="0" indent="0" algn="ctr" rtl="1">
              <a:lnSpc>
                <a:spcPct val="115000"/>
              </a:lnSpc>
              <a:spcBef>
                <a:spcPts val="0"/>
              </a:spcBef>
              <a:spcAft>
                <a:spcPts val="0"/>
              </a:spcAft>
              <a:buNone/>
            </a:pPr>
            <a:r>
              <a:rPr lang="he-IL" sz="2000" u="sng" dirty="0">
                <a:solidFill>
                  <a:srgbClr val="000000"/>
                </a:solidFill>
                <a:latin typeface="Narkisim"/>
                <a:ea typeface="Narkisim"/>
                <a:cs typeface="Narkisim"/>
                <a:sym typeface="Narkisim"/>
              </a:rPr>
              <a:t>אנו מדגישים </a:t>
            </a:r>
            <a:r>
              <a:rPr lang="iw-IL" sz="2000" u="sng" dirty="0">
                <a:solidFill>
                  <a:srgbClr val="000000"/>
                </a:solidFill>
                <a:latin typeface="Narkisim"/>
                <a:ea typeface="Narkisim"/>
                <a:cs typeface="Narkisim"/>
                <a:sym typeface="Narkisim"/>
              </a:rPr>
              <a:t>שלצד מענה מקצועי וענייני</a:t>
            </a:r>
            <a:r>
              <a:rPr lang="he-IL" sz="2000" u="sng" dirty="0">
                <a:latin typeface="Narkisim"/>
                <a:ea typeface="Narkisim"/>
                <a:cs typeface="Narkisim"/>
                <a:sym typeface="Narkisim"/>
              </a:rPr>
              <a:t> </a:t>
            </a:r>
            <a:r>
              <a:rPr lang="iw-IL" sz="2000" u="sng" dirty="0">
                <a:solidFill>
                  <a:srgbClr val="000000"/>
                </a:solidFill>
                <a:latin typeface="Narkisim"/>
                <a:ea typeface="Narkisim"/>
                <a:cs typeface="Narkisim"/>
                <a:sym typeface="Narkisim"/>
              </a:rPr>
              <a:t>יש לתת מענה רגיש.</a:t>
            </a:r>
            <a:endParaRPr lang="he-IL" sz="2000" u="sng" dirty="0">
              <a:solidFill>
                <a:srgbClr val="000000"/>
              </a:solidFill>
              <a:latin typeface="Narkisim"/>
              <a:ea typeface="Narkisim"/>
              <a:cs typeface="Narkisim"/>
              <a:sym typeface="Narkisim"/>
            </a:endParaRPr>
          </a:p>
          <a:p>
            <a:pPr marL="0" lvl="0" indent="0" algn="ctr" rtl="1">
              <a:lnSpc>
                <a:spcPct val="115000"/>
              </a:lnSpc>
              <a:spcBef>
                <a:spcPts val="0"/>
              </a:spcBef>
              <a:spcAft>
                <a:spcPts val="0"/>
              </a:spcAft>
              <a:buNone/>
            </a:pPr>
            <a:endParaRPr sz="2000" u="sng" dirty="0">
              <a:solidFill>
                <a:srgbClr val="000000"/>
              </a:solidFill>
              <a:latin typeface="Narkisim"/>
              <a:ea typeface="Narkisim"/>
              <a:cs typeface="Narkisim"/>
              <a:sym typeface="Narkisim"/>
            </a:endParaRPr>
          </a:p>
          <a:p>
            <a:pPr marL="0" lvl="0" indent="0" algn="ctr" rtl="1">
              <a:lnSpc>
                <a:spcPct val="115000"/>
              </a:lnSpc>
              <a:spcBef>
                <a:spcPts val="0"/>
              </a:spcBef>
              <a:spcAft>
                <a:spcPts val="0"/>
              </a:spcAft>
              <a:buNone/>
            </a:pPr>
            <a:r>
              <a:rPr lang="iw-IL" sz="2000" dirty="0">
                <a:solidFill>
                  <a:srgbClr val="000000"/>
                </a:solidFill>
                <a:latin typeface="Narkisim"/>
                <a:ea typeface="Narkisim"/>
                <a:cs typeface="Narkisim"/>
                <a:sym typeface="Narkisim"/>
              </a:rPr>
              <a:t>מבקרים המבקשים לראות את סיפורה של הקהילה שלהם הם מבקרים </a:t>
            </a:r>
            <a:r>
              <a:rPr lang="he-IL" sz="2000" dirty="0">
                <a:solidFill>
                  <a:srgbClr val="000000"/>
                </a:solidFill>
                <a:latin typeface="Narkisim"/>
                <a:ea typeface="Narkisim"/>
                <a:cs typeface="Narkisim"/>
                <a:sym typeface="Narkisim"/>
              </a:rPr>
              <a:t>שמאמינים בחיבור לסיפור היהודי </a:t>
            </a:r>
            <a:r>
              <a:rPr lang="iw-IL" sz="2000" dirty="0">
                <a:solidFill>
                  <a:srgbClr val="000000"/>
                </a:solidFill>
                <a:latin typeface="Narkisim"/>
                <a:ea typeface="Narkisim"/>
                <a:cs typeface="Narkisim"/>
                <a:sym typeface="Narkisim"/>
              </a:rPr>
              <a:t>ואנו צריכים לעודד את החיבור הזה כמה שנוכל</a:t>
            </a:r>
            <a:r>
              <a:rPr lang="he-IL" sz="2000" dirty="0">
                <a:solidFill>
                  <a:srgbClr val="000000"/>
                </a:solidFill>
                <a:latin typeface="Narkisim"/>
                <a:ea typeface="Narkisim"/>
                <a:cs typeface="Narkisim"/>
                <a:sym typeface="Narkisim"/>
              </a:rPr>
              <a:t> ולתת לכך מקום</a:t>
            </a:r>
            <a:r>
              <a:rPr lang="iw-IL" sz="2000" dirty="0">
                <a:solidFill>
                  <a:srgbClr val="000000"/>
                </a:solidFill>
                <a:latin typeface="Narkisim"/>
                <a:ea typeface="Narkisim"/>
                <a:cs typeface="Narkisim"/>
                <a:sym typeface="Narkisim"/>
              </a:rPr>
              <a:t>.</a:t>
            </a:r>
            <a:endParaRPr lang="he-IL" sz="2000" dirty="0">
              <a:solidFill>
                <a:srgbClr val="000000"/>
              </a:solidFill>
              <a:latin typeface="Narkisim"/>
              <a:ea typeface="Narkisim"/>
              <a:cs typeface="Narkisim"/>
              <a:sym typeface="Narkisim"/>
            </a:endParaRPr>
          </a:p>
          <a:p>
            <a:pPr marL="0" lvl="0" indent="0" algn="ctr" rtl="1">
              <a:lnSpc>
                <a:spcPct val="115000"/>
              </a:lnSpc>
              <a:spcBef>
                <a:spcPts val="0"/>
              </a:spcBef>
              <a:spcAft>
                <a:spcPts val="0"/>
              </a:spcAft>
              <a:buNone/>
            </a:pPr>
            <a:endParaRPr sz="2000" dirty="0">
              <a:solidFill>
                <a:srgbClr val="000000"/>
              </a:solidFill>
              <a:latin typeface="Narkisim"/>
              <a:ea typeface="Narkisim"/>
              <a:cs typeface="Narkisim"/>
              <a:sym typeface="Narkisim"/>
            </a:endParaRPr>
          </a:p>
          <a:p>
            <a:pPr marL="0" lvl="0" indent="0" algn="ctr" rtl="1">
              <a:lnSpc>
                <a:spcPct val="115000"/>
              </a:lnSpc>
              <a:spcBef>
                <a:spcPts val="0"/>
              </a:spcBef>
              <a:spcAft>
                <a:spcPts val="0"/>
              </a:spcAft>
              <a:buNone/>
            </a:pPr>
            <a:r>
              <a:rPr lang="he-IL" sz="2000" dirty="0">
                <a:solidFill>
                  <a:srgbClr val="000000"/>
                </a:solidFill>
                <a:latin typeface="Narkisim"/>
                <a:ea typeface="Narkisim"/>
                <a:cs typeface="Narkisim"/>
                <a:sym typeface="Narkisim"/>
              </a:rPr>
              <a:t>ראשית</a:t>
            </a:r>
            <a:r>
              <a:rPr lang="iw-IL" sz="2000" dirty="0">
                <a:solidFill>
                  <a:srgbClr val="000000"/>
                </a:solidFill>
                <a:latin typeface="Narkisim"/>
                <a:ea typeface="Narkisim"/>
                <a:cs typeface="Narkisim"/>
                <a:sym typeface="Narkisim"/>
              </a:rPr>
              <a:t> ברמה הכללית אנו נענה שהסיפור היהודי על קהילותיו הוא רחב ועשיר ואפילו המוזיאון היהודי הגדול ביותר בעולם לא יוכל להכיל את סיפורן של כל הקהילות.</a:t>
            </a:r>
            <a:r>
              <a:rPr lang="he-IL" sz="2000" dirty="0">
                <a:solidFill>
                  <a:srgbClr val="000000"/>
                </a:solidFill>
                <a:latin typeface="Narkisim"/>
                <a:ea typeface="Narkisim"/>
                <a:cs typeface="Narkisim"/>
                <a:sym typeface="Narkisim"/>
              </a:rPr>
              <a:t> </a:t>
            </a:r>
            <a:r>
              <a:rPr lang="iw-IL" sz="2000" dirty="0">
                <a:solidFill>
                  <a:srgbClr val="000000"/>
                </a:solidFill>
                <a:latin typeface="Narkisim"/>
                <a:ea typeface="Narkisim"/>
                <a:cs typeface="Narkisim"/>
                <a:sym typeface="Narkisim"/>
              </a:rPr>
              <a:t>מתוך כך</a:t>
            </a:r>
            <a:r>
              <a:rPr lang="he-IL" sz="2000" dirty="0">
                <a:solidFill>
                  <a:srgbClr val="000000"/>
                </a:solidFill>
                <a:latin typeface="Narkisim"/>
                <a:ea typeface="Narkisim"/>
                <a:cs typeface="Narkisim"/>
                <a:sym typeface="Narkisim"/>
              </a:rPr>
              <a:t> </a:t>
            </a:r>
            <a:r>
              <a:rPr lang="iw-IL" sz="2000" dirty="0">
                <a:solidFill>
                  <a:srgbClr val="000000"/>
                </a:solidFill>
                <a:latin typeface="Narkisim"/>
                <a:ea typeface="Narkisim"/>
                <a:cs typeface="Narkisim"/>
                <a:sym typeface="Narkisim"/>
              </a:rPr>
              <a:t>הבחירה הייתה הצגת </a:t>
            </a:r>
            <a:r>
              <a:rPr lang="iw-IL" sz="2000" u="sng" dirty="0">
                <a:solidFill>
                  <a:srgbClr val="000000"/>
                </a:solidFill>
                <a:latin typeface="Narkisim"/>
                <a:ea typeface="Narkisim"/>
                <a:cs typeface="Narkisim"/>
                <a:sym typeface="Narkisim"/>
              </a:rPr>
              <a:t>תהליכים מרכזיים </a:t>
            </a:r>
            <a:r>
              <a:rPr lang="he-IL" sz="2000" u="sng" dirty="0">
                <a:latin typeface="Narkisim"/>
                <a:ea typeface="Narkisim"/>
                <a:cs typeface="Narkisim"/>
                <a:sym typeface="Narkisim"/>
              </a:rPr>
              <a:t>ב</a:t>
            </a:r>
            <a:r>
              <a:rPr lang="iw-IL" sz="2000" u="sng" dirty="0">
                <a:solidFill>
                  <a:srgbClr val="000000"/>
                </a:solidFill>
                <a:latin typeface="Narkisim"/>
                <a:ea typeface="Narkisim"/>
                <a:cs typeface="Narkisim"/>
                <a:sym typeface="Narkisim"/>
              </a:rPr>
              <a:t>קהילות </a:t>
            </a:r>
            <a:r>
              <a:rPr lang="he-IL" sz="2000" u="sng" dirty="0">
                <a:solidFill>
                  <a:srgbClr val="000000"/>
                </a:solidFill>
                <a:latin typeface="Narkisim"/>
                <a:ea typeface="Narkisim"/>
                <a:cs typeface="Narkisim"/>
                <a:sym typeface="Narkisim"/>
              </a:rPr>
              <a:t>ה</a:t>
            </a:r>
            <a:r>
              <a:rPr lang="iw-IL" sz="2000" u="sng" dirty="0">
                <a:solidFill>
                  <a:srgbClr val="000000"/>
                </a:solidFill>
                <a:latin typeface="Narkisim"/>
                <a:ea typeface="Narkisim"/>
                <a:cs typeface="Narkisim"/>
                <a:sym typeface="Narkisim"/>
              </a:rPr>
              <a:t>יהודיות </a:t>
            </a:r>
            <a:r>
              <a:rPr lang="he-IL" sz="2000" u="sng" dirty="0">
                <a:solidFill>
                  <a:srgbClr val="000000"/>
                </a:solidFill>
                <a:latin typeface="Narkisim"/>
                <a:ea typeface="Narkisim"/>
                <a:cs typeface="Narkisim"/>
                <a:sym typeface="Narkisim"/>
              </a:rPr>
              <a:t>הגדולות בכל תקופה.</a:t>
            </a:r>
            <a:r>
              <a:rPr lang="iw-IL" sz="2000" dirty="0">
                <a:solidFill>
                  <a:srgbClr val="000000"/>
                </a:solidFill>
                <a:latin typeface="Narkisim"/>
                <a:ea typeface="Narkisim"/>
                <a:cs typeface="Narkisim"/>
                <a:sym typeface="Narkisim"/>
              </a:rPr>
              <a:t> </a:t>
            </a:r>
            <a:r>
              <a:rPr lang="he-IL" sz="2000" dirty="0">
                <a:solidFill>
                  <a:srgbClr val="000000"/>
                </a:solidFill>
                <a:latin typeface="Narkisim"/>
                <a:ea typeface="Narkisim"/>
                <a:cs typeface="Narkisim"/>
                <a:sym typeface="Narkisim"/>
              </a:rPr>
              <a:t>דרך תהליכים אלו</a:t>
            </a:r>
            <a:r>
              <a:rPr lang="iw-IL" sz="2000" dirty="0">
                <a:solidFill>
                  <a:srgbClr val="000000"/>
                </a:solidFill>
                <a:latin typeface="Narkisim"/>
                <a:ea typeface="Narkisim"/>
                <a:cs typeface="Narkisim"/>
                <a:sym typeface="Narkisim"/>
              </a:rPr>
              <a:t> אנו מזמינים את המבקר למצוא הדהוד לסיפור הקהילה שלו.</a:t>
            </a:r>
            <a:endParaRPr lang="he-IL" sz="2000" dirty="0">
              <a:solidFill>
                <a:srgbClr val="000000"/>
              </a:solidFill>
              <a:latin typeface="Narkisim"/>
              <a:ea typeface="Narkisim"/>
              <a:cs typeface="Narkisim"/>
              <a:sym typeface="Narkisim"/>
            </a:endParaRPr>
          </a:p>
          <a:p>
            <a:pPr marL="0" lvl="0" indent="0" algn="ctr" rtl="1">
              <a:lnSpc>
                <a:spcPct val="115000"/>
              </a:lnSpc>
              <a:spcBef>
                <a:spcPts val="0"/>
              </a:spcBef>
              <a:spcAft>
                <a:spcPts val="0"/>
              </a:spcAft>
              <a:buNone/>
            </a:pPr>
            <a:endParaRPr sz="2000" dirty="0">
              <a:solidFill>
                <a:srgbClr val="000000"/>
              </a:solidFill>
              <a:latin typeface="Narkisim"/>
              <a:ea typeface="Narkisim"/>
              <a:cs typeface="Narkisim"/>
              <a:sym typeface="Narkisim"/>
            </a:endParaRPr>
          </a:p>
          <a:p>
            <a:pPr marL="0" lvl="0" indent="0" algn="ctr" rtl="1">
              <a:lnSpc>
                <a:spcPct val="115000"/>
              </a:lnSpc>
              <a:spcBef>
                <a:spcPts val="0"/>
              </a:spcBef>
              <a:spcAft>
                <a:spcPts val="0"/>
              </a:spcAft>
              <a:buNone/>
            </a:pPr>
            <a:r>
              <a:rPr lang="he-IL" sz="2000" dirty="0">
                <a:solidFill>
                  <a:srgbClr val="00B050"/>
                </a:solidFill>
                <a:latin typeface="Narkisim"/>
                <a:ea typeface="Narkisim"/>
                <a:cs typeface="Narkisim"/>
                <a:sym typeface="Narkisim"/>
              </a:rPr>
              <a:t>אופציות נוספות: </a:t>
            </a:r>
            <a:r>
              <a:rPr lang="iw-IL" sz="2000" dirty="0">
                <a:solidFill>
                  <a:srgbClr val="000000"/>
                </a:solidFill>
                <a:latin typeface="Narkisim"/>
                <a:ea typeface="Narkisim"/>
                <a:cs typeface="Narkisim"/>
                <a:sym typeface="Narkisim"/>
              </a:rPr>
              <a:t>מאגרי המידע</a:t>
            </a:r>
            <a:r>
              <a:rPr lang="he-IL" sz="2000" dirty="0">
                <a:solidFill>
                  <a:srgbClr val="000000"/>
                </a:solidFill>
                <a:latin typeface="Narkisim"/>
                <a:ea typeface="Narkisim"/>
                <a:cs typeface="Narkisim"/>
                <a:sym typeface="Narkisim"/>
              </a:rPr>
              <a:t>, </a:t>
            </a:r>
            <a:r>
              <a:rPr lang="he-IL" sz="2000" dirty="0" err="1">
                <a:latin typeface="Narkisim"/>
                <a:ea typeface="Narkisim"/>
                <a:cs typeface="Narkisim"/>
                <a:sym typeface="Narkisim"/>
              </a:rPr>
              <a:t>אינטראקטיב</a:t>
            </a:r>
            <a:r>
              <a:rPr lang="he-IL" sz="2000" dirty="0">
                <a:latin typeface="Narkisim"/>
                <a:ea typeface="Narkisim"/>
                <a:cs typeface="Narkisim"/>
                <a:sym typeface="Narkisim"/>
              </a:rPr>
              <a:t> 'מסע בין</a:t>
            </a:r>
            <a:r>
              <a:rPr lang="iw-IL" sz="2000" dirty="0">
                <a:solidFill>
                  <a:srgbClr val="000000"/>
                </a:solidFill>
                <a:latin typeface="Narkisim"/>
                <a:ea typeface="Narkisim"/>
                <a:cs typeface="Narkisim"/>
                <a:sym typeface="Narkisim"/>
              </a:rPr>
              <a:t> קהילות</a:t>
            </a:r>
            <a:r>
              <a:rPr lang="he-IL" sz="2000" dirty="0">
                <a:solidFill>
                  <a:srgbClr val="000000"/>
                </a:solidFill>
                <a:latin typeface="Narkisim"/>
                <a:ea typeface="Narkisim"/>
                <a:cs typeface="Narkisim"/>
                <a:sym typeface="Narkisim"/>
              </a:rPr>
              <a:t>'</a:t>
            </a:r>
            <a:r>
              <a:rPr lang="iw-IL" sz="2000" dirty="0">
                <a:solidFill>
                  <a:srgbClr val="000000"/>
                </a:solidFill>
                <a:latin typeface="Narkisim"/>
                <a:ea typeface="Narkisim"/>
                <a:cs typeface="Narkisim"/>
                <a:sym typeface="Narkisim"/>
              </a:rPr>
              <a:t> בקומה </a:t>
            </a:r>
            <a:r>
              <a:rPr lang="he-IL" sz="2000" dirty="0">
                <a:solidFill>
                  <a:srgbClr val="000000"/>
                </a:solidFill>
                <a:latin typeface="Narkisim"/>
                <a:ea typeface="Narkisim"/>
                <a:cs typeface="Narkisim"/>
                <a:sym typeface="Narkisim"/>
              </a:rPr>
              <a:t>2 </a:t>
            </a:r>
            <a:r>
              <a:rPr lang="iw-IL" sz="2000" dirty="0">
                <a:solidFill>
                  <a:srgbClr val="000000"/>
                </a:solidFill>
                <a:latin typeface="Narkisim"/>
                <a:ea typeface="Narkisim"/>
                <a:cs typeface="Narkisim"/>
                <a:sym typeface="Narkisim"/>
              </a:rPr>
              <a:t>דרכו ניתן לקרוא על יותר מ</a:t>
            </a:r>
            <a:r>
              <a:rPr lang="he-IL" sz="2000" dirty="0">
                <a:solidFill>
                  <a:srgbClr val="000000"/>
                </a:solidFill>
                <a:latin typeface="Narkisim"/>
                <a:ea typeface="Narkisim"/>
                <a:cs typeface="Narkisim"/>
                <a:sym typeface="Narkisim"/>
              </a:rPr>
              <a:t>100 </a:t>
            </a:r>
            <a:r>
              <a:rPr lang="iw-IL" sz="2000" dirty="0">
                <a:solidFill>
                  <a:srgbClr val="000000"/>
                </a:solidFill>
                <a:latin typeface="Narkisim"/>
                <a:ea typeface="Narkisim"/>
                <a:cs typeface="Narkisim"/>
                <a:sym typeface="Narkisim"/>
              </a:rPr>
              <a:t>קהילות יהודיות ברחבי העולם.</a:t>
            </a:r>
            <a:endParaRPr sz="2000" dirty="0">
              <a:solidFill>
                <a:srgbClr val="000000"/>
              </a:solidFill>
              <a:latin typeface="Narkisim"/>
              <a:ea typeface="Narkisim"/>
              <a:cs typeface="Narkisim"/>
              <a:sym typeface="Narkisim"/>
            </a:endParaRPr>
          </a:p>
          <a:p>
            <a:pPr marL="0" lvl="0" indent="0" algn="ctr" rtl="1">
              <a:lnSpc>
                <a:spcPct val="115000"/>
              </a:lnSpc>
              <a:spcBef>
                <a:spcPts val="0"/>
              </a:spcBef>
              <a:spcAft>
                <a:spcPts val="0"/>
              </a:spcAft>
              <a:buNone/>
            </a:pPr>
            <a:endParaRPr sz="2000" dirty="0">
              <a:solidFill>
                <a:srgbClr val="000000"/>
              </a:solidFill>
              <a:latin typeface="Narkisim"/>
              <a:ea typeface="Narkisim"/>
              <a:cs typeface="Narkisim"/>
              <a:sym typeface="Narkisim"/>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1425</TotalTime>
  <Words>658</Words>
  <Application>Microsoft Office PowerPoint</Application>
  <PresentationFormat>מסך רחב</PresentationFormat>
  <Paragraphs>60</Paragraphs>
  <Slides>11</Slides>
  <Notes>10</Notes>
  <HiddenSlides>0</HiddenSlides>
  <MMClips>0</MMClips>
  <ScaleCrop>false</ScaleCrop>
  <HeadingPairs>
    <vt:vector size="6" baseType="variant">
      <vt:variant>
        <vt:lpstr>גופנים בשימוש</vt:lpstr>
      </vt:variant>
      <vt:variant>
        <vt:i4>4</vt:i4>
      </vt:variant>
      <vt:variant>
        <vt:lpstr>ערכת נושא</vt:lpstr>
      </vt:variant>
      <vt:variant>
        <vt:i4>2</vt:i4>
      </vt:variant>
      <vt:variant>
        <vt:lpstr>כותרות שקופיות</vt:lpstr>
      </vt:variant>
      <vt:variant>
        <vt:i4>11</vt:i4>
      </vt:variant>
    </vt:vector>
  </HeadingPairs>
  <TitlesOfParts>
    <vt:vector size="17" baseType="lpstr">
      <vt:lpstr>Narkisim</vt:lpstr>
      <vt:lpstr>Mali</vt:lpstr>
      <vt:lpstr>Calibri</vt:lpstr>
      <vt:lpstr>Arial</vt:lpstr>
      <vt:lpstr>Office Theme</vt:lpstr>
      <vt:lpstr>ערכת נושא Office</vt:lpstr>
      <vt:lpstr>מורה נבוכים</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מורה נבוכים</dc:title>
  <dc:creator>user</dc:creator>
  <cp:lastModifiedBy>User</cp:lastModifiedBy>
  <cp:revision>15</cp:revision>
  <dcterms:created xsi:type="dcterms:W3CDTF">2021-01-10T22:09:36Z</dcterms:created>
  <dcterms:modified xsi:type="dcterms:W3CDTF">2022-08-04T07:56:01Z</dcterms:modified>
</cp:coreProperties>
</file>