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99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9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3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9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2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8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2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74BF6C-DDAF-4E71-99E9-E818EEDB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585" y="802298"/>
            <a:ext cx="11188931" cy="2541431"/>
          </a:xfrm>
        </p:spPr>
        <p:txBody>
          <a:bodyPr/>
          <a:lstStyle/>
          <a:p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ברוכים הבאים לאפליקציית </a:t>
            </a:r>
            <a:r>
              <a:rPr lang="he-IL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מיינדסט</a:t>
            </a:r>
            <a:r>
              <a:rPr lang="he-IL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ACE19E8-891F-41EB-86CB-0766A13BB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63D0C06-2AE6-4554-BF77-EE278ED6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42" y="-374681"/>
            <a:ext cx="10781715" cy="25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26825C-8F29-4895-B4BF-30FB54ED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18" y="5701857"/>
            <a:ext cx="8534400" cy="511771"/>
          </a:xfrm>
        </p:spPr>
        <p:txBody>
          <a:bodyPr>
            <a:normAutofit/>
          </a:bodyPr>
          <a:lstStyle/>
          <a:p>
            <a:r>
              <a:rPr lang="he-IL" sz="2400" b="1" dirty="0">
                <a:latin typeface="+mn-lt"/>
                <a:ea typeface="+mn-ea"/>
                <a:cs typeface="+mn-cs"/>
              </a:rPr>
              <a:t>לפני ההדרכה, יושבת המדריכה ועושה הכנה... </a:t>
            </a:r>
          </a:p>
        </p:txBody>
      </p:sp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C838271B-E753-4B34-8554-21230D7192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7571" y="56849"/>
            <a:ext cx="2986117" cy="5105354"/>
          </a:xfrm>
        </p:spPr>
      </p:pic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53641EC6-6F2E-4131-9673-EAD769A232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10007" y="123351"/>
            <a:ext cx="2229651" cy="5038852"/>
          </a:xfr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52D03043-6B31-4F4D-BC37-722F50E15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404" y="123352"/>
            <a:ext cx="2749047" cy="503885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BE9BB9D-BAA6-4E69-817C-25D799F2D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167" y="123351"/>
            <a:ext cx="2229651" cy="5038853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A42966AC-176C-4020-95C4-4094FA18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621" y="5288158"/>
            <a:ext cx="732398" cy="368316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B46F52A5-15D4-4BC9-976A-79E8D4D75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5318" y="5374179"/>
            <a:ext cx="732399" cy="368316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DBB1681E-0F9B-41DD-9785-0061FE1E9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302" y="5308938"/>
            <a:ext cx="73158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CFB28BA-AE01-47FF-BFB4-D98543ACBF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9221" y="351783"/>
            <a:ext cx="2879780" cy="5484675"/>
          </a:xfrm>
          <a:prstGeom prst="rect">
            <a:avLst/>
          </a:prstGeom>
        </p:spPr>
      </p:pic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48EBA58-F572-4EB4-9183-EAE588479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1631" y="444732"/>
            <a:ext cx="4934479" cy="47008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כאשר מגיעים לקומה 3 מוצאים פינה שקטה. המדריכה מסבירה כי עתה יכולים התלמידים להסתובב בקומה ולחפש מיצגים שמתאימים לעבודת השורשים. 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המדריכה מסבירה שהאפליקציה מבקשת את ארץ המוצא ואת תחומי העניין.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שימו      - אי אפשר פחות מחמישה מוצגים!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להדגיש לתלמידים כי בסוף יצא לנו </a:t>
            </a:r>
            <a:r>
              <a:rPr lang="he-IL" b="1" dirty="0" err="1">
                <a:solidFill>
                  <a:schemeClr val="tx1"/>
                </a:solidFill>
              </a:rPr>
              <a:t>סטורי</a:t>
            </a:r>
            <a:r>
              <a:rPr lang="he-IL" b="1" dirty="0">
                <a:solidFill>
                  <a:schemeClr val="tx1"/>
                </a:solidFill>
              </a:rPr>
              <a:t> כיתתי משותף!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אחרי ההסבר, המדריכה מבקשת מהם להוציא טלפונים ולהיכנס דרך הברקוד שהכינה מראש.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/>
                </a:solidFill>
              </a:rPr>
              <a:t>התלמידים נכנסים והמדריכה מסתובבת לראות שהם מצליחים להיכנס.</a:t>
            </a:r>
          </a:p>
        </p:txBody>
      </p:sp>
      <p:sp>
        <p:nvSpPr>
          <p:cNvPr id="2" name="לב 1">
            <a:extLst>
              <a:ext uri="{FF2B5EF4-FFF2-40B4-BE49-F238E27FC236}">
                <a16:creationId xmlns:a16="http://schemas.microsoft.com/office/drawing/2014/main" id="{B88CEC3A-0386-4CD0-9B19-14A8C51CD737}"/>
              </a:ext>
            </a:extLst>
          </p:cNvPr>
          <p:cNvSpPr/>
          <p:nvPr/>
        </p:nvSpPr>
        <p:spPr>
          <a:xfrm>
            <a:off x="9418322" y="2645526"/>
            <a:ext cx="182880" cy="14962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490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84D916-2605-4CD1-B0C6-09595AF0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371CE5C9-4F91-4DB1-83D7-10034F5F6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8610" y="137160"/>
            <a:ext cx="2679366" cy="4961790"/>
          </a:xfrm>
        </p:spPr>
      </p:pic>
      <p:pic>
        <p:nvPicPr>
          <p:cNvPr id="8" name="מציין מיקום תוכן 7">
            <a:extLst>
              <a:ext uri="{FF2B5EF4-FFF2-40B4-BE49-F238E27FC236}">
                <a16:creationId xmlns:a16="http://schemas.microsoft.com/office/drawing/2014/main" id="{DCCF5017-72FB-46E3-966D-EDEF0BEB9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63578" y="137160"/>
            <a:ext cx="2573427" cy="4961790"/>
          </a:xfr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9C0D336-A76E-401D-A2C2-EC652D859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771" y="137159"/>
            <a:ext cx="2623055" cy="4961789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C9C4EFA-7B03-422F-B5E4-1E8CF6FE3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092" y="137159"/>
            <a:ext cx="2496400" cy="49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4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7ECED1-2C2D-4D08-882C-3B779CCB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938" y="2176394"/>
            <a:ext cx="3964969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800" b="1" dirty="0">
                <a:latin typeface="+mn-lt"/>
                <a:ea typeface="+mn-ea"/>
                <a:cs typeface="+mn-cs"/>
              </a:rPr>
              <a:t>לתלמידים מוצגת רשימת מיצגים לפי תחומי העניין וארץ המוצא. </a:t>
            </a:r>
            <a:br>
              <a:rPr lang="he-IL" sz="2800" b="1" dirty="0">
                <a:latin typeface="+mn-lt"/>
                <a:ea typeface="+mn-ea"/>
                <a:cs typeface="+mn-cs"/>
              </a:rPr>
            </a:br>
            <a:r>
              <a:rPr lang="he-IL" sz="2800" b="1" dirty="0">
                <a:latin typeface="+mn-lt"/>
                <a:ea typeface="+mn-ea"/>
                <a:cs typeface="+mn-cs"/>
              </a:rPr>
              <a:t>הם מסתובבים במוזיאון, מחפשים ומסתכלים... חשוב להדגיש להם להוסיף את מה שהם הכי התחברו אל הרשימה... </a:t>
            </a:r>
            <a:br>
              <a:rPr lang="he-IL" sz="2800" b="1" dirty="0">
                <a:latin typeface="+mn-lt"/>
                <a:ea typeface="+mn-ea"/>
                <a:cs typeface="+mn-cs"/>
              </a:rPr>
            </a:br>
            <a:endParaRPr lang="he-IL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FE772B5-E4F6-4CA8-9E6C-B4C9CFFC0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98" y="715817"/>
            <a:ext cx="2883426" cy="5278582"/>
          </a:xfrm>
          <a:prstGeom prst="rect">
            <a:avLst/>
          </a:prstGeom>
        </p:spPr>
      </p:pic>
      <p:sp>
        <p:nvSpPr>
          <p:cNvPr id="5" name="חץ: שמאלה 4">
            <a:extLst>
              <a:ext uri="{FF2B5EF4-FFF2-40B4-BE49-F238E27FC236}">
                <a16:creationId xmlns:a16="http://schemas.microsoft.com/office/drawing/2014/main" id="{C15D7879-B549-4A8C-AD1C-E4F0B5B46656}"/>
              </a:ext>
            </a:extLst>
          </p:cNvPr>
          <p:cNvSpPr/>
          <p:nvPr/>
        </p:nvSpPr>
        <p:spPr>
          <a:xfrm>
            <a:off x="4595891" y="4771505"/>
            <a:ext cx="565265" cy="3158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352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FC9020-B51D-4F75-A1AA-72FBDB11B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709" y="2658688"/>
            <a:ext cx="4454533" cy="4631574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>
                <a:latin typeface="+mn-lt"/>
                <a:ea typeface="+mn-ea"/>
                <a:cs typeface="+mn-cs"/>
              </a:rPr>
              <a:t>התלמידים מסתובבים ומוסיפים מוצגים לרשימה... לאחר שסיימו נותנת להם המדריכה את הסיסמה לראות את </a:t>
            </a:r>
            <a:r>
              <a:rPr lang="he-IL" sz="2800" b="1" dirty="0" err="1">
                <a:latin typeface="+mn-lt"/>
                <a:ea typeface="+mn-ea"/>
                <a:cs typeface="+mn-cs"/>
              </a:rPr>
              <a:t>הסטורי</a:t>
            </a:r>
            <a:r>
              <a:rPr lang="he-IL" sz="2800" b="1" dirty="0">
                <a:latin typeface="+mn-lt"/>
                <a:ea typeface="+mn-ea"/>
                <a:cs typeface="+mn-cs"/>
              </a:rPr>
              <a:t>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FF83CE1-E70F-41A6-AA9E-2C5A3434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01" y="240376"/>
            <a:ext cx="2922616" cy="567759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B3C4C5E-83F0-48DB-890B-F95510ED6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244" y="156558"/>
            <a:ext cx="2910995" cy="5677593"/>
          </a:xfrm>
          <a:prstGeom prst="rect">
            <a:avLst/>
          </a:prstGeom>
        </p:spPr>
      </p:pic>
      <p:sp>
        <p:nvSpPr>
          <p:cNvPr id="5" name="חץ: ימינה 4">
            <a:extLst>
              <a:ext uri="{FF2B5EF4-FFF2-40B4-BE49-F238E27FC236}">
                <a16:creationId xmlns:a16="http://schemas.microsoft.com/office/drawing/2014/main" id="{C34C6F71-3281-467F-ABF9-6CD13E426537}"/>
              </a:ext>
            </a:extLst>
          </p:cNvPr>
          <p:cNvSpPr/>
          <p:nvPr/>
        </p:nvSpPr>
        <p:spPr>
          <a:xfrm>
            <a:off x="241068" y="914400"/>
            <a:ext cx="623455" cy="3491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969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D992287C-B8C0-46B0-879D-4074537C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98" y="320273"/>
            <a:ext cx="2751117" cy="47504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56B7DC1-F14E-4563-847C-80F463FD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559" y="320273"/>
            <a:ext cx="2571953" cy="4750491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E426DEE-CD6F-4B18-9F4C-D0CEE93B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077" y="320273"/>
            <a:ext cx="2657527" cy="490922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A54878A-6C86-461D-B339-7D9A4A642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88" y="320273"/>
            <a:ext cx="2465147" cy="490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AA79CC67-0F67-4CA7-89B7-ED657A58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58" y="328890"/>
            <a:ext cx="3230945" cy="5448456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87328EE4-2AE9-403E-A13B-C9EAD247DB2B}"/>
              </a:ext>
            </a:extLst>
          </p:cNvPr>
          <p:cNvSpPr/>
          <p:nvPr/>
        </p:nvSpPr>
        <p:spPr>
          <a:xfrm>
            <a:off x="5454267" y="565601"/>
            <a:ext cx="3820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b="1" dirty="0"/>
              <a:t>בסוף התלמידה יכולה לשתף את </a:t>
            </a:r>
            <a:r>
              <a:rPr lang="he-IL" sz="2400" b="1" dirty="0" err="1"/>
              <a:t>הסטורי</a:t>
            </a:r>
            <a:r>
              <a:rPr lang="he-IL" sz="2400" b="1" dirty="0"/>
              <a:t> אצלה </a:t>
            </a:r>
            <a:r>
              <a:rPr lang="he-IL" sz="2400" b="1" dirty="0" err="1"/>
              <a:t>בוואצפ</a:t>
            </a:r>
            <a:r>
              <a:rPr lang="he-IL" sz="2400" b="1" dirty="0"/>
              <a:t> ואז להשתמש ברשימה בעבודת השורשים.. האפליקציה נותנת לה עוד אפשרויות לחיפוש בבית... כמו מאגרי המידע וכניסה לאתר</a:t>
            </a:r>
          </a:p>
        </p:txBody>
      </p:sp>
    </p:spTree>
    <p:extLst>
      <p:ext uri="{BB962C8B-B14F-4D97-AF65-F5344CB8AC3E}">
        <p14:creationId xmlns:p14="http://schemas.microsoft.com/office/powerpoint/2010/main" val="1549299635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60</TotalTime>
  <Words>160</Words>
  <Application>Microsoft Office PowerPoint</Application>
  <PresentationFormat>מסך רחב</PresentationFormat>
  <Paragraphs>12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גלריה</vt:lpstr>
      <vt:lpstr>ברוכים הבאים לאפליקציית מיינדסט </vt:lpstr>
      <vt:lpstr>לפני ההדרכה, יושבת המדריכה ועושה הכנה... </vt:lpstr>
      <vt:lpstr>מצגת של PowerPoint‏</vt:lpstr>
      <vt:lpstr>מצגת של PowerPoint‏</vt:lpstr>
      <vt:lpstr>לתלמידים מוצגת רשימת מיצגים לפי תחומי העניין וארץ המוצא.  הם מסתובבים במוזיאון, מחפשים ומסתכלים... חשוב להדגיש להם להוסיף את מה שהם הכי התחברו אל הרשימה...  </vt:lpstr>
      <vt:lpstr>התלמידים מסתובבים ומוסיפים מוצגים לרשימה... לאחר שסיימו נותנת להם המדריכה את הסיסמה לראות את הסטורי  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6</cp:revision>
  <dcterms:created xsi:type="dcterms:W3CDTF">2024-12-19T10:08:01Z</dcterms:created>
  <dcterms:modified xsi:type="dcterms:W3CDTF">2024-12-19T11:12:49Z</dcterms:modified>
</cp:coreProperties>
</file>