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David" panose="020E0502060401010101" pitchFamily="34" charset="-79"/>
      <p:regular r:id="rId18"/>
      <p:bold r:id="rId19"/>
    </p:embeddedFont>
    <p:embeddedFont>
      <p:font typeface="Mali" panose="020B0604020202020204" charset="-34"/>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jk2j5FS4MRPgH0gdFhw/2NZ6dOU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 name="Google Shape;189;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2d012574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g102d012574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2d0125742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g102d0125742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02d012574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g102d0125742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02d012574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g102d0125742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02d0125742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 name="Google Shape;166;g102d012574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04e6846cd7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104e6846cd7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02d0125742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g102d0125742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02d0125742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g102d0125742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814FF"/>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rgbClr val="2814FF"/>
              </a:buClr>
              <a:buSzPts val="2400"/>
              <a:buNone/>
              <a:defRPr sz="2400"/>
            </a:lvl1pPr>
            <a:lvl2pPr lvl="1" algn="ctr" rtl="1">
              <a:lnSpc>
                <a:spcPct val="90000"/>
              </a:lnSpc>
              <a:spcBef>
                <a:spcPts val="500"/>
              </a:spcBef>
              <a:spcAft>
                <a:spcPts val="0"/>
              </a:spcAft>
              <a:buClr>
                <a:srgbClr val="2814FF"/>
              </a:buClr>
              <a:buSzPts val="2000"/>
              <a:buNone/>
              <a:defRPr sz="2000"/>
            </a:lvl2pPr>
            <a:lvl3pPr lvl="2" algn="ctr" rtl="1">
              <a:lnSpc>
                <a:spcPct val="90000"/>
              </a:lnSpc>
              <a:spcBef>
                <a:spcPts val="500"/>
              </a:spcBef>
              <a:spcAft>
                <a:spcPts val="0"/>
              </a:spcAft>
              <a:buClr>
                <a:srgbClr val="2814FF"/>
              </a:buClr>
              <a:buSzPts val="1800"/>
              <a:buNone/>
              <a:defRPr sz="1800"/>
            </a:lvl3pPr>
            <a:lvl4pPr lvl="3" algn="ctr" rtl="1">
              <a:lnSpc>
                <a:spcPct val="90000"/>
              </a:lnSpc>
              <a:spcBef>
                <a:spcPts val="500"/>
              </a:spcBef>
              <a:spcAft>
                <a:spcPts val="0"/>
              </a:spcAft>
              <a:buClr>
                <a:srgbClr val="2814FF"/>
              </a:buClr>
              <a:buSzPts val="1600"/>
              <a:buNone/>
              <a:defRPr sz="1600"/>
            </a:lvl4pPr>
            <a:lvl5pPr lvl="4" algn="ctr" rtl="1">
              <a:lnSpc>
                <a:spcPct val="90000"/>
              </a:lnSpc>
              <a:spcBef>
                <a:spcPts val="500"/>
              </a:spcBef>
              <a:spcAft>
                <a:spcPts val="0"/>
              </a:spcAft>
              <a:buClr>
                <a:srgbClr val="2814F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17"/>
          <p:cNvSpPr txBox="1">
            <a:spLocks noGrp="1"/>
          </p:cNvSpPr>
          <p:nvPr>
            <p:ph type="dt" idx="10"/>
          </p:nvPr>
        </p:nvSpPr>
        <p:spPr>
          <a:xfrm>
            <a:off x="4891216" y="6315161"/>
            <a:ext cx="27432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2814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w-IL"/>
              <a:t>‹#›</a:t>
            </a:fld>
            <a:endParaRPr/>
          </a:p>
        </p:txBody>
      </p:sp>
      <p:pic>
        <p:nvPicPr>
          <p:cNvPr id="54" name="Google Shape;54;p28"/>
          <p:cNvPicPr preferRelativeResize="0"/>
          <p:nvPr/>
        </p:nvPicPr>
        <p:blipFill rotWithShape="1">
          <a:blip r:embed="rId2">
            <a:alphaModFix/>
          </a:blip>
          <a:srcRect/>
          <a:stretch/>
        </p:blipFill>
        <p:spPr>
          <a:xfrm>
            <a:off x="14930" y="1"/>
            <a:ext cx="12177070" cy="6858000"/>
          </a:xfrm>
          <a:prstGeom prst="rect">
            <a:avLst/>
          </a:prstGeom>
          <a:noFill/>
          <a:ln>
            <a:noFill/>
          </a:ln>
        </p:spPr>
      </p:pic>
      <p:sp>
        <p:nvSpPr>
          <p:cNvPr id="55" name="Google Shape;55;p28"/>
          <p:cNvSpPr/>
          <p:nvPr/>
        </p:nvSpPr>
        <p:spPr>
          <a:xfrm>
            <a:off x="4038600" y="2415620"/>
            <a:ext cx="3678198" cy="2026762"/>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28"/>
          <p:cNvSpPr txBox="1"/>
          <p:nvPr/>
        </p:nvSpPr>
        <p:spPr>
          <a:xfrm>
            <a:off x="14930" y="2710151"/>
            <a:ext cx="1217707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iw-IL" sz="6600" b="0" i="0" u="none" strike="noStrike" cap="none">
                <a:solidFill>
                  <a:schemeClr val="lt2"/>
                </a:solidFill>
                <a:latin typeface="Mali"/>
                <a:ea typeface="Mali"/>
                <a:cs typeface="Mali"/>
                <a:sym typeface="Mali"/>
              </a:rPr>
              <a:t>תודה!</a:t>
            </a:r>
            <a:r>
              <a:rPr lang="iw-IL" sz="6600" b="0" i="0" u="none" strike="noStrike" cap="none">
                <a:solidFill>
                  <a:srgbClr val="2814FF"/>
                </a:solidFill>
                <a:latin typeface="Mali"/>
                <a:ea typeface="Mali"/>
                <a:cs typeface="Mali"/>
                <a:sym typeface="Mali"/>
              </a:rPr>
              <a:t> </a:t>
            </a:r>
            <a:r>
              <a:rPr lang="iw-IL" sz="5400" b="0" i="0" u="none" strike="noStrike" cap="none">
                <a:solidFill>
                  <a:srgbClr val="2814FF"/>
                </a:solidFill>
                <a:latin typeface="Mali"/>
                <a:ea typeface="Mali"/>
                <a:cs typeface="Mali"/>
                <a:sym typeface="Mali"/>
              </a:rPr>
              <a:t>!</a:t>
            </a:r>
            <a:r>
              <a:rPr lang="iw-IL" sz="7200" b="0" i="0" u="none" strike="noStrike" cap="none">
                <a:solidFill>
                  <a:srgbClr val="2814FF"/>
                </a:solidFill>
                <a:latin typeface="Mali"/>
                <a:ea typeface="Mali"/>
                <a:cs typeface="Mali"/>
                <a:sym typeface="Mali"/>
              </a:rPr>
              <a:t> </a:t>
            </a:r>
            <a:endParaRPr sz="7200" b="0" i="0" u="none" strike="noStrike" cap="none">
              <a:solidFill>
                <a:srgbClr val="2814FF"/>
              </a:solidFill>
              <a:latin typeface="Mali"/>
              <a:ea typeface="Mali"/>
              <a:cs typeface="Mali"/>
              <a:sym typeface="Mal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63"/>
        <p:cNvGrpSpPr/>
        <p:nvPr/>
      </p:nvGrpSpPr>
      <p:grpSpPr>
        <a:xfrm>
          <a:off x="0" y="0"/>
          <a:ext cx="0" cy="0"/>
          <a:chOff x="0" y="0"/>
          <a:chExt cx="0" cy="0"/>
        </a:xfrm>
      </p:grpSpPr>
      <p:sp>
        <p:nvSpPr>
          <p:cNvPr id="64" name="Google Shape;6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66" name="Google Shape;66;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69"/>
        <p:cNvGrpSpPr/>
        <p:nvPr/>
      </p:nvGrpSpPr>
      <p:grpSpPr>
        <a:xfrm>
          <a:off x="0" y="0"/>
          <a:ext cx="0" cy="0"/>
          <a:chOff x="0" y="0"/>
          <a:chExt cx="0" cy="0"/>
        </a:xfrm>
      </p:grpSpPr>
      <p:sp>
        <p:nvSpPr>
          <p:cNvPr id="70" name="Google Shape;70;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72" name="Google Shape;72;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888888"/>
              </a:buClr>
              <a:buSzPts val="2400"/>
              <a:buNone/>
              <a:defRPr sz="2400">
                <a:solidFill>
                  <a:srgbClr val="888888"/>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r" rtl="1">
              <a:lnSpc>
                <a:spcPct val="90000"/>
              </a:lnSpc>
              <a:spcBef>
                <a:spcPts val="50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8" name="Google Shape;78;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81"/>
        <p:cNvGrpSpPr/>
        <p:nvPr/>
      </p:nvGrpSpPr>
      <p:grpSpPr>
        <a:xfrm>
          <a:off x="0" y="0"/>
          <a:ext cx="0" cy="0"/>
          <a:chOff x="0" y="0"/>
          <a:chExt cx="0" cy="0"/>
        </a:xfrm>
      </p:grpSpPr>
      <p:sp>
        <p:nvSpPr>
          <p:cNvPr id="82" name="Google Shape;8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4" name="Google Shape;84;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5" name="Google Shape;85;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88"/>
        <p:cNvGrpSpPr/>
        <p:nvPr/>
      </p:nvGrpSpPr>
      <p:grpSpPr>
        <a:xfrm>
          <a:off x="0" y="0"/>
          <a:ext cx="0" cy="0"/>
          <a:chOff x="0" y="0"/>
          <a:chExt cx="0" cy="0"/>
        </a:xfrm>
      </p:grpSpPr>
      <p:sp>
        <p:nvSpPr>
          <p:cNvPr id="89" name="Google Shape;89;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1" name="Google Shape;91;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2" name="Google Shape;92;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3" name="Google Shape;93;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4" name="Google Shape;94;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97"/>
        <p:cNvGrpSpPr/>
        <p:nvPr/>
      </p:nvGrpSpPr>
      <p:grpSpPr>
        <a:xfrm>
          <a:off x="0" y="0"/>
          <a:ext cx="0" cy="0"/>
          <a:chOff x="0" y="0"/>
          <a:chExt cx="0" cy="0"/>
        </a:xfrm>
      </p:grpSpPr>
      <p:sp>
        <p:nvSpPr>
          <p:cNvPr id="98" name="Google Shape;9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102"/>
        <p:cNvGrpSpPr/>
        <p:nvPr/>
      </p:nvGrpSpPr>
      <p:grpSpPr>
        <a:xfrm>
          <a:off x="0" y="0"/>
          <a:ext cx="0" cy="0"/>
          <a:chOff x="0" y="0"/>
          <a:chExt cx="0" cy="0"/>
        </a:xfrm>
      </p:grpSpPr>
      <p:sp>
        <p:nvSpPr>
          <p:cNvPr id="103" name="Google Shape;103;p3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106"/>
        <p:cNvGrpSpPr/>
        <p:nvPr/>
      </p:nvGrpSpPr>
      <p:grpSpPr>
        <a:xfrm>
          <a:off x="0" y="0"/>
          <a:ext cx="0" cy="0"/>
          <a:chOff x="0" y="0"/>
          <a:chExt cx="0" cy="0"/>
        </a:xfrm>
      </p:grpSpPr>
      <p:sp>
        <p:nvSpPr>
          <p:cNvPr id="107" name="Google Shape;107;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r" rtl="1">
              <a:lnSpc>
                <a:spcPct val="90000"/>
              </a:lnSpc>
              <a:spcBef>
                <a:spcPts val="500"/>
              </a:spcBef>
              <a:spcAft>
                <a:spcPts val="0"/>
              </a:spcAft>
              <a:buClr>
                <a:schemeClr val="dk1"/>
              </a:buClr>
              <a:buSzPts val="2000"/>
              <a:buChar char="•"/>
              <a:defRPr sz="2000"/>
            </a:lvl6pPr>
            <a:lvl7pPr marL="3200400" lvl="6" indent="-355600" algn="r" rtl="1">
              <a:lnSpc>
                <a:spcPct val="90000"/>
              </a:lnSpc>
              <a:spcBef>
                <a:spcPts val="500"/>
              </a:spcBef>
              <a:spcAft>
                <a:spcPts val="0"/>
              </a:spcAft>
              <a:buClr>
                <a:schemeClr val="dk1"/>
              </a:buClr>
              <a:buSzPts val="2000"/>
              <a:buChar char="•"/>
              <a:defRPr sz="2000"/>
            </a:lvl7pPr>
            <a:lvl8pPr marL="3657600" lvl="7" indent="-355600" algn="r" rtl="1">
              <a:lnSpc>
                <a:spcPct val="90000"/>
              </a:lnSpc>
              <a:spcBef>
                <a:spcPts val="500"/>
              </a:spcBef>
              <a:spcAft>
                <a:spcPts val="0"/>
              </a:spcAft>
              <a:buClr>
                <a:schemeClr val="dk1"/>
              </a:buClr>
              <a:buSzPts val="2000"/>
              <a:buChar char="•"/>
              <a:defRPr sz="2000"/>
            </a:lvl8pPr>
            <a:lvl9pPr marL="4114800" lvl="8" indent="-355600" algn="r" rtl="1">
              <a:lnSpc>
                <a:spcPct val="90000"/>
              </a:lnSpc>
              <a:spcBef>
                <a:spcPts val="500"/>
              </a:spcBef>
              <a:spcAft>
                <a:spcPts val="0"/>
              </a:spcAft>
              <a:buClr>
                <a:schemeClr val="dk1"/>
              </a:buClr>
              <a:buSzPts val="2000"/>
              <a:buChar char="•"/>
              <a:defRPr sz="2000"/>
            </a:lvl9pPr>
          </a:lstStyle>
          <a:p>
            <a:endParaRPr/>
          </a:p>
        </p:txBody>
      </p:sp>
      <p:sp>
        <p:nvSpPr>
          <p:cNvPr id="109" name="Google Shape;109;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110" name="Google Shape;110;p3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113"/>
        <p:cNvGrpSpPr/>
        <p:nvPr/>
      </p:nvGrpSpPr>
      <p:grpSpPr>
        <a:xfrm>
          <a:off x="0" y="0"/>
          <a:ext cx="0" cy="0"/>
          <a:chOff x="0" y="0"/>
          <a:chExt cx="0" cy="0"/>
        </a:xfrm>
      </p:grpSpPr>
      <p:sp>
        <p:nvSpPr>
          <p:cNvPr id="114" name="Google Shape;114;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6"/>
          <p:cNvSpPr>
            <a:spLocks noGrp="1"/>
          </p:cNvSpPr>
          <p:nvPr>
            <p:ph type="pic" idx="2"/>
          </p:nvPr>
        </p:nvSpPr>
        <p:spPr>
          <a:xfrm>
            <a:off x="5183188" y="987425"/>
            <a:ext cx="6172200" cy="4873625"/>
          </a:xfrm>
          <a:prstGeom prst="rect">
            <a:avLst/>
          </a:prstGeom>
          <a:noFill/>
          <a:ln>
            <a:noFill/>
          </a:ln>
        </p:spPr>
      </p:sp>
      <p:sp>
        <p:nvSpPr>
          <p:cNvPr id="116" name="Google Shape;116;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117" name="Google Shape;117;p3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body" idx="1"/>
          </p:nvPr>
        </p:nvSpPr>
        <p:spPr>
          <a:xfrm>
            <a:off x="838200" y="2155139"/>
            <a:ext cx="10515600" cy="428685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120"/>
        <p:cNvGrpSpPr/>
        <p:nvPr/>
      </p:nvGrpSpPr>
      <p:grpSpPr>
        <a:xfrm>
          <a:off x="0" y="0"/>
          <a:ext cx="0" cy="0"/>
          <a:chOff x="0" y="0"/>
          <a:chExt cx="0" cy="0"/>
        </a:xfrm>
      </p:grpSpPr>
      <p:sp>
        <p:nvSpPr>
          <p:cNvPr id="121" name="Google Shape;121;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23" name="Google Shape;123;p3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126"/>
        <p:cNvGrpSpPr/>
        <p:nvPr/>
      </p:nvGrpSpPr>
      <p:grpSpPr>
        <a:xfrm>
          <a:off x="0" y="0"/>
          <a:ext cx="0" cy="0"/>
          <a:chOff x="0" y="0"/>
          <a:chExt cx="0" cy="0"/>
        </a:xfrm>
      </p:grpSpPr>
      <p:sp>
        <p:nvSpPr>
          <p:cNvPr id="127" name="Google Shape;127;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29" name="Google Shape;129;p3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1">
  <p:cSld name="Title Slide1">
    <p:spTree>
      <p:nvGrpSpPr>
        <p:cNvPr id="1" name="Shape 20"/>
        <p:cNvGrpSpPr/>
        <p:nvPr/>
      </p:nvGrpSpPr>
      <p:grpSpPr>
        <a:xfrm>
          <a:off x="0" y="0"/>
          <a:ext cx="0" cy="0"/>
          <a:chOff x="0" y="0"/>
          <a:chExt cx="0" cy="0"/>
        </a:xfrm>
      </p:grpSpPr>
      <p:sp>
        <p:nvSpPr>
          <p:cNvPr id="21" name="Google Shape;21;p19"/>
          <p:cNvSpPr txBox="1">
            <a:spLocks noGrp="1"/>
          </p:cNvSpPr>
          <p:nvPr>
            <p:ph type="title"/>
          </p:nvPr>
        </p:nvSpPr>
        <p:spPr>
          <a:xfrm>
            <a:off x="1102784" y="855949"/>
            <a:ext cx="9601728" cy="346249"/>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rgbClr val="2814FF"/>
              </a:buClr>
              <a:buSzPts val="2500"/>
              <a:buFont typeface="Calibri"/>
              <a:buNone/>
              <a:defRPr sz="2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 name="Google Shape;22;p19" descr="logo_bh.jpg"/>
          <p:cNvPicPr preferRelativeResize="0"/>
          <p:nvPr/>
        </p:nvPicPr>
        <p:blipFill rotWithShape="1">
          <a:blip r:embed="rId2">
            <a:alphaModFix/>
          </a:blip>
          <a:srcRect/>
          <a:stretch/>
        </p:blipFill>
        <p:spPr>
          <a:xfrm>
            <a:off x="527381" y="5945852"/>
            <a:ext cx="1824203" cy="651501"/>
          </a:xfrm>
          <a:prstGeom prst="rect">
            <a:avLst/>
          </a:prstGeom>
          <a:noFill/>
          <a:ln>
            <a:noFill/>
          </a:ln>
        </p:spPr>
      </p:pic>
      <p:sp>
        <p:nvSpPr>
          <p:cNvPr id="23" name="Google Shape;23;p19"/>
          <p:cNvSpPr txBox="1">
            <a:spLocks noGrp="1"/>
          </p:cNvSpPr>
          <p:nvPr>
            <p:ph type="body" idx="1"/>
          </p:nvPr>
        </p:nvSpPr>
        <p:spPr>
          <a:xfrm>
            <a:off x="11184565" y="44624"/>
            <a:ext cx="576064" cy="288033"/>
          </a:xfrm>
          <a:prstGeom prst="rect">
            <a:avLst/>
          </a:prstGeom>
          <a:noFill/>
          <a:ln>
            <a:noFill/>
          </a:ln>
        </p:spPr>
        <p:txBody>
          <a:bodyPr spcFirstLastPara="1" wrap="square" lIns="91425" tIns="45700" rIns="91425" bIns="45700" anchor="t" anchorCtr="0">
            <a:normAutofit/>
          </a:bodyPr>
          <a:lstStyle>
            <a:lvl1pPr marL="457200" marR="0" lvl="0" indent="-228600" algn="l" rtl="1">
              <a:lnSpc>
                <a:spcPct val="100000"/>
              </a:lnSpc>
              <a:spcBef>
                <a:spcPts val="260"/>
              </a:spcBef>
              <a:spcAft>
                <a:spcPts val="0"/>
              </a:spcAft>
              <a:buClr>
                <a:srgbClr val="FFFFFF"/>
              </a:buClr>
              <a:buSzPts val="1300"/>
              <a:buFont typeface="Arial"/>
              <a:buNone/>
              <a:defRPr sz="1300" b="1">
                <a:solidFill>
                  <a:srgbClr val="FFFFFF"/>
                </a:solidFill>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2400"/>
              <a:buNone/>
              <a:defRPr sz="2400">
                <a:solidFill>
                  <a:srgbClr val="2814FF"/>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838200" y="1825625"/>
            <a:ext cx="5181600" cy="4657552"/>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3"/>
          <p:cNvSpPr txBox="1">
            <a:spLocks noGrp="1"/>
          </p:cNvSpPr>
          <p:nvPr>
            <p:ph type="body" idx="2"/>
          </p:nvPr>
        </p:nvSpPr>
        <p:spPr>
          <a:xfrm>
            <a:off x="6172200" y="1825624"/>
            <a:ext cx="5181600" cy="4657553"/>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839788" y="587547"/>
            <a:ext cx="10515600" cy="143072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3600"/>
              <a:buFont typeface="Calibri"/>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4"/>
          <p:cNvSpPr txBox="1">
            <a:spLocks noGrp="1"/>
          </p:cNvSpPr>
          <p:nvPr>
            <p:ph type="body" idx="1"/>
          </p:nvPr>
        </p:nvSpPr>
        <p:spPr>
          <a:xfrm>
            <a:off x="839788" y="2163402"/>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2814FF"/>
              </a:buClr>
              <a:buSzPts val="2400"/>
              <a:buNone/>
              <a:defRPr sz="2400" b="1"/>
            </a:lvl1pPr>
            <a:lvl2pPr marL="914400" lvl="1" indent="-228600" algn="r" rtl="1">
              <a:lnSpc>
                <a:spcPct val="90000"/>
              </a:lnSpc>
              <a:spcBef>
                <a:spcPts val="500"/>
              </a:spcBef>
              <a:spcAft>
                <a:spcPts val="0"/>
              </a:spcAft>
              <a:buClr>
                <a:srgbClr val="2814FF"/>
              </a:buClr>
              <a:buSzPts val="2000"/>
              <a:buNone/>
              <a:defRPr sz="2000" b="1"/>
            </a:lvl2pPr>
            <a:lvl3pPr marL="1371600" lvl="2" indent="-228600" algn="r" rtl="1">
              <a:lnSpc>
                <a:spcPct val="90000"/>
              </a:lnSpc>
              <a:spcBef>
                <a:spcPts val="500"/>
              </a:spcBef>
              <a:spcAft>
                <a:spcPts val="0"/>
              </a:spcAft>
              <a:buClr>
                <a:srgbClr val="2814FF"/>
              </a:buClr>
              <a:buSzPts val="1800"/>
              <a:buNone/>
              <a:defRPr sz="1800" b="1"/>
            </a:lvl3pPr>
            <a:lvl4pPr marL="1828800" lvl="3" indent="-228600" algn="r" rtl="1">
              <a:lnSpc>
                <a:spcPct val="90000"/>
              </a:lnSpc>
              <a:spcBef>
                <a:spcPts val="500"/>
              </a:spcBef>
              <a:spcAft>
                <a:spcPts val="0"/>
              </a:spcAft>
              <a:buClr>
                <a:srgbClr val="2814FF"/>
              </a:buClr>
              <a:buSzPts val="1600"/>
              <a:buNone/>
              <a:defRPr sz="1600" b="1"/>
            </a:lvl4pPr>
            <a:lvl5pPr marL="2286000" lvl="4" indent="-228600" algn="r" rtl="1">
              <a:lnSpc>
                <a:spcPct val="90000"/>
              </a:lnSpc>
              <a:spcBef>
                <a:spcPts val="500"/>
              </a:spcBef>
              <a:spcAft>
                <a:spcPts val="0"/>
              </a:spcAft>
              <a:buClr>
                <a:srgbClr val="2814F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24"/>
          <p:cNvSpPr txBox="1">
            <a:spLocks noGrp="1"/>
          </p:cNvSpPr>
          <p:nvPr>
            <p:ph type="body" idx="2"/>
          </p:nvPr>
        </p:nvSpPr>
        <p:spPr>
          <a:xfrm>
            <a:off x="839788" y="3098207"/>
            <a:ext cx="5157787" cy="3525019"/>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4"/>
          <p:cNvSpPr txBox="1">
            <a:spLocks noGrp="1"/>
          </p:cNvSpPr>
          <p:nvPr>
            <p:ph type="body" idx="3"/>
          </p:nvPr>
        </p:nvSpPr>
        <p:spPr>
          <a:xfrm>
            <a:off x="6172200" y="2163402"/>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2814FF"/>
              </a:buClr>
              <a:buSzPts val="2400"/>
              <a:buNone/>
              <a:defRPr sz="2400" b="1"/>
            </a:lvl1pPr>
            <a:lvl2pPr marL="914400" lvl="1" indent="-228600" algn="r" rtl="1">
              <a:lnSpc>
                <a:spcPct val="90000"/>
              </a:lnSpc>
              <a:spcBef>
                <a:spcPts val="500"/>
              </a:spcBef>
              <a:spcAft>
                <a:spcPts val="0"/>
              </a:spcAft>
              <a:buClr>
                <a:srgbClr val="2814FF"/>
              </a:buClr>
              <a:buSzPts val="2000"/>
              <a:buNone/>
              <a:defRPr sz="2000" b="1"/>
            </a:lvl2pPr>
            <a:lvl3pPr marL="1371600" lvl="2" indent="-228600" algn="r" rtl="1">
              <a:lnSpc>
                <a:spcPct val="90000"/>
              </a:lnSpc>
              <a:spcBef>
                <a:spcPts val="500"/>
              </a:spcBef>
              <a:spcAft>
                <a:spcPts val="0"/>
              </a:spcAft>
              <a:buClr>
                <a:srgbClr val="2814FF"/>
              </a:buClr>
              <a:buSzPts val="1800"/>
              <a:buNone/>
              <a:defRPr sz="1800" b="1"/>
            </a:lvl3pPr>
            <a:lvl4pPr marL="1828800" lvl="3" indent="-228600" algn="r" rtl="1">
              <a:lnSpc>
                <a:spcPct val="90000"/>
              </a:lnSpc>
              <a:spcBef>
                <a:spcPts val="500"/>
              </a:spcBef>
              <a:spcAft>
                <a:spcPts val="0"/>
              </a:spcAft>
              <a:buClr>
                <a:srgbClr val="2814FF"/>
              </a:buClr>
              <a:buSzPts val="1600"/>
              <a:buNone/>
              <a:defRPr sz="1600" b="1"/>
            </a:lvl4pPr>
            <a:lvl5pPr marL="2286000" lvl="4" indent="-228600" algn="r" rtl="1">
              <a:lnSpc>
                <a:spcPct val="90000"/>
              </a:lnSpc>
              <a:spcBef>
                <a:spcPts val="500"/>
              </a:spcBef>
              <a:spcAft>
                <a:spcPts val="0"/>
              </a:spcAft>
              <a:buClr>
                <a:srgbClr val="2814F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24"/>
          <p:cNvSpPr txBox="1">
            <a:spLocks noGrp="1"/>
          </p:cNvSpPr>
          <p:nvPr>
            <p:ph type="body" idx="4"/>
          </p:nvPr>
        </p:nvSpPr>
        <p:spPr>
          <a:xfrm>
            <a:off x="6172200" y="3098207"/>
            <a:ext cx="5183188" cy="3525019"/>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
        <p:cNvGrpSpPr/>
        <p:nvPr/>
      </p:nvGrpSpPr>
      <p:grpSpPr>
        <a:xfrm>
          <a:off x="0" y="0"/>
          <a:ext cx="0" cy="0"/>
          <a:chOff x="0" y="0"/>
          <a:chExt cx="0" cy="0"/>
        </a:xfrm>
      </p:grpSpPr>
      <p:sp>
        <p:nvSpPr>
          <p:cNvPr id="40" name="Google Shape;40;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rgbClr val="2814FF"/>
              </a:buClr>
              <a:buSzPts val="3200"/>
              <a:buChar char="•"/>
              <a:defRPr sz="3200"/>
            </a:lvl1pPr>
            <a:lvl2pPr marL="914400" lvl="1" indent="-406400" algn="r" rtl="1">
              <a:lnSpc>
                <a:spcPct val="90000"/>
              </a:lnSpc>
              <a:spcBef>
                <a:spcPts val="500"/>
              </a:spcBef>
              <a:spcAft>
                <a:spcPts val="0"/>
              </a:spcAft>
              <a:buClr>
                <a:srgbClr val="2814FF"/>
              </a:buClr>
              <a:buSzPts val="2800"/>
              <a:buChar char="•"/>
              <a:defRPr sz="2800"/>
            </a:lvl2pPr>
            <a:lvl3pPr marL="1371600" lvl="2" indent="-381000" algn="r" rtl="1">
              <a:lnSpc>
                <a:spcPct val="90000"/>
              </a:lnSpc>
              <a:spcBef>
                <a:spcPts val="500"/>
              </a:spcBef>
              <a:spcAft>
                <a:spcPts val="0"/>
              </a:spcAft>
              <a:buClr>
                <a:srgbClr val="2814FF"/>
              </a:buClr>
              <a:buSzPts val="2400"/>
              <a:buChar char="•"/>
              <a:defRPr sz="2400"/>
            </a:lvl3pPr>
            <a:lvl4pPr marL="1828800" lvl="3" indent="-355600" algn="r" rtl="1">
              <a:lnSpc>
                <a:spcPct val="90000"/>
              </a:lnSpc>
              <a:spcBef>
                <a:spcPts val="500"/>
              </a:spcBef>
              <a:spcAft>
                <a:spcPts val="0"/>
              </a:spcAft>
              <a:buClr>
                <a:srgbClr val="2814FF"/>
              </a:buClr>
              <a:buSzPts val="2000"/>
              <a:buChar char="•"/>
              <a:defRPr sz="2000"/>
            </a:lvl4pPr>
            <a:lvl5pPr marL="2286000" lvl="4" indent="-355600" algn="r" rtl="1">
              <a:lnSpc>
                <a:spcPct val="90000"/>
              </a:lnSpc>
              <a:spcBef>
                <a:spcPts val="500"/>
              </a:spcBef>
              <a:spcAft>
                <a:spcPts val="0"/>
              </a:spcAft>
              <a:buClr>
                <a:srgbClr val="2814F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2" name="Google Shape;42;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1600"/>
              <a:buNone/>
              <a:defRPr sz="1600"/>
            </a:lvl1pPr>
            <a:lvl2pPr marL="914400" lvl="1" indent="-228600" algn="r" rtl="1">
              <a:lnSpc>
                <a:spcPct val="90000"/>
              </a:lnSpc>
              <a:spcBef>
                <a:spcPts val="500"/>
              </a:spcBef>
              <a:spcAft>
                <a:spcPts val="0"/>
              </a:spcAft>
              <a:buClr>
                <a:srgbClr val="2814FF"/>
              </a:buClr>
              <a:buSzPts val="1400"/>
              <a:buNone/>
              <a:defRPr sz="1400"/>
            </a:lvl2pPr>
            <a:lvl3pPr marL="1371600" lvl="2" indent="-228600" algn="r" rtl="1">
              <a:lnSpc>
                <a:spcPct val="90000"/>
              </a:lnSpc>
              <a:spcBef>
                <a:spcPts val="500"/>
              </a:spcBef>
              <a:spcAft>
                <a:spcPts val="0"/>
              </a:spcAft>
              <a:buClr>
                <a:srgbClr val="2814FF"/>
              </a:buClr>
              <a:buSzPts val="1200"/>
              <a:buNone/>
              <a:defRPr sz="1200"/>
            </a:lvl3pPr>
            <a:lvl4pPr marL="1828800" lvl="3" indent="-228600" algn="r" rtl="1">
              <a:lnSpc>
                <a:spcPct val="90000"/>
              </a:lnSpc>
              <a:spcBef>
                <a:spcPts val="500"/>
              </a:spcBef>
              <a:spcAft>
                <a:spcPts val="0"/>
              </a:spcAft>
              <a:buClr>
                <a:srgbClr val="2814FF"/>
              </a:buClr>
              <a:buSzPts val="1000"/>
              <a:buNone/>
              <a:defRPr sz="1000"/>
            </a:lvl4pPr>
            <a:lvl5pPr marL="2286000" lvl="4" indent="-228600" algn="r" rtl="1">
              <a:lnSpc>
                <a:spcPct val="90000"/>
              </a:lnSpc>
              <a:spcBef>
                <a:spcPts val="500"/>
              </a:spcBef>
              <a:spcAft>
                <a:spcPts val="0"/>
              </a:spcAft>
              <a:buClr>
                <a:srgbClr val="2814F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 name="Google Shape;4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6"/>
        <p:cNvGrpSpPr/>
        <p:nvPr/>
      </p:nvGrpSpPr>
      <p:grpSpPr>
        <a:xfrm>
          <a:off x="0" y="0"/>
          <a:ext cx="0" cy="0"/>
          <a:chOff x="0" y="0"/>
          <a:chExt cx="0" cy="0"/>
        </a:xfrm>
      </p:grpSpPr>
      <p:sp>
        <p:nvSpPr>
          <p:cNvPr id="47" name="Google Shape;47;p27"/>
          <p:cNvSpPr txBox="1">
            <a:spLocks noGrp="1"/>
          </p:cNvSpPr>
          <p:nvPr>
            <p:ph type="title"/>
          </p:nvPr>
        </p:nvSpPr>
        <p:spPr>
          <a:xfrm>
            <a:off x="7423151" y="630194"/>
            <a:ext cx="3932237" cy="16002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a:spLocks noGrp="1"/>
          </p:cNvSpPr>
          <p:nvPr>
            <p:ph type="pic" idx="2"/>
          </p:nvPr>
        </p:nvSpPr>
        <p:spPr>
          <a:xfrm>
            <a:off x="881448" y="1275749"/>
            <a:ext cx="6172200" cy="5052498"/>
          </a:xfrm>
          <a:prstGeom prst="rect">
            <a:avLst/>
          </a:prstGeom>
          <a:noFill/>
          <a:ln>
            <a:noFill/>
          </a:ln>
        </p:spPr>
      </p:sp>
      <p:sp>
        <p:nvSpPr>
          <p:cNvPr id="49" name="Google Shape;49;p27"/>
          <p:cNvSpPr txBox="1">
            <a:spLocks noGrp="1"/>
          </p:cNvSpPr>
          <p:nvPr>
            <p:ph type="body" idx="1"/>
          </p:nvPr>
        </p:nvSpPr>
        <p:spPr>
          <a:xfrm>
            <a:off x="7423150" y="2516659"/>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1600"/>
              <a:buNone/>
              <a:defRPr sz="1600"/>
            </a:lvl1pPr>
            <a:lvl2pPr marL="914400" lvl="1" indent="-228600" algn="r" rtl="1">
              <a:lnSpc>
                <a:spcPct val="90000"/>
              </a:lnSpc>
              <a:spcBef>
                <a:spcPts val="500"/>
              </a:spcBef>
              <a:spcAft>
                <a:spcPts val="0"/>
              </a:spcAft>
              <a:buClr>
                <a:srgbClr val="2814FF"/>
              </a:buClr>
              <a:buSzPts val="1400"/>
              <a:buNone/>
              <a:defRPr sz="1400"/>
            </a:lvl2pPr>
            <a:lvl3pPr marL="1371600" lvl="2" indent="-228600" algn="r" rtl="1">
              <a:lnSpc>
                <a:spcPct val="90000"/>
              </a:lnSpc>
              <a:spcBef>
                <a:spcPts val="500"/>
              </a:spcBef>
              <a:spcAft>
                <a:spcPts val="0"/>
              </a:spcAft>
              <a:buClr>
                <a:srgbClr val="2814FF"/>
              </a:buClr>
              <a:buSzPts val="1200"/>
              <a:buNone/>
              <a:defRPr sz="1200"/>
            </a:lvl3pPr>
            <a:lvl4pPr marL="1828800" lvl="3" indent="-228600" algn="r" rtl="1">
              <a:lnSpc>
                <a:spcPct val="90000"/>
              </a:lnSpc>
              <a:spcBef>
                <a:spcPts val="500"/>
              </a:spcBef>
              <a:spcAft>
                <a:spcPts val="0"/>
              </a:spcAft>
              <a:buClr>
                <a:srgbClr val="2814FF"/>
              </a:buClr>
              <a:buSzPts val="1000"/>
              <a:buNone/>
              <a:defRPr sz="1000"/>
            </a:lvl4pPr>
            <a:lvl5pPr marL="2286000" lvl="4" indent="-228600" algn="r" rtl="1">
              <a:lnSpc>
                <a:spcPct val="90000"/>
              </a:lnSpc>
              <a:spcBef>
                <a:spcPts val="500"/>
              </a:spcBef>
              <a:spcAft>
                <a:spcPts val="0"/>
              </a:spcAft>
              <a:buClr>
                <a:srgbClr val="2814F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marR="0" lvl="0" algn="r" rtl="0">
              <a:lnSpc>
                <a:spcPct val="90000"/>
              </a:lnSpc>
              <a:spcBef>
                <a:spcPts val="0"/>
              </a:spcBef>
              <a:spcAft>
                <a:spcPts val="0"/>
              </a:spcAft>
              <a:buClr>
                <a:srgbClr val="2814FF"/>
              </a:buClr>
              <a:buSzPts val="4400"/>
              <a:buFont typeface="Calibri"/>
              <a:buNone/>
              <a:defRPr sz="4400" b="0" i="0" u="none" strike="noStrike" cap="none">
                <a:solidFill>
                  <a:srgbClr val="2814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838200" y="2155139"/>
            <a:ext cx="10515600" cy="4015002"/>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rgbClr val="2814FF"/>
              </a:buClr>
              <a:buSzPts val="2800"/>
              <a:buFont typeface="Arial"/>
              <a:buChar char="•"/>
              <a:defRPr sz="2800" b="0" i="0" u="none" strike="noStrike" cap="none">
                <a:solidFill>
                  <a:srgbClr val="2814FF"/>
                </a:solidFill>
                <a:latin typeface="Calibri"/>
                <a:ea typeface="Calibri"/>
                <a:cs typeface="Calibri"/>
                <a:sym typeface="Calibri"/>
              </a:defRPr>
            </a:lvl1pPr>
            <a:lvl2pPr marL="914400" marR="0" lvl="1" indent="-381000" algn="r" rtl="1">
              <a:lnSpc>
                <a:spcPct val="90000"/>
              </a:lnSpc>
              <a:spcBef>
                <a:spcPts val="500"/>
              </a:spcBef>
              <a:spcAft>
                <a:spcPts val="0"/>
              </a:spcAft>
              <a:buClr>
                <a:srgbClr val="2814FF"/>
              </a:buClr>
              <a:buSzPts val="2400"/>
              <a:buFont typeface="Arial"/>
              <a:buChar char="•"/>
              <a:defRPr sz="2400" b="0" i="0" u="none" strike="noStrike" cap="none">
                <a:solidFill>
                  <a:srgbClr val="2814FF"/>
                </a:solidFill>
                <a:latin typeface="Calibri"/>
                <a:ea typeface="Calibri"/>
                <a:cs typeface="Calibri"/>
                <a:sym typeface="Calibri"/>
              </a:defRPr>
            </a:lvl2pPr>
            <a:lvl3pPr marL="1371600" marR="0" lvl="2" indent="-355600" algn="r" rtl="1">
              <a:lnSpc>
                <a:spcPct val="90000"/>
              </a:lnSpc>
              <a:spcBef>
                <a:spcPts val="500"/>
              </a:spcBef>
              <a:spcAft>
                <a:spcPts val="0"/>
              </a:spcAft>
              <a:buClr>
                <a:srgbClr val="2814FF"/>
              </a:buClr>
              <a:buSzPts val="2000"/>
              <a:buFont typeface="Arial"/>
              <a:buChar char="•"/>
              <a:defRPr sz="2000" b="0" i="0" u="none" strike="noStrike" cap="none">
                <a:solidFill>
                  <a:srgbClr val="2814FF"/>
                </a:solidFill>
                <a:latin typeface="Calibri"/>
                <a:ea typeface="Calibri"/>
                <a:cs typeface="Calibri"/>
                <a:sym typeface="Calibri"/>
              </a:defRPr>
            </a:lvl3pPr>
            <a:lvl4pPr marL="1828800" marR="0" lvl="3" indent="-342900" algn="r" rtl="1">
              <a:lnSpc>
                <a:spcPct val="90000"/>
              </a:lnSpc>
              <a:spcBef>
                <a:spcPts val="500"/>
              </a:spcBef>
              <a:spcAft>
                <a:spcPts val="0"/>
              </a:spcAft>
              <a:buClr>
                <a:srgbClr val="2814FF"/>
              </a:buClr>
              <a:buSzPts val="1800"/>
              <a:buFont typeface="Arial"/>
              <a:buChar char="•"/>
              <a:defRPr sz="1800" b="0" i="0" u="none" strike="noStrike" cap="none">
                <a:solidFill>
                  <a:srgbClr val="2814FF"/>
                </a:solidFill>
                <a:latin typeface="Calibri"/>
                <a:ea typeface="Calibri"/>
                <a:cs typeface="Calibri"/>
                <a:sym typeface="Calibri"/>
              </a:defRPr>
            </a:lvl4pPr>
            <a:lvl5pPr marL="2286000" marR="0" lvl="4" indent="-342900" algn="r" rtl="1">
              <a:lnSpc>
                <a:spcPct val="90000"/>
              </a:lnSpc>
              <a:spcBef>
                <a:spcPts val="500"/>
              </a:spcBef>
              <a:spcAft>
                <a:spcPts val="0"/>
              </a:spcAft>
              <a:buClr>
                <a:srgbClr val="2814FF"/>
              </a:buClr>
              <a:buSzPts val="1800"/>
              <a:buFont typeface="Arial"/>
              <a:buChar char="•"/>
              <a:defRPr sz="1800" b="0" i="0" u="none" strike="noStrike" cap="none">
                <a:solidFill>
                  <a:srgbClr val="2814F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w-IL"/>
              <a:t>‹#›</a:t>
            </a:fld>
            <a:endParaRPr/>
          </a:p>
        </p:txBody>
      </p:sp>
      <p:sp>
        <p:nvSpPr>
          <p:cNvPr id="11" name="Google Shape;11;p16"/>
          <p:cNvSpPr/>
          <p:nvPr/>
        </p:nvSpPr>
        <p:spPr>
          <a:xfrm>
            <a:off x="-1" y="0"/>
            <a:ext cx="12192000" cy="593889"/>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2" name="Google Shape;12;p16"/>
          <p:cNvPicPr preferRelativeResize="0"/>
          <p:nvPr/>
        </p:nvPicPr>
        <p:blipFill rotWithShape="1">
          <a:blip r:embed="rId12">
            <a:alphaModFix/>
          </a:blip>
          <a:srcRect/>
          <a:stretch/>
        </p:blipFill>
        <p:spPr>
          <a:xfrm>
            <a:off x="-1" y="1"/>
            <a:ext cx="2516958" cy="5935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sp>
        <p:nvSpPr>
          <p:cNvPr id="58" name="Google Shape;5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txBox="1">
            <a:spLocks noGrp="1"/>
          </p:cNvSpPr>
          <p:nvPr>
            <p:ph type="ctrTitle"/>
          </p:nvPr>
        </p:nvSpPr>
        <p:spPr>
          <a:xfrm>
            <a:off x="1524022" y="701112"/>
            <a:ext cx="9144000" cy="2387700"/>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Clr>
                <a:srgbClr val="2814FF"/>
              </a:buClr>
              <a:buSzPts val="10350"/>
              <a:buFont typeface="Calibri"/>
              <a:buNone/>
            </a:pPr>
            <a:r>
              <a:rPr lang="iw-IL" sz="5500" b="1">
                <a:latin typeface="David"/>
                <a:ea typeface="David"/>
                <a:cs typeface="David"/>
                <a:sym typeface="David"/>
              </a:rPr>
              <a:t>ביקור ב-</a:t>
            </a:r>
            <a:endParaRPr sz="5500" b="1">
              <a:latin typeface="David"/>
              <a:ea typeface="David"/>
              <a:cs typeface="David"/>
              <a:sym typeface="David"/>
            </a:endParaRPr>
          </a:p>
          <a:p>
            <a:pPr marL="0" lvl="0" indent="0" algn="ctr" rtl="1">
              <a:lnSpc>
                <a:spcPct val="90000"/>
              </a:lnSpc>
              <a:spcBef>
                <a:spcPts val="0"/>
              </a:spcBef>
              <a:spcAft>
                <a:spcPts val="0"/>
              </a:spcAft>
              <a:buClr>
                <a:srgbClr val="2814FF"/>
              </a:buClr>
              <a:buSzPts val="10350"/>
              <a:buFont typeface="Calibri"/>
              <a:buNone/>
            </a:pPr>
            <a:r>
              <a:rPr lang="iw-IL" sz="5500" b="1">
                <a:latin typeface="David"/>
                <a:ea typeface="David"/>
                <a:cs typeface="David"/>
                <a:sym typeface="David"/>
              </a:rPr>
              <a:t>''אנו - מוזיאון העם היהודי'' </a:t>
            </a:r>
            <a:endParaRPr sz="5500" b="1">
              <a:latin typeface="David"/>
              <a:ea typeface="David"/>
              <a:cs typeface="David"/>
              <a:sym typeface="David"/>
            </a:endParaRPr>
          </a:p>
          <a:p>
            <a:pPr marL="0" lvl="0" indent="0" algn="ctr" rtl="1">
              <a:lnSpc>
                <a:spcPct val="90000"/>
              </a:lnSpc>
              <a:spcBef>
                <a:spcPts val="0"/>
              </a:spcBef>
              <a:spcAft>
                <a:spcPts val="0"/>
              </a:spcAft>
              <a:buClr>
                <a:srgbClr val="2814FF"/>
              </a:buClr>
              <a:buSzPts val="10350"/>
              <a:buFont typeface="Calibri"/>
              <a:buNone/>
            </a:pPr>
            <a:r>
              <a:rPr lang="iw-IL" sz="6600" b="1">
                <a:solidFill>
                  <a:schemeClr val="accent4"/>
                </a:solidFill>
                <a:latin typeface="David"/>
                <a:ea typeface="David"/>
                <a:cs typeface="David"/>
                <a:sym typeface="David"/>
              </a:rPr>
              <a:t>תכנית מנהיגות</a:t>
            </a:r>
            <a:endParaRPr sz="6600" b="1">
              <a:solidFill>
                <a:schemeClr val="accent4"/>
              </a:solidFill>
              <a:latin typeface="David"/>
              <a:ea typeface="David"/>
              <a:cs typeface="David"/>
              <a:sym typeface="David"/>
            </a:endParaRPr>
          </a:p>
        </p:txBody>
      </p:sp>
      <p:pic>
        <p:nvPicPr>
          <p:cNvPr id="137" name="Google Shape;137;p1"/>
          <p:cNvPicPr preferRelativeResize="0"/>
          <p:nvPr/>
        </p:nvPicPr>
        <p:blipFill rotWithShape="1">
          <a:blip r:embed="rId3">
            <a:alphaModFix/>
          </a:blip>
          <a:srcRect l="3063" t="20152" b="31076"/>
          <a:stretch/>
        </p:blipFill>
        <p:spPr>
          <a:xfrm>
            <a:off x="0" y="3088800"/>
            <a:ext cx="12191998" cy="37086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15"/>
          <p:cNvPicPr preferRelativeResize="0"/>
          <p:nvPr/>
        </p:nvPicPr>
        <p:blipFill rotWithShape="1">
          <a:blip r:embed="rId3">
            <a:alphaModFix/>
          </a:blip>
          <a:srcRect/>
          <a:stretch/>
        </p:blipFill>
        <p:spPr>
          <a:xfrm>
            <a:off x="14930" y="1"/>
            <a:ext cx="12177070" cy="6858000"/>
          </a:xfrm>
          <a:prstGeom prst="rect">
            <a:avLst/>
          </a:prstGeom>
          <a:noFill/>
          <a:ln>
            <a:noFill/>
          </a:ln>
        </p:spPr>
      </p:pic>
      <p:sp>
        <p:nvSpPr>
          <p:cNvPr id="192" name="Google Shape;192;p15"/>
          <p:cNvSpPr/>
          <p:nvPr/>
        </p:nvSpPr>
        <p:spPr>
          <a:xfrm>
            <a:off x="4308498" y="2415619"/>
            <a:ext cx="3678198" cy="2026762"/>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3" name="Google Shape;193;p15"/>
          <p:cNvSpPr txBox="1"/>
          <p:nvPr/>
        </p:nvSpPr>
        <p:spPr>
          <a:xfrm>
            <a:off x="14993" y="2934155"/>
            <a:ext cx="12265200" cy="8157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E7E6E6"/>
              </a:buClr>
              <a:buSzPts val="6600"/>
              <a:buFont typeface="Mali"/>
              <a:buNone/>
            </a:pPr>
            <a:r>
              <a:rPr lang="iw-IL" sz="4700" b="1" i="0" u="none" strike="noStrike" cap="none">
                <a:solidFill>
                  <a:schemeClr val="lt1"/>
                </a:solidFill>
                <a:latin typeface="David"/>
                <a:ea typeface="David"/>
                <a:cs typeface="David"/>
                <a:sym typeface="David"/>
              </a:rPr>
              <a:t>מחכים לכם!</a:t>
            </a:r>
            <a:endParaRPr sz="5300" b="1" i="0" u="none" strike="noStrike" cap="none">
              <a:solidFill>
                <a:schemeClr val="lt1"/>
              </a:solidFill>
              <a:latin typeface="David"/>
              <a:ea typeface="David"/>
              <a:cs typeface="David"/>
              <a:sym typeface="Davi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02d0125742_0_0"/>
          <p:cNvSpPr txBox="1"/>
          <p:nvPr/>
        </p:nvSpPr>
        <p:spPr>
          <a:xfrm>
            <a:off x="4360025" y="62608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w-IL"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iw-IL"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
        <p:nvSpPr>
          <p:cNvPr id="143" name="Google Shape;143;g102d0125742_0_0"/>
          <p:cNvSpPr txBox="1"/>
          <p:nvPr/>
        </p:nvSpPr>
        <p:spPr>
          <a:xfrm>
            <a:off x="1576124" y="3375650"/>
            <a:ext cx="9915900" cy="2387700"/>
          </a:xfrm>
          <a:prstGeom prst="rect">
            <a:avLst/>
          </a:prstGeom>
          <a:noFill/>
          <a:ln>
            <a:noFill/>
          </a:ln>
        </p:spPr>
        <p:txBody>
          <a:bodyPr spcFirstLastPara="1" wrap="square" lIns="91425" tIns="45700" rIns="91425" bIns="45700" anchor="b" anchorCtr="0">
            <a:noAutofit/>
          </a:bodyPr>
          <a:lstStyle/>
          <a:p>
            <a:pPr marL="0" lvl="0" indent="0" algn="r" rtl="1">
              <a:lnSpc>
                <a:spcPct val="115000"/>
              </a:lnSpc>
              <a:spcBef>
                <a:spcPts val="0"/>
              </a:spcBef>
              <a:spcAft>
                <a:spcPts val="0"/>
              </a:spcAft>
              <a:buNone/>
            </a:pPr>
            <a:r>
              <a:rPr lang="iw-IL" sz="3700" b="1">
                <a:solidFill>
                  <a:srgbClr val="2814FF"/>
                </a:solidFill>
                <a:latin typeface="David"/>
                <a:ea typeface="David"/>
                <a:cs typeface="David"/>
                <a:sym typeface="David"/>
              </a:rPr>
              <a:t>על המוזיאון שלנו</a:t>
            </a:r>
            <a:endParaRPr sz="3700" b="1">
              <a:solidFill>
                <a:srgbClr val="2814FF"/>
              </a:solidFill>
              <a:latin typeface="David"/>
              <a:ea typeface="David"/>
              <a:cs typeface="David"/>
              <a:sym typeface="David"/>
            </a:endParaRPr>
          </a:p>
          <a:p>
            <a:pPr marL="0" lvl="0" indent="0" algn="r" rtl="1">
              <a:lnSpc>
                <a:spcPct val="115000"/>
              </a:lnSpc>
              <a:spcBef>
                <a:spcPts val="0"/>
              </a:spcBef>
              <a:spcAft>
                <a:spcPts val="0"/>
              </a:spcAft>
              <a:buNone/>
            </a:pPr>
            <a:r>
              <a:rPr lang="iw-IL" sz="3000">
                <a:solidFill>
                  <a:srgbClr val="000000"/>
                </a:solidFill>
                <a:latin typeface="David"/>
                <a:ea typeface="David"/>
                <a:cs typeface="David"/>
                <a:sym typeface="David"/>
              </a:rPr>
              <a:t>מוזיאון אנו הוא מוזיאון חדשני ומלהיב המספר את סיפורן של הקהילות היהודיות ברחבי העולם; התרבות, ההיסטוריה והיסודות של הזהות היהודית.</a:t>
            </a:r>
            <a:endParaRPr sz="3000">
              <a:solidFill>
                <a:srgbClr val="000000"/>
              </a:solidFill>
              <a:latin typeface="David"/>
              <a:ea typeface="David"/>
              <a:cs typeface="David"/>
              <a:sym typeface="David"/>
            </a:endParaRPr>
          </a:p>
          <a:p>
            <a:pPr marL="0" lvl="0" indent="0" algn="r" rtl="1">
              <a:lnSpc>
                <a:spcPct val="115000"/>
              </a:lnSpc>
              <a:spcBef>
                <a:spcPts val="0"/>
              </a:spcBef>
              <a:spcAft>
                <a:spcPts val="0"/>
              </a:spcAft>
              <a:buNone/>
            </a:pPr>
            <a:endParaRPr sz="3000">
              <a:solidFill>
                <a:srgbClr val="000000"/>
              </a:solidFill>
              <a:latin typeface="David"/>
              <a:ea typeface="David"/>
              <a:cs typeface="David"/>
              <a:sym typeface="David"/>
            </a:endParaRPr>
          </a:p>
          <a:p>
            <a:pPr marL="0" lvl="0" indent="0" algn="r" rtl="1">
              <a:lnSpc>
                <a:spcPct val="115000"/>
              </a:lnSpc>
              <a:spcBef>
                <a:spcPts val="0"/>
              </a:spcBef>
              <a:spcAft>
                <a:spcPts val="0"/>
              </a:spcAft>
              <a:buNone/>
            </a:pPr>
            <a:r>
              <a:rPr lang="iw-IL" sz="3000">
                <a:solidFill>
                  <a:srgbClr val="000000"/>
                </a:solidFill>
                <a:latin typeface="David"/>
                <a:ea typeface="David"/>
                <a:cs typeface="David"/>
                <a:sym typeface="David"/>
              </a:rPr>
              <a:t>אנו מזמינים אתכם למסע חוויתי </a:t>
            </a:r>
            <a:endParaRPr sz="3000">
              <a:solidFill>
                <a:srgbClr val="000000"/>
              </a:solidFill>
              <a:latin typeface="David"/>
              <a:ea typeface="David"/>
              <a:cs typeface="David"/>
              <a:sym typeface="David"/>
            </a:endParaRPr>
          </a:p>
          <a:p>
            <a:pPr marL="0" lvl="0" indent="0" algn="r" rtl="1">
              <a:lnSpc>
                <a:spcPct val="115000"/>
              </a:lnSpc>
              <a:spcBef>
                <a:spcPts val="0"/>
              </a:spcBef>
              <a:spcAft>
                <a:spcPts val="0"/>
              </a:spcAft>
              <a:buNone/>
            </a:pPr>
            <a:r>
              <a:rPr lang="iw-IL" sz="3000">
                <a:solidFill>
                  <a:srgbClr val="000000"/>
                </a:solidFill>
                <a:latin typeface="David"/>
                <a:ea typeface="David"/>
                <a:cs typeface="David"/>
                <a:sym typeface="David"/>
              </a:rPr>
              <a:t>בכל תחומי החיים ולאורך הדורות, </a:t>
            </a:r>
            <a:endParaRPr sz="3000">
              <a:solidFill>
                <a:srgbClr val="000000"/>
              </a:solidFill>
              <a:latin typeface="David"/>
              <a:ea typeface="David"/>
              <a:cs typeface="David"/>
              <a:sym typeface="David"/>
            </a:endParaRPr>
          </a:p>
          <a:p>
            <a:pPr marL="0" lvl="0" indent="0" algn="r" rtl="1">
              <a:lnSpc>
                <a:spcPct val="115000"/>
              </a:lnSpc>
              <a:spcBef>
                <a:spcPts val="0"/>
              </a:spcBef>
              <a:spcAft>
                <a:spcPts val="0"/>
              </a:spcAft>
              <a:buNone/>
            </a:pPr>
            <a:r>
              <a:rPr lang="iw-IL" sz="3000">
                <a:solidFill>
                  <a:srgbClr val="000000"/>
                </a:solidFill>
                <a:latin typeface="David"/>
                <a:ea typeface="David"/>
                <a:cs typeface="David"/>
                <a:sym typeface="David"/>
              </a:rPr>
              <a:t>כדי לגלות כיצד כולנו חלק מהסיפור.</a:t>
            </a:r>
            <a:endParaRPr sz="3000">
              <a:solidFill>
                <a:srgbClr val="000000"/>
              </a:solidFill>
              <a:latin typeface="David"/>
              <a:ea typeface="David"/>
              <a:cs typeface="David"/>
              <a:sym typeface="David"/>
            </a:endParaRPr>
          </a:p>
          <a:p>
            <a:pPr marL="0" lvl="0" indent="0" algn="r" rtl="1">
              <a:lnSpc>
                <a:spcPct val="115000"/>
              </a:lnSpc>
              <a:spcBef>
                <a:spcPts val="0"/>
              </a:spcBef>
              <a:spcAft>
                <a:spcPts val="0"/>
              </a:spcAft>
              <a:buNone/>
            </a:pPr>
            <a:endParaRPr sz="3000">
              <a:solidFill>
                <a:srgbClr val="000000"/>
              </a:solidFill>
              <a:latin typeface="David"/>
              <a:ea typeface="David"/>
              <a:cs typeface="David"/>
              <a:sym typeface="David"/>
            </a:endParaRPr>
          </a:p>
        </p:txBody>
      </p:sp>
      <p:pic>
        <p:nvPicPr>
          <p:cNvPr id="144" name="Google Shape;144;g102d0125742_0_0"/>
          <p:cNvPicPr preferRelativeResize="0"/>
          <p:nvPr/>
        </p:nvPicPr>
        <p:blipFill>
          <a:blip r:embed="rId3">
            <a:alphaModFix/>
          </a:blip>
          <a:stretch>
            <a:fillRect/>
          </a:stretch>
        </p:blipFill>
        <p:spPr>
          <a:xfrm>
            <a:off x="313575" y="3070850"/>
            <a:ext cx="4628500" cy="3471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02d0125742_0_15"/>
          <p:cNvSpPr txBox="1">
            <a:spLocks noGrp="1"/>
          </p:cNvSpPr>
          <p:nvPr>
            <p:ph type="ctrTitle"/>
          </p:nvPr>
        </p:nvSpPr>
        <p:spPr>
          <a:xfrm>
            <a:off x="1523985" y="2667012"/>
            <a:ext cx="9144000" cy="2387700"/>
          </a:xfrm>
          <a:prstGeom prst="rect">
            <a:avLst/>
          </a:prstGeom>
          <a:noFill/>
          <a:ln>
            <a:noFill/>
          </a:ln>
        </p:spPr>
        <p:txBody>
          <a:bodyPr spcFirstLastPara="1" wrap="square" lIns="91425" tIns="45700" rIns="91425" bIns="45700" anchor="b" anchorCtr="0">
            <a:noAutofit/>
          </a:bodyPr>
          <a:lstStyle/>
          <a:p>
            <a:pPr marL="0" lvl="0" indent="0" algn="r" rtl="1">
              <a:lnSpc>
                <a:spcPct val="90000"/>
              </a:lnSpc>
              <a:spcBef>
                <a:spcPts val="0"/>
              </a:spcBef>
              <a:spcAft>
                <a:spcPts val="0"/>
              </a:spcAft>
              <a:buClr>
                <a:srgbClr val="2814FF"/>
              </a:buClr>
              <a:buSzPts val="10350"/>
              <a:buFont typeface="Calibri"/>
              <a:buNone/>
            </a:pPr>
            <a:r>
              <a:rPr lang="iw-IL" sz="4000" b="1">
                <a:solidFill>
                  <a:srgbClr val="2814FF"/>
                </a:solidFill>
                <a:latin typeface="David"/>
                <a:ea typeface="David"/>
                <a:cs typeface="David"/>
                <a:sym typeface="David"/>
              </a:rPr>
              <a:t>על התכנית</a:t>
            </a:r>
            <a:endParaRPr sz="4000" b="1">
              <a:solidFill>
                <a:srgbClr val="2814FF"/>
              </a:solidFill>
              <a:latin typeface="David"/>
              <a:ea typeface="David"/>
              <a:cs typeface="David"/>
              <a:sym typeface="David"/>
            </a:endParaRPr>
          </a:p>
          <a:p>
            <a:pPr marL="0" lvl="0" indent="0" algn="r" rtl="1">
              <a:lnSpc>
                <a:spcPct val="90000"/>
              </a:lnSpc>
              <a:spcBef>
                <a:spcPts val="0"/>
              </a:spcBef>
              <a:spcAft>
                <a:spcPts val="0"/>
              </a:spcAft>
              <a:buClr>
                <a:srgbClr val="2814FF"/>
              </a:buClr>
              <a:buSzPts val="10350"/>
              <a:buFont typeface="Calibri"/>
              <a:buNone/>
            </a:pPr>
            <a:r>
              <a:rPr lang="iw-IL" sz="3300">
                <a:solidFill>
                  <a:schemeClr val="dk1"/>
                </a:solidFill>
                <a:latin typeface="David"/>
                <a:ea typeface="David"/>
                <a:cs typeface="David"/>
                <a:sym typeface="David"/>
              </a:rPr>
              <a:t>בתכנית ''מנהיגות'' אנו מציעים </a:t>
            </a:r>
            <a:r>
              <a:rPr lang="iw-IL" sz="3300" b="1">
                <a:solidFill>
                  <a:schemeClr val="dk1"/>
                </a:solidFill>
                <a:latin typeface="David"/>
                <a:ea typeface="David"/>
                <a:cs typeface="David"/>
                <a:sym typeface="David"/>
              </a:rPr>
              <a:t>סיור חוויתי של שעתיים לכיתות י'-י''ב</a:t>
            </a:r>
            <a:r>
              <a:rPr lang="iw-IL" sz="3300">
                <a:solidFill>
                  <a:schemeClr val="dk1"/>
                </a:solidFill>
                <a:latin typeface="David"/>
                <a:ea typeface="David"/>
                <a:cs typeface="David"/>
                <a:sym typeface="David"/>
              </a:rPr>
              <a:t> בו מכירים מנהיגים ומנהיגות מרחבי העולם היהודי ובוחנים מה ניתן ללמוד מהם.</a:t>
            </a:r>
            <a:endParaRPr sz="3300">
              <a:solidFill>
                <a:schemeClr val="dk1"/>
              </a:solidFill>
              <a:latin typeface="David"/>
              <a:ea typeface="David"/>
              <a:cs typeface="David"/>
              <a:sym typeface="David"/>
            </a:endParaRPr>
          </a:p>
          <a:p>
            <a:pPr marL="0" lvl="0" indent="0" algn="r" rtl="1">
              <a:lnSpc>
                <a:spcPct val="90000"/>
              </a:lnSpc>
              <a:spcBef>
                <a:spcPts val="0"/>
              </a:spcBef>
              <a:spcAft>
                <a:spcPts val="0"/>
              </a:spcAft>
              <a:buClr>
                <a:srgbClr val="2814FF"/>
              </a:buClr>
              <a:buSzPts val="10350"/>
              <a:buFont typeface="Calibri"/>
              <a:buNone/>
            </a:pPr>
            <a:r>
              <a:rPr lang="iw-IL" sz="3300">
                <a:solidFill>
                  <a:schemeClr val="dk1"/>
                </a:solidFill>
                <a:latin typeface="David"/>
                <a:ea typeface="David"/>
                <a:cs typeface="David"/>
                <a:sym typeface="David"/>
              </a:rPr>
              <a:t>בלימוד והיכרות עם עתות משבר ושלום בהיסטוריה היהודית המשתתפים ינווטו דרך גלי ההיסטוריה ויחוו מהן ההתלבטויות וההחלטות של מנהיגי קהילות בעבר ובהווה.</a:t>
            </a:r>
            <a:endParaRPr sz="3300">
              <a:solidFill>
                <a:schemeClr val="dk1"/>
              </a:solidFill>
              <a:latin typeface="David"/>
              <a:ea typeface="David"/>
              <a:cs typeface="David"/>
              <a:sym typeface="David"/>
            </a:endParaRPr>
          </a:p>
          <a:p>
            <a:pPr marL="0" lvl="0" indent="0" algn="r" rtl="1">
              <a:lnSpc>
                <a:spcPct val="90000"/>
              </a:lnSpc>
              <a:spcBef>
                <a:spcPts val="0"/>
              </a:spcBef>
              <a:spcAft>
                <a:spcPts val="0"/>
              </a:spcAft>
              <a:buClr>
                <a:srgbClr val="2814FF"/>
              </a:buClr>
              <a:buSzPts val="10350"/>
              <a:buFont typeface="Calibri"/>
              <a:buNone/>
            </a:pPr>
            <a:endParaRPr sz="3300">
              <a:solidFill>
                <a:schemeClr val="dk1"/>
              </a:solidFill>
              <a:latin typeface="David"/>
              <a:ea typeface="David"/>
              <a:cs typeface="David"/>
              <a:sym typeface="David"/>
            </a:endParaRPr>
          </a:p>
        </p:txBody>
      </p:sp>
      <p:sp>
        <p:nvSpPr>
          <p:cNvPr id="150" name="Google Shape;150;g102d0125742_0_15"/>
          <p:cNvSpPr txBox="1"/>
          <p:nvPr/>
        </p:nvSpPr>
        <p:spPr>
          <a:xfrm>
            <a:off x="4055225" y="54988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w-IL"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iw-IL"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02d0125742_0_10"/>
          <p:cNvSpPr txBox="1">
            <a:spLocks noGrp="1"/>
          </p:cNvSpPr>
          <p:nvPr>
            <p:ph type="ctrTitle"/>
          </p:nvPr>
        </p:nvSpPr>
        <p:spPr>
          <a:xfrm>
            <a:off x="3231635" y="3746512"/>
            <a:ext cx="9144000" cy="2387700"/>
          </a:xfrm>
          <a:prstGeom prst="rect">
            <a:avLst/>
          </a:prstGeom>
          <a:noFill/>
          <a:ln>
            <a:noFill/>
          </a:ln>
        </p:spPr>
        <p:txBody>
          <a:bodyPr spcFirstLastPara="1" wrap="square" lIns="91425" tIns="45700" rIns="91425" bIns="45700" anchor="b" anchorCtr="0">
            <a:noAutofit/>
          </a:bodyPr>
          <a:lstStyle/>
          <a:p>
            <a:pPr marL="0" lvl="0" indent="0" algn="ctr" rtl="1">
              <a:lnSpc>
                <a:spcPct val="115000"/>
              </a:lnSpc>
              <a:spcBef>
                <a:spcPts val="0"/>
              </a:spcBef>
              <a:spcAft>
                <a:spcPts val="0"/>
              </a:spcAft>
              <a:buClr>
                <a:srgbClr val="2814FF"/>
              </a:buClr>
              <a:buSzPts val="10350"/>
              <a:buFont typeface="Calibri"/>
              <a:buNone/>
            </a:pPr>
            <a:r>
              <a:rPr lang="iw-IL" sz="3600" b="1">
                <a:latin typeface="David"/>
                <a:ea typeface="David"/>
                <a:cs typeface="David"/>
                <a:sym typeface="David"/>
              </a:rPr>
              <a:t>מבנה הביקור</a:t>
            </a:r>
            <a:r>
              <a:rPr lang="iw-IL" sz="3600" b="1">
                <a:solidFill>
                  <a:srgbClr val="2814FF"/>
                </a:solidFill>
                <a:latin typeface="David"/>
                <a:ea typeface="David"/>
                <a:cs typeface="David"/>
                <a:sym typeface="David"/>
              </a:rPr>
              <a:t>:</a:t>
            </a:r>
            <a:endParaRPr sz="3600" b="1">
              <a:solidFill>
                <a:srgbClr val="2814FF"/>
              </a:solidFill>
              <a:latin typeface="David"/>
              <a:ea typeface="David"/>
              <a:cs typeface="David"/>
              <a:sym typeface="David"/>
            </a:endParaRPr>
          </a:p>
          <a:p>
            <a:pPr marL="0" lvl="0" indent="0" algn="ctr" rtl="1">
              <a:lnSpc>
                <a:spcPct val="115000"/>
              </a:lnSpc>
              <a:spcBef>
                <a:spcPts val="0"/>
              </a:spcBef>
              <a:spcAft>
                <a:spcPts val="0"/>
              </a:spcAft>
              <a:buClr>
                <a:srgbClr val="2814FF"/>
              </a:buClr>
              <a:buSzPts val="10350"/>
              <a:buFont typeface="Calibri"/>
              <a:buNone/>
            </a:pPr>
            <a:r>
              <a:rPr lang="iw-IL" sz="3000" u="sng">
                <a:solidFill>
                  <a:schemeClr val="dk1"/>
                </a:solidFill>
                <a:latin typeface="David"/>
                <a:ea typeface="David"/>
                <a:cs typeface="David"/>
                <a:sym typeface="David"/>
              </a:rPr>
              <a:t>סדנה כיתתית-</a:t>
            </a:r>
            <a:r>
              <a:rPr lang="iw-IL" sz="3000">
                <a:solidFill>
                  <a:schemeClr val="dk1"/>
                </a:solidFill>
                <a:latin typeface="David"/>
                <a:ea typeface="David"/>
                <a:cs typeface="David"/>
                <a:sym typeface="David"/>
              </a:rPr>
              <a:t> סדנת דילמות מנהיגות</a:t>
            </a:r>
            <a:br>
              <a:rPr lang="iw-IL" sz="3300" u="sng">
                <a:solidFill>
                  <a:schemeClr val="dk1"/>
                </a:solidFill>
                <a:latin typeface="David"/>
                <a:ea typeface="David"/>
                <a:cs typeface="David"/>
                <a:sym typeface="David"/>
              </a:rPr>
            </a:br>
            <a:r>
              <a:rPr lang="iw-IL" sz="2000">
                <a:solidFill>
                  <a:schemeClr val="dk1"/>
                </a:solidFill>
                <a:latin typeface="David"/>
                <a:ea typeface="David"/>
                <a:cs typeface="David"/>
                <a:sym typeface="David"/>
              </a:rPr>
              <a:t>בסדנא המשתתפים יפעלו להסיק ולהחליט על גורל קהילה/קבוצה </a:t>
            </a:r>
            <a:endParaRPr sz="2000">
              <a:solidFill>
                <a:schemeClr val="dk1"/>
              </a:solidFill>
              <a:latin typeface="David"/>
              <a:ea typeface="David"/>
              <a:cs typeface="David"/>
              <a:sym typeface="David"/>
            </a:endParaRPr>
          </a:p>
          <a:p>
            <a:pPr marL="0" lvl="0" indent="0" algn="ctr" rtl="1">
              <a:lnSpc>
                <a:spcPct val="115000"/>
              </a:lnSpc>
              <a:spcBef>
                <a:spcPts val="0"/>
              </a:spcBef>
              <a:spcAft>
                <a:spcPts val="0"/>
              </a:spcAft>
              <a:buClr>
                <a:srgbClr val="2814FF"/>
              </a:buClr>
              <a:buSzPts val="10350"/>
              <a:buFont typeface="Calibri"/>
              <a:buNone/>
            </a:pPr>
            <a:r>
              <a:rPr lang="iw-IL" sz="2000">
                <a:solidFill>
                  <a:schemeClr val="dk1"/>
                </a:solidFill>
                <a:latin typeface="David"/>
                <a:ea typeface="David"/>
                <a:cs typeface="David"/>
                <a:sym typeface="David"/>
              </a:rPr>
              <a:t>ולהציג את החלטותיהם</a:t>
            </a:r>
            <a:endParaRPr sz="2000">
              <a:solidFill>
                <a:schemeClr val="dk1"/>
              </a:solidFill>
              <a:latin typeface="David"/>
              <a:ea typeface="David"/>
              <a:cs typeface="David"/>
              <a:sym typeface="David"/>
            </a:endParaRPr>
          </a:p>
          <a:p>
            <a:pPr marL="0" lvl="0" indent="0" algn="ctr" rtl="1">
              <a:lnSpc>
                <a:spcPct val="115000"/>
              </a:lnSpc>
              <a:spcBef>
                <a:spcPts val="0"/>
              </a:spcBef>
              <a:spcAft>
                <a:spcPts val="0"/>
              </a:spcAft>
              <a:buClr>
                <a:srgbClr val="2814FF"/>
              </a:buClr>
              <a:buSzPts val="10350"/>
              <a:buFont typeface="Calibri"/>
              <a:buNone/>
            </a:pPr>
            <a:endParaRPr sz="2000">
              <a:solidFill>
                <a:schemeClr val="dk1"/>
              </a:solidFill>
              <a:latin typeface="David"/>
              <a:ea typeface="David"/>
              <a:cs typeface="David"/>
              <a:sym typeface="David"/>
            </a:endParaRPr>
          </a:p>
          <a:p>
            <a:pPr marL="0" lvl="0" indent="0" algn="ctr" rtl="1">
              <a:lnSpc>
                <a:spcPct val="115000"/>
              </a:lnSpc>
              <a:spcBef>
                <a:spcPts val="0"/>
              </a:spcBef>
              <a:spcAft>
                <a:spcPts val="0"/>
              </a:spcAft>
              <a:buClr>
                <a:srgbClr val="2814FF"/>
              </a:buClr>
              <a:buSzPts val="10350"/>
              <a:buFont typeface="Calibri"/>
              <a:buNone/>
            </a:pPr>
            <a:r>
              <a:rPr lang="iw-IL" sz="3000" u="sng">
                <a:solidFill>
                  <a:schemeClr val="dk1"/>
                </a:solidFill>
                <a:latin typeface="David"/>
                <a:ea typeface="David"/>
                <a:cs typeface="David"/>
                <a:sym typeface="David"/>
              </a:rPr>
              <a:t>קומת המסע</a:t>
            </a:r>
            <a:r>
              <a:rPr lang="iw-IL" sz="3000">
                <a:solidFill>
                  <a:schemeClr val="dk1"/>
                </a:solidFill>
                <a:latin typeface="David"/>
                <a:ea typeface="David"/>
                <a:cs typeface="David"/>
                <a:sym typeface="David"/>
              </a:rPr>
              <a:t> - קומת ההיסטוריה העוברת בין </a:t>
            </a:r>
            <a:endParaRPr sz="3000">
              <a:solidFill>
                <a:schemeClr val="dk1"/>
              </a:solidFill>
              <a:latin typeface="David"/>
              <a:ea typeface="David"/>
              <a:cs typeface="David"/>
              <a:sym typeface="David"/>
            </a:endParaRPr>
          </a:p>
          <a:p>
            <a:pPr marL="0" lvl="0" indent="0" algn="ctr" rtl="1">
              <a:lnSpc>
                <a:spcPct val="115000"/>
              </a:lnSpc>
              <a:spcBef>
                <a:spcPts val="0"/>
              </a:spcBef>
              <a:spcAft>
                <a:spcPts val="0"/>
              </a:spcAft>
              <a:buClr>
                <a:srgbClr val="2814FF"/>
              </a:buClr>
              <a:buSzPts val="10350"/>
              <a:buFont typeface="Calibri"/>
              <a:buNone/>
            </a:pPr>
            <a:r>
              <a:rPr lang="iw-IL" sz="3000">
                <a:solidFill>
                  <a:schemeClr val="dk1"/>
                </a:solidFill>
                <a:latin typeface="David"/>
                <a:ea typeface="David"/>
                <a:cs typeface="David"/>
                <a:sym typeface="David"/>
              </a:rPr>
              <a:t>קהילות וסיפורים רבים בהיסטוריה היהודית</a:t>
            </a:r>
            <a:endParaRPr sz="3000">
              <a:solidFill>
                <a:schemeClr val="dk1"/>
              </a:solidFill>
              <a:latin typeface="David"/>
              <a:ea typeface="David"/>
              <a:cs typeface="David"/>
              <a:sym typeface="David"/>
            </a:endParaRPr>
          </a:p>
          <a:p>
            <a:pPr marL="0" lvl="0" indent="0" algn="ctr" rtl="1">
              <a:lnSpc>
                <a:spcPct val="115000"/>
              </a:lnSpc>
              <a:spcBef>
                <a:spcPts val="0"/>
              </a:spcBef>
              <a:spcAft>
                <a:spcPts val="0"/>
              </a:spcAft>
              <a:buClr>
                <a:srgbClr val="2814FF"/>
              </a:buClr>
              <a:buSzPts val="10350"/>
              <a:buFont typeface="Calibri"/>
              <a:buNone/>
            </a:pPr>
            <a:r>
              <a:rPr lang="iw-IL" sz="2000">
                <a:solidFill>
                  <a:schemeClr val="dk1"/>
                </a:solidFill>
                <a:latin typeface="David"/>
                <a:ea typeface="David"/>
                <a:cs typeface="David"/>
                <a:sym typeface="David"/>
              </a:rPr>
              <a:t>חקר עצמאי בקומת המסע אחר דמויות מנהיגות שונות והדילמות </a:t>
            </a:r>
            <a:endParaRPr sz="2000">
              <a:solidFill>
                <a:schemeClr val="dk1"/>
              </a:solidFill>
              <a:latin typeface="David"/>
              <a:ea typeface="David"/>
              <a:cs typeface="David"/>
              <a:sym typeface="David"/>
            </a:endParaRPr>
          </a:p>
          <a:p>
            <a:pPr marL="0" lvl="0" indent="0" algn="ctr" rtl="1">
              <a:lnSpc>
                <a:spcPct val="115000"/>
              </a:lnSpc>
              <a:spcBef>
                <a:spcPts val="0"/>
              </a:spcBef>
              <a:spcAft>
                <a:spcPts val="0"/>
              </a:spcAft>
              <a:buClr>
                <a:srgbClr val="2814FF"/>
              </a:buClr>
              <a:buSzPts val="10350"/>
              <a:buFont typeface="Calibri"/>
              <a:buNone/>
            </a:pPr>
            <a:r>
              <a:rPr lang="iw-IL" sz="2000">
                <a:solidFill>
                  <a:schemeClr val="dk1"/>
                </a:solidFill>
                <a:latin typeface="David"/>
                <a:ea typeface="David"/>
                <a:cs typeface="David"/>
                <a:sym typeface="David"/>
              </a:rPr>
              <a:t>אשר עסקו בהן בהיסטוריה היהודית</a:t>
            </a:r>
            <a:endParaRPr sz="2000">
              <a:solidFill>
                <a:schemeClr val="dk1"/>
              </a:solidFill>
              <a:latin typeface="David"/>
              <a:ea typeface="David"/>
              <a:cs typeface="David"/>
              <a:sym typeface="David"/>
            </a:endParaRPr>
          </a:p>
          <a:p>
            <a:pPr marL="0" lvl="0" indent="0" algn="ctr" rtl="1">
              <a:lnSpc>
                <a:spcPct val="115000"/>
              </a:lnSpc>
              <a:spcBef>
                <a:spcPts val="0"/>
              </a:spcBef>
              <a:spcAft>
                <a:spcPts val="0"/>
              </a:spcAft>
              <a:buClr>
                <a:srgbClr val="2814FF"/>
              </a:buClr>
              <a:buSzPts val="10350"/>
              <a:buFont typeface="Calibri"/>
              <a:buNone/>
            </a:pPr>
            <a:endParaRPr sz="2000">
              <a:solidFill>
                <a:schemeClr val="dk1"/>
              </a:solidFill>
              <a:latin typeface="David"/>
              <a:ea typeface="David"/>
              <a:cs typeface="David"/>
              <a:sym typeface="David"/>
            </a:endParaRPr>
          </a:p>
          <a:p>
            <a:pPr marL="0" lvl="0" indent="0" algn="ctr" rtl="1">
              <a:lnSpc>
                <a:spcPct val="115000"/>
              </a:lnSpc>
              <a:spcBef>
                <a:spcPts val="0"/>
              </a:spcBef>
              <a:spcAft>
                <a:spcPts val="0"/>
              </a:spcAft>
              <a:buClr>
                <a:srgbClr val="2814FF"/>
              </a:buClr>
              <a:buSzPts val="10350"/>
              <a:buFont typeface="Calibri"/>
              <a:buNone/>
            </a:pPr>
            <a:r>
              <a:rPr lang="iw-IL" sz="3000" u="sng">
                <a:solidFill>
                  <a:schemeClr val="dk1"/>
                </a:solidFill>
                <a:latin typeface="David"/>
                <a:ea typeface="David"/>
                <a:cs typeface="David"/>
                <a:sym typeface="David"/>
              </a:rPr>
              <a:t>קומת הפסיפס</a:t>
            </a:r>
            <a:r>
              <a:rPr lang="iw-IL" sz="3000">
                <a:solidFill>
                  <a:schemeClr val="dk1"/>
                </a:solidFill>
                <a:latin typeface="David"/>
                <a:ea typeface="David"/>
                <a:cs typeface="David"/>
                <a:sym typeface="David"/>
              </a:rPr>
              <a:t> - קומת התרבות והזהות היהודית במודרנה</a:t>
            </a:r>
            <a:endParaRPr sz="3000">
              <a:solidFill>
                <a:schemeClr val="dk1"/>
              </a:solidFill>
              <a:latin typeface="David"/>
              <a:ea typeface="David"/>
              <a:cs typeface="David"/>
              <a:sym typeface="David"/>
            </a:endParaRPr>
          </a:p>
          <a:p>
            <a:pPr marL="0" lvl="0" indent="0" algn="ctr" rtl="1">
              <a:lnSpc>
                <a:spcPct val="115000"/>
              </a:lnSpc>
              <a:spcBef>
                <a:spcPts val="0"/>
              </a:spcBef>
              <a:spcAft>
                <a:spcPts val="0"/>
              </a:spcAft>
              <a:buClr>
                <a:srgbClr val="2814FF"/>
              </a:buClr>
              <a:buSzPts val="10350"/>
              <a:buFont typeface="Calibri"/>
              <a:buNone/>
            </a:pPr>
            <a:r>
              <a:rPr lang="iw-IL" sz="2000">
                <a:solidFill>
                  <a:schemeClr val="dk1"/>
                </a:solidFill>
                <a:latin typeface="David"/>
                <a:ea typeface="David"/>
                <a:cs typeface="David"/>
                <a:sym typeface="David"/>
              </a:rPr>
              <a:t>הדרכה סיפורית על מנהיגי תרבות ורוח מהמודרנה ומהם הערכים אשר עיצבו את דמותן</a:t>
            </a:r>
            <a:endParaRPr sz="2000">
              <a:solidFill>
                <a:schemeClr val="dk1"/>
              </a:solidFill>
              <a:latin typeface="David"/>
              <a:ea typeface="David"/>
              <a:cs typeface="David"/>
              <a:sym typeface="David"/>
            </a:endParaRPr>
          </a:p>
          <a:p>
            <a:pPr marL="0" lvl="0" indent="0" algn="ctr" rtl="1">
              <a:lnSpc>
                <a:spcPct val="115000"/>
              </a:lnSpc>
              <a:spcBef>
                <a:spcPts val="0"/>
              </a:spcBef>
              <a:spcAft>
                <a:spcPts val="0"/>
              </a:spcAft>
              <a:buClr>
                <a:srgbClr val="2814FF"/>
              </a:buClr>
              <a:buSzPts val="10350"/>
              <a:buFont typeface="Calibri"/>
              <a:buNone/>
            </a:pPr>
            <a:endParaRPr sz="2000">
              <a:solidFill>
                <a:schemeClr val="dk1"/>
              </a:solidFill>
              <a:latin typeface="David"/>
              <a:ea typeface="David"/>
              <a:cs typeface="David"/>
              <a:sym typeface="David"/>
            </a:endParaRPr>
          </a:p>
        </p:txBody>
      </p:sp>
      <p:pic>
        <p:nvPicPr>
          <p:cNvPr id="156" name="Google Shape;156;g102d0125742_0_10"/>
          <p:cNvPicPr preferRelativeResize="0"/>
          <p:nvPr/>
        </p:nvPicPr>
        <p:blipFill>
          <a:blip r:embed="rId3">
            <a:alphaModFix/>
          </a:blip>
          <a:stretch>
            <a:fillRect/>
          </a:stretch>
        </p:blipFill>
        <p:spPr>
          <a:xfrm>
            <a:off x="206125" y="4396875"/>
            <a:ext cx="3428801" cy="2049300"/>
          </a:xfrm>
          <a:prstGeom prst="rect">
            <a:avLst/>
          </a:prstGeom>
          <a:noFill/>
          <a:ln>
            <a:noFill/>
          </a:ln>
        </p:spPr>
      </p:pic>
      <p:pic>
        <p:nvPicPr>
          <p:cNvPr id="157" name="Google Shape;157;g102d0125742_0_10"/>
          <p:cNvPicPr preferRelativeResize="0"/>
          <p:nvPr/>
        </p:nvPicPr>
        <p:blipFill>
          <a:blip r:embed="rId4">
            <a:alphaModFix/>
          </a:blip>
          <a:stretch>
            <a:fillRect/>
          </a:stretch>
        </p:blipFill>
        <p:spPr>
          <a:xfrm>
            <a:off x="206125" y="919900"/>
            <a:ext cx="3955114" cy="2387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102d0125742_0_5"/>
          <p:cNvSpPr txBox="1">
            <a:spLocks noGrp="1"/>
          </p:cNvSpPr>
          <p:nvPr>
            <p:ph type="ctrTitle"/>
          </p:nvPr>
        </p:nvSpPr>
        <p:spPr>
          <a:xfrm>
            <a:off x="1587124" y="2152322"/>
            <a:ext cx="9688500" cy="3057600"/>
          </a:xfrm>
          <a:prstGeom prst="rect">
            <a:avLst/>
          </a:prstGeom>
          <a:noFill/>
          <a:ln>
            <a:noFill/>
          </a:ln>
        </p:spPr>
        <p:txBody>
          <a:bodyPr spcFirstLastPara="1" wrap="square" lIns="91425" tIns="45700" rIns="91425" bIns="45700" anchor="b" anchorCtr="0">
            <a:noAutofit/>
          </a:bodyPr>
          <a:lstStyle/>
          <a:p>
            <a:pPr marL="0" lvl="0" indent="0" algn="r" rtl="1">
              <a:lnSpc>
                <a:spcPct val="90000"/>
              </a:lnSpc>
              <a:spcBef>
                <a:spcPts val="0"/>
              </a:spcBef>
              <a:spcAft>
                <a:spcPts val="0"/>
              </a:spcAft>
              <a:buClr>
                <a:srgbClr val="2814FF"/>
              </a:buClr>
              <a:buSzPts val="10350"/>
              <a:buFont typeface="Calibri"/>
              <a:buNone/>
            </a:pPr>
            <a:endParaRPr sz="3700" b="1">
              <a:latin typeface="David"/>
              <a:ea typeface="David"/>
              <a:cs typeface="David"/>
              <a:sym typeface="David"/>
            </a:endParaRPr>
          </a:p>
          <a:p>
            <a:pPr marL="0" lvl="0" indent="0" algn="r" rtl="1">
              <a:lnSpc>
                <a:spcPct val="90000"/>
              </a:lnSpc>
              <a:spcBef>
                <a:spcPts val="0"/>
              </a:spcBef>
              <a:spcAft>
                <a:spcPts val="0"/>
              </a:spcAft>
              <a:buClr>
                <a:srgbClr val="2814FF"/>
              </a:buClr>
              <a:buSzPts val="10350"/>
              <a:buFont typeface="Calibri"/>
              <a:buNone/>
            </a:pPr>
            <a:r>
              <a:rPr lang="iw-IL" sz="3700" b="1">
                <a:latin typeface="David"/>
                <a:ea typeface="David"/>
                <a:cs typeface="David"/>
                <a:sym typeface="David"/>
              </a:rPr>
              <a:t>דף עזר ומשימות ייחודיות במהלך התכנית:</a:t>
            </a:r>
            <a:endParaRPr sz="3700" b="1">
              <a:latin typeface="David"/>
              <a:ea typeface="David"/>
              <a:cs typeface="David"/>
              <a:sym typeface="David"/>
            </a:endParaRPr>
          </a:p>
          <a:p>
            <a:pPr marL="0" lvl="0" indent="0" algn="r" rtl="1">
              <a:lnSpc>
                <a:spcPct val="90000"/>
              </a:lnSpc>
              <a:spcBef>
                <a:spcPts val="0"/>
              </a:spcBef>
              <a:spcAft>
                <a:spcPts val="0"/>
              </a:spcAft>
              <a:buClr>
                <a:srgbClr val="2814FF"/>
              </a:buClr>
              <a:buSzPts val="10350"/>
              <a:buFont typeface="Calibri"/>
              <a:buNone/>
            </a:pPr>
            <a:endParaRPr sz="1800" b="1">
              <a:latin typeface="David"/>
              <a:ea typeface="David"/>
              <a:cs typeface="David"/>
              <a:sym typeface="David"/>
            </a:endParaRPr>
          </a:p>
          <a:p>
            <a:pPr marL="457200" lvl="0" indent="-406400" algn="r" rtl="1">
              <a:lnSpc>
                <a:spcPct val="90000"/>
              </a:lnSpc>
              <a:spcBef>
                <a:spcPts val="0"/>
              </a:spcBef>
              <a:spcAft>
                <a:spcPts val="0"/>
              </a:spcAft>
              <a:buClr>
                <a:schemeClr val="dk1"/>
              </a:buClr>
              <a:buSzPts val="2800"/>
              <a:buFont typeface="David"/>
              <a:buChar char="●"/>
            </a:pPr>
            <a:r>
              <a:rPr lang="iw-IL" sz="2800" b="1">
                <a:solidFill>
                  <a:schemeClr val="dk1"/>
                </a:solidFill>
                <a:latin typeface="David"/>
                <a:ea typeface="David"/>
                <a:cs typeface="David"/>
                <a:sym typeface="David"/>
              </a:rPr>
              <a:t>דפי דילמות</a:t>
            </a:r>
            <a:endParaRPr sz="2200">
              <a:solidFill>
                <a:schemeClr val="dk1"/>
              </a:solidFill>
              <a:latin typeface="David"/>
              <a:ea typeface="David"/>
              <a:cs typeface="David"/>
              <a:sym typeface="David"/>
            </a:endParaRPr>
          </a:p>
          <a:p>
            <a:pPr marL="0" lvl="0" indent="0" algn="r" rtl="1">
              <a:lnSpc>
                <a:spcPct val="90000"/>
              </a:lnSpc>
              <a:spcBef>
                <a:spcPts val="0"/>
              </a:spcBef>
              <a:spcAft>
                <a:spcPts val="0"/>
              </a:spcAft>
              <a:buClr>
                <a:schemeClr val="dk1"/>
              </a:buClr>
              <a:buSzPts val="6000"/>
              <a:buFont typeface="Arial"/>
              <a:buNone/>
            </a:pPr>
            <a:r>
              <a:rPr lang="iw-IL" sz="2800">
                <a:solidFill>
                  <a:schemeClr val="dk1"/>
                </a:solidFill>
                <a:latin typeface="David"/>
                <a:ea typeface="David"/>
                <a:cs typeface="David"/>
                <a:sym typeface="David"/>
              </a:rPr>
              <a:t>דפי משימה דרכם התלמידים יכירו דילמות הנהגה בתחומים שונים, יקבלו החלטות באופן דמוקרטי ואף יציגו את התהליך שעברו בקבוצה.</a:t>
            </a:r>
            <a:endParaRPr sz="2800">
              <a:solidFill>
                <a:schemeClr val="dk1"/>
              </a:solidFill>
              <a:latin typeface="David"/>
              <a:ea typeface="David"/>
              <a:cs typeface="David"/>
              <a:sym typeface="David"/>
            </a:endParaRPr>
          </a:p>
          <a:p>
            <a:pPr marL="0" lvl="0" indent="0" algn="r" rtl="1">
              <a:lnSpc>
                <a:spcPct val="90000"/>
              </a:lnSpc>
              <a:spcBef>
                <a:spcPts val="0"/>
              </a:spcBef>
              <a:spcAft>
                <a:spcPts val="0"/>
              </a:spcAft>
              <a:buSzPts val="6000"/>
              <a:buNone/>
            </a:pPr>
            <a:endParaRPr sz="2200">
              <a:solidFill>
                <a:schemeClr val="dk1"/>
              </a:solidFill>
              <a:latin typeface="David"/>
              <a:ea typeface="David"/>
              <a:cs typeface="David"/>
              <a:sym typeface="David"/>
            </a:endParaRPr>
          </a:p>
          <a:p>
            <a:pPr marL="457200" lvl="0" indent="-406400" algn="r" rtl="1">
              <a:spcBef>
                <a:spcPts val="0"/>
              </a:spcBef>
              <a:spcAft>
                <a:spcPts val="0"/>
              </a:spcAft>
              <a:buClr>
                <a:schemeClr val="dk1"/>
              </a:buClr>
              <a:buSzPts val="2800"/>
              <a:buFont typeface="David"/>
              <a:buChar char="●"/>
            </a:pPr>
            <a:r>
              <a:rPr lang="iw-IL" sz="2800" b="1">
                <a:solidFill>
                  <a:schemeClr val="dk1"/>
                </a:solidFill>
                <a:latin typeface="David"/>
                <a:ea typeface="David"/>
                <a:cs typeface="David"/>
                <a:sym typeface="David"/>
              </a:rPr>
              <a:t>משימות חקר ודיון בכל תערוכה</a:t>
            </a:r>
            <a:endParaRPr sz="2800" b="1">
              <a:solidFill>
                <a:schemeClr val="dk1"/>
              </a:solidFill>
              <a:latin typeface="David"/>
              <a:ea typeface="David"/>
              <a:cs typeface="David"/>
              <a:sym typeface="David"/>
            </a:endParaRPr>
          </a:p>
          <a:p>
            <a:pPr marL="0" lvl="0" indent="0" algn="r" rtl="1">
              <a:spcBef>
                <a:spcPts val="0"/>
              </a:spcBef>
              <a:spcAft>
                <a:spcPts val="0"/>
              </a:spcAft>
              <a:buClr>
                <a:schemeClr val="dk1"/>
              </a:buClr>
              <a:buSzPts val="1100"/>
              <a:buFont typeface="Arial"/>
              <a:buNone/>
            </a:pPr>
            <a:r>
              <a:rPr lang="iw-IL" sz="2800">
                <a:solidFill>
                  <a:schemeClr val="dk1"/>
                </a:solidFill>
                <a:latin typeface="David"/>
                <a:ea typeface="David"/>
                <a:cs typeface="David"/>
                <a:sym typeface="David"/>
              </a:rPr>
              <a:t>לצד הדרכה סיפורית אנו מאפשרים לתלמידים ''זמן משימה'' במהלכו הם חוקרים מוקד ולאחר מכן מתעדים או משוחחים כקבוצה על הגילויים.</a:t>
            </a:r>
            <a:endParaRPr sz="2800" b="1">
              <a:solidFill>
                <a:schemeClr val="dk1"/>
              </a:solidFill>
              <a:latin typeface="David"/>
              <a:ea typeface="David"/>
              <a:cs typeface="David"/>
              <a:sym typeface="David"/>
            </a:endParaRPr>
          </a:p>
          <a:p>
            <a:pPr marL="0" lvl="0" indent="0" algn="r" rtl="1">
              <a:lnSpc>
                <a:spcPct val="90000"/>
              </a:lnSpc>
              <a:spcBef>
                <a:spcPts val="0"/>
              </a:spcBef>
              <a:spcAft>
                <a:spcPts val="0"/>
              </a:spcAft>
              <a:buSzPts val="6000"/>
              <a:buNone/>
            </a:pPr>
            <a:endParaRPr sz="2200">
              <a:solidFill>
                <a:schemeClr val="dk1"/>
              </a:solidFill>
              <a:latin typeface="David"/>
              <a:ea typeface="David"/>
              <a:cs typeface="David"/>
              <a:sym typeface="David"/>
            </a:endParaRPr>
          </a:p>
        </p:txBody>
      </p:sp>
      <p:sp>
        <p:nvSpPr>
          <p:cNvPr id="163" name="Google Shape;163;g102d0125742_0_5"/>
          <p:cNvSpPr txBox="1"/>
          <p:nvPr/>
        </p:nvSpPr>
        <p:spPr>
          <a:xfrm>
            <a:off x="4055250" y="6166369"/>
            <a:ext cx="40815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w-IL" sz="1600" b="0" i="0" u="none" strike="noStrike" cap="none">
                <a:solidFill>
                  <a:srgbClr val="2814FF"/>
                </a:solidFill>
                <a:latin typeface="David"/>
                <a:ea typeface="David"/>
                <a:cs typeface="David"/>
                <a:sym typeface="David"/>
              </a:rPr>
              <a:t>בית הספר ללימודי העם היהודי</a:t>
            </a:r>
            <a:endParaRPr sz="12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iw-IL" sz="1600" b="0" i="0" u="none" strike="noStrike" cap="none">
                <a:solidFill>
                  <a:srgbClr val="2814FF"/>
                </a:solidFill>
                <a:latin typeface="David"/>
                <a:ea typeface="David"/>
                <a:cs typeface="David"/>
                <a:sym typeface="David"/>
              </a:rPr>
              <a:t>אנו - מוזיאון העם היהודי</a:t>
            </a:r>
            <a:endParaRPr sz="12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600" b="0" i="0" u="none" strike="noStrike" cap="none">
              <a:solidFill>
                <a:srgbClr val="2814FF"/>
              </a:solidFill>
              <a:latin typeface="David"/>
              <a:ea typeface="David"/>
              <a:cs typeface="David"/>
              <a:sym typeface="Davi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102d0125742_0_25"/>
          <p:cNvSpPr txBox="1">
            <a:spLocks noGrp="1"/>
          </p:cNvSpPr>
          <p:nvPr>
            <p:ph type="ctrTitle"/>
          </p:nvPr>
        </p:nvSpPr>
        <p:spPr>
          <a:xfrm>
            <a:off x="322175" y="1761450"/>
            <a:ext cx="11306100" cy="4859100"/>
          </a:xfrm>
          <a:prstGeom prst="rect">
            <a:avLst/>
          </a:prstGeom>
          <a:noFill/>
          <a:ln>
            <a:noFill/>
          </a:ln>
        </p:spPr>
        <p:txBody>
          <a:bodyPr spcFirstLastPara="1" wrap="square" lIns="91425" tIns="45700" rIns="91425" bIns="45700" anchor="b" anchorCtr="0">
            <a:noAutofit/>
          </a:bodyPr>
          <a:lstStyle/>
          <a:p>
            <a:pPr marL="0" lvl="0" indent="0" algn="ctr" rtl="1">
              <a:lnSpc>
                <a:spcPct val="150000"/>
              </a:lnSpc>
              <a:spcBef>
                <a:spcPts val="0"/>
              </a:spcBef>
              <a:spcAft>
                <a:spcPts val="0"/>
              </a:spcAft>
              <a:buClr>
                <a:srgbClr val="2814FF"/>
              </a:buClr>
              <a:buSzPts val="10350"/>
              <a:buFont typeface="Calibri"/>
              <a:buNone/>
            </a:pPr>
            <a:r>
              <a:rPr lang="iw-IL" sz="3800" b="1" dirty="0">
                <a:latin typeface="David"/>
                <a:ea typeface="David"/>
                <a:cs typeface="David"/>
                <a:sym typeface="David"/>
              </a:rPr>
              <a:t>אפשרויות להכנה לקראת הביקור:</a:t>
            </a:r>
            <a:endParaRPr sz="3800" b="1" dirty="0">
              <a:latin typeface="David"/>
              <a:ea typeface="David"/>
              <a:cs typeface="David"/>
              <a:sym typeface="David"/>
            </a:endParaRPr>
          </a:p>
          <a:p>
            <a:pPr marL="457200" lvl="0" indent="-406400" algn="r" rtl="1">
              <a:lnSpc>
                <a:spcPct val="150000"/>
              </a:lnSpc>
              <a:spcBef>
                <a:spcPts val="0"/>
              </a:spcBef>
              <a:spcAft>
                <a:spcPts val="0"/>
              </a:spcAft>
              <a:buClr>
                <a:schemeClr val="dk1"/>
              </a:buClr>
              <a:buSzPts val="2800"/>
              <a:buFont typeface="David"/>
              <a:buChar char="●"/>
            </a:pPr>
            <a:r>
              <a:rPr lang="iw-IL" sz="2800" dirty="0">
                <a:solidFill>
                  <a:schemeClr val="dk1"/>
                </a:solidFill>
                <a:highlight>
                  <a:schemeClr val="lt1"/>
                </a:highlight>
                <a:latin typeface="David"/>
                <a:ea typeface="David"/>
                <a:cs typeface="David"/>
                <a:sym typeface="David"/>
              </a:rPr>
              <a:t>ספרו לתלמידים על הביקור המתוכנן במוזיאון 'אנו מוזיאון העם היהודי' - שאלו אותם האם ביקרו פעם במוזיאון? מה זה מוזיאון? למה או האם צריך מוזיאונים?</a:t>
            </a:r>
            <a:endParaRPr sz="2800" dirty="0">
              <a:solidFill>
                <a:schemeClr val="dk1"/>
              </a:solidFill>
              <a:highlight>
                <a:schemeClr val="lt1"/>
              </a:highlight>
              <a:latin typeface="David"/>
              <a:ea typeface="David"/>
              <a:cs typeface="David"/>
              <a:sym typeface="David"/>
            </a:endParaRPr>
          </a:p>
          <a:p>
            <a:pPr marL="457200" lvl="0" indent="-406400" algn="r" rtl="1">
              <a:lnSpc>
                <a:spcPct val="150000"/>
              </a:lnSpc>
              <a:spcBef>
                <a:spcPts val="0"/>
              </a:spcBef>
              <a:spcAft>
                <a:spcPts val="0"/>
              </a:spcAft>
              <a:buClr>
                <a:schemeClr val="dk1"/>
              </a:buClr>
              <a:buSzPts val="2800"/>
              <a:buFont typeface="David"/>
              <a:buChar char="●"/>
            </a:pPr>
            <a:r>
              <a:rPr lang="he-IL" sz="2800" dirty="0">
                <a:solidFill>
                  <a:schemeClr val="dk1"/>
                </a:solidFill>
                <a:highlight>
                  <a:schemeClr val="lt1"/>
                </a:highlight>
                <a:latin typeface="David"/>
                <a:ea typeface="David"/>
                <a:cs typeface="David"/>
                <a:sym typeface="David"/>
              </a:rPr>
              <a:t>ערכו שיחה מקדימה עם התלמידים על מנהיגות- מפו יחד מיהם האנשים שאנחנו תופסים כמנהיגים ואילו מאפיינים מיוחסים למנהיגים בחברה שלנו. לצד זאת, חשבו על אילו מודלים שונים של מנהיגות ניתן להצביע- אילו מנהיגים אינם בהכרח עונים לדימוי המיידי של מנהיג/ה העולה בראשנו, אך הם בהחלט עונים להגדרה של מנהיגות/ים? </a:t>
            </a:r>
            <a:r>
              <a:rPr lang="he-IL" sz="2800">
                <a:solidFill>
                  <a:schemeClr val="dk1"/>
                </a:solidFill>
                <a:highlight>
                  <a:schemeClr val="lt1"/>
                </a:highlight>
                <a:latin typeface="David"/>
                <a:ea typeface="David"/>
                <a:cs typeface="David"/>
                <a:sym typeface="David"/>
              </a:rPr>
              <a:t>הביקור במוזיאון יפגיש אותם עם מודלים שונים של הנהגה ומנהיגות.</a:t>
            </a:r>
            <a:endParaRPr lang="he-IL" sz="5700" b="1" dirty="0">
              <a:latin typeface="David"/>
              <a:ea typeface="David"/>
              <a:cs typeface="David"/>
              <a:sym typeface="David"/>
            </a:endParaRPr>
          </a:p>
          <a:p>
            <a:pPr marL="0" lvl="0" indent="0" algn="ctr" rtl="1">
              <a:lnSpc>
                <a:spcPct val="150000"/>
              </a:lnSpc>
              <a:spcBef>
                <a:spcPts val="0"/>
              </a:spcBef>
              <a:spcAft>
                <a:spcPts val="0"/>
              </a:spcAft>
              <a:buClr>
                <a:srgbClr val="2814FF"/>
              </a:buClr>
              <a:buSzPts val="10350"/>
              <a:buFont typeface="Calibri"/>
              <a:buNone/>
            </a:pPr>
            <a:endParaRPr sz="2800" b="1" dirty="0">
              <a:latin typeface="David"/>
              <a:ea typeface="David"/>
              <a:cs typeface="David"/>
              <a:sym typeface="Davi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04e6846cd7_0_5"/>
          <p:cNvSpPr txBox="1">
            <a:spLocks noGrp="1"/>
          </p:cNvSpPr>
          <p:nvPr>
            <p:ph type="ctrTitle"/>
          </p:nvPr>
        </p:nvSpPr>
        <p:spPr>
          <a:xfrm>
            <a:off x="1524000" y="749942"/>
            <a:ext cx="9144000" cy="836100"/>
          </a:xfrm>
          <a:prstGeom prst="rect">
            <a:avLst/>
          </a:prstGeom>
          <a:noFill/>
          <a:ln>
            <a:noFill/>
          </a:ln>
        </p:spPr>
        <p:txBody>
          <a:bodyPr spcFirstLastPara="1" wrap="square" lIns="91425" tIns="45700" rIns="91425" bIns="45700" anchor="b" anchorCtr="0">
            <a:normAutofit/>
          </a:bodyPr>
          <a:lstStyle/>
          <a:p>
            <a:pPr marL="0" lvl="0" indent="0" algn="r" rtl="1">
              <a:lnSpc>
                <a:spcPct val="115000"/>
              </a:lnSpc>
              <a:spcBef>
                <a:spcPts val="0"/>
              </a:spcBef>
              <a:spcAft>
                <a:spcPts val="0"/>
              </a:spcAft>
              <a:buClr>
                <a:schemeClr val="dk1"/>
              </a:buClr>
              <a:buSzPts val="1100"/>
              <a:buFont typeface="Arial"/>
              <a:buNone/>
            </a:pPr>
            <a:r>
              <a:rPr lang="iw-IL" sz="4000" b="1">
                <a:latin typeface="David"/>
                <a:ea typeface="David"/>
                <a:cs typeface="David"/>
                <a:sym typeface="David"/>
              </a:rPr>
              <a:t>תנאים להבטחת ביקור מוצלח ובעל ערך ב'אנו':</a:t>
            </a:r>
            <a:endParaRPr b="1"/>
          </a:p>
        </p:txBody>
      </p:sp>
      <p:sp>
        <p:nvSpPr>
          <p:cNvPr id="174" name="Google Shape;174;g104e6846cd7_0_5"/>
          <p:cNvSpPr txBox="1">
            <a:spLocks noGrp="1"/>
          </p:cNvSpPr>
          <p:nvPr>
            <p:ph type="subTitle" idx="1"/>
          </p:nvPr>
        </p:nvSpPr>
        <p:spPr>
          <a:xfrm>
            <a:off x="1198950" y="1864975"/>
            <a:ext cx="9794100" cy="4470000"/>
          </a:xfrm>
          <a:prstGeom prst="rect">
            <a:avLst/>
          </a:prstGeom>
          <a:noFill/>
          <a:ln>
            <a:noFill/>
          </a:ln>
        </p:spPr>
        <p:txBody>
          <a:bodyPr spcFirstLastPara="1" wrap="square" lIns="91425" tIns="45700" rIns="91425" bIns="45700" anchor="t" anchorCtr="0">
            <a:normAutofit fontScale="70000"/>
          </a:bodyPr>
          <a:lstStyle/>
          <a:p>
            <a:pPr marL="0" lvl="0" indent="0" algn="ctr" rtl="1">
              <a:lnSpc>
                <a:spcPct val="115000"/>
              </a:lnSpc>
              <a:spcBef>
                <a:spcPts val="0"/>
              </a:spcBef>
              <a:spcAft>
                <a:spcPts val="0"/>
              </a:spcAft>
              <a:buSzPct val="102345"/>
              <a:buNone/>
            </a:pPr>
            <a:r>
              <a:rPr lang="iw-IL" sz="3350" b="1">
                <a:solidFill>
                  <a:schemeClr val="dk1"/>
                </a:solidFill>
                <a:highlight>
                  <a:srgbClr val="FFFFFF"/>
                </a:highlight>
                <a:latin typeface="David"/>
                <a:ea typeface="David"/>
                <a:cs typeface="David"/>
                <a:sym typeface="David"/>
              </a:rPr>
              <a:t>במהלך הסיור - אנחנו צריכים אתכם!</a:t>
            </a:r>
            <a:endParaRPr sz="2850">
              <a:solidFill>
                <a:schemeClr val="dk1"/>
              </a:solidFill>
              <a:highlight>
                <a:srgbClr val="FFFFFF"/>
              </a:highlight>
              <a:latin typeface="David"/>
              <a:ea typeface="David"/>
              <a:cs typeface="David"/>
              <a:sym typeface="David"/>
            </a:endParaRPr>
          </a:p>
          <a:p>
            <a:pPr marL="457200" marR="457200" lvl="0" indent="-355282" algn="r" rtl="1">
              <a:lnSpc>
                <a:spcPct val="115000"/>
              </a:lnSpc>
              <a:spcBef>
                <a:spcPts val="0"/>
              </a:spcBef>
              <a:spcAft>
                <a:spcPts val="0"/>
              </a:spcAft>
              <a:buClr>
                <a:schemeClr val="dk1"/>
              </a:buClr>
              <a:buSzPct val="100000"/>
              <a:buFont typeface="David"/>
              <a:buChar char="●"/>
            </a:pPr>
            <a:r>
              <a:rPr lang="iw-IL" sz="2850">
                <a:solidFill>
                  <a:schemeClr val="dk1"/>
                </a:solidFill>
                <a:highlight>
                  <a:srgbClr val="FFFFFF"/>
                </a:highlight>
                <a:latin typeface="David"/>
                <a:ea typeface="David"/>
                <a:cs typeface="David"/>
                <a:sym typeface="David"/>
              </a:rPr>
              <a:t>ידעו את המדריך במידע שימושי עבורו – האם יש תלמיד עם מגבלה שדורש התחשבות? האם הנסיעה היתה קשה לתלמידים והם זקוקים לאוורור? וכדומה.</a:t>
            </a:r>
            <a:endParaRPr sz="2850">
              <a:solidFill>
                <a:schemeClr val="dk1"/>
              </a:solidFill>
              <a:highlight>
                <a:srgbClr val="FFFFFF"/>
              </a:highlight>
              <a:latin typeface="David"/>
              <a:ea typeface="David"/>
              <a:cs typeface="David"/>
              <a:sym typeface="David"/>
            </a:endParaRPr>
          </a:p>
          <a:p>
            <a:pPr marL="457200" lvl="0" indent="-355282" algn="r" rtl="1">
              <a:lnSpc>
                <a:spcPct val="115000"/>
              </a:lnSpc>
              <a:spcBef>
                <a:spcPts val="0"/>
              </a:spcBef>
              <a:spcAft>
                <a:spcPts val="0"/>
              </a:spcAft>
              <a:buClr>
                <a:srgbClr val="222222"/>
              </a:buClr>
              <a:buSzPct val="100000"/>
              <a:buFont typeface="David"/>
              <a:buChar char="●"/>
            </a:pPr>
            <a:r>
              <a:rPr lang="iw-IL" sz="2850">
                <a:solidFill>
                  <a:schemeClr val="dk1"/>
                </a:solidFill>
                <a:highlight>
                  <a:srgbClr val="FFFFFF"/>
                </a:highlight>
                <a:latin typeface="David"/>
                <a:ea typeface="David"/>
                <a:cs typeface="David"/>
                <a:sym typeface="David"/>
              </a:rPr>
              <a:t>השמירה על המשמעת וההקשבה של התלמידים במהלך הביקור היא באחריות המורה המלווה</a:t>
            </a:r>
            <a:endParaRPr sz="2850">
              <a:solidFill>
                <a:schemeClr val="dk1"/>
              </a:solidFill>
              <a:highlight>
                <a:srgbClr val="FFFFFF"/>
              </a:highlight>
              <a:latin typeface="David"/>
              <a:ea typeface="David"/>
              <a:cs typeface="David"/>
              <a:sym typeface="David"/>
            </a:endParaRPr>
          </a:p>
          <a:p>
            <a:pPr marL="457200" lvl="0" indent="-355282" algn="r" rtl="1">
              <a:lnSpc>
                <a:spcPct val="115000"/>
              </a:lnSpc>
              <a:spcBef>
                <a:spcPts val="0"/>
              </a:spcBef>
              <a:spcAft>
                <a:spcPts val="0"/>
              </a:spcAft>
              <a:buClr>
                <a:srgbClr val="222222"/>
              </a:buClr>
              <a:buSzPct val="100000"/>
              <a:buFont typeface="David"/>
              <a:buChar char="●"/>
            </a:pPr>
            <a:r>
              <a:rPr lang="iw-IL" sz="2850">
                <a:solidFill>
                  <a:schemeClr val="dk1"/>
                </a:solidFill>
                <a:highlight>
                  <a:srgbClr val="FFFFFF"/>
                </a:highlight>
                <a:latin typeface="David"/>
                <a:ea typeface="David"/>
                <a:cs typeface="David"/>
                <a:sym typeface="David"/>
              </a:rPr>
              <a:t>באחריותכם לשמור על הכבוד הבסיסי של המדריך וצוות המוזיאון, ולמנוע עלבונות, הטרדות ומצבי קצה</a:t>
            </a:r>
            <a:endParaRPr sz="2850">
              <a:solidFill>
                <a:schemeClr val="dk1"/>
              </a:solidFill>
              <a:highlight>
                <a:srgbClr val="FFFFFF"/>
              </a:highlight>
              <a:latin typeface="David"/>
              <a:ea typeface="David"/>
              <a:cs typeface="David"/>
              <a:sym typeface="David"/>
            </a:endParaRPr>
          </a:p>
          <a:p>
            <a:pPr marL="457200" lvl="0" indent="-355282" algn="r" rtl="1">
              <a:lnSpc>
                <a:spcPct val="115000"/>
              </a:lnSpc>
              <a:spcBef>
                <a:spcPts val="0"/>
              </a:spcBef>
              <a:spcAft>
                <a:spcPts val="0"/>
              </a:spcAft>
              <a:buClr>
                <a:srgbClr val="222222"/>
              </a:buClr>
              <a:buSzPct val="100000"/>
              <a:buFont typeface="David"/>
              <a:buChar char="●"/>
            </a:pPr>
            <a:r>
              <a:rPr lang="iw-IL" sz="2850">
                <a:solidFill>
                  <a:schemeClr val="dk1"/>
                </a:solidFill>
                <a:highlight>
                  <a:srgbClr val="FFFFFF"/>
                </a:highlight>
                <a:latin typeface="David"/>
                <a:ea typeface="David"/>
                <a:cs typeface="David"/>
                <a:sym typeface="David"/>
              </a:rPr>
              <a:t>חשוב לנו שתישארו עם הקבוצה במהלך הסיור כולו, לא נוכל לסייר עם קבוצה שאין לה מורה מלווה</a:t>
            </a:r>
            <a:endParaRPr sz="2850">
              <a:solidFill>
                <a:schemeClr val="dk1"/>
              </a:solidFill>
              <a:highlight>
                <a:srgbClr val="FFFFFF"/>
              </a:highlight>
              <a:latin typeface="David"/>
              <a:ea typeface="David"/>
              <a:cs typeface="David"/>
              <a:sym typeface="David"/>
            </a:endParaRPr>
          </a:p>
          <a:p>
            <a:pPr marL="457200" lvl="0" indent="-355282" algn="r" rtl="1">
              <a:lnSpc>
                <a:spcPct val="115000"/>
              </a:lnSpc>
              <a:spcBef>
                <a:spcPts val="0"/>
              </a:spcBef>
              <a:spcAft>
                <a:spcPts val="0"/>
              </a:spcAft>
              <a:buClr>
                <a:srgbClr val="222222"/>
              </a:buClr>
              <a:buSzPct val="100000"/>
              <a:buFont typeface="David"/>
              <a:buChar char="●"/>
            </a:pPr>
            <a:r>
              <a:rPr lang="iw-IL" sz="2850">
                <a:solidFill>
                  <a:schemeClr val="dk1"/>
                </a:solidFill>
                <a:highlight>
                  <a:srgbClr val="FFFFFF"/>
                </a:highlight>
                <a:latin typeface="David"/>
                <a:ea typeface="David"/>
                <a:cs typeface="David"/>
                <a:sym typeface="David"/>
              </a:rPr>
              <a:t>אנא סייעו לנו בשמירה על המוצגים במוזיאון מפני פגיעה ונזק</a:t>
            </a:r>
            <a:endParaRPr sz="2850">
              <a:solidFill>
                <a:schemeClr val="dk1"/>
              </a:solidFill>
              <a:highlight>
                <a:srgbClr val="FFFFFF"/>
              </a:highlight>
              <a:latin typeface="David"/>
              <a:ea typeface="David"/>
              <a:cs typeface="David"/>
              <a:sym typeface="David"/>
            </a:endParaRPr>
          </a:p>
          <a:p>
            <a:pPr marL="457200" lvl="0" indent="-355282" algn="r" rtl="1">
              <a:lnSpc>
                <a:spcPct val="115000"/>
              </a:lnSpc>
              <a:spcBef>
                <a:spcPts val="0"/>
              </a:spcBef>
              <a:spcAft>
                <a:spcPts val="0"/>
              </a:spcAft>
              <a:buClr>
                <a:srgbClr val="222222"/>
              </a:buClr>
              <a:buSzPct val="100000"/>
              <a:buFont typeface="David"/>
              <a:buChar char="●"/>
            </a:pPr>
            <a:r>
              <a:rPr lang="iw-IL" sz="2850">
                <a:solidFill>
                  <a:schemeClr val="dk1"/>
                </a:solidFill>
                <a:highlight>
                  <a:srgbClr val="FFFFFF"/>
                </a:highlight>
                <a:latin typeface="David"/>
                <a:ea typeface="David"/>
                <a:cs typeface="David"/>
                <a:sym typeface="David"/>
              </a:rPr>
              <a:t>ללא תנאים בסיסיים אלו לא נוכל להשלים סיור מוצלח ובעל ערך חינוכי</a:t>
            </a:r>
            <a:endParaRPr sz="2850">
              <a:solidFill>
                <a:schemeClr val="dk1"/>
              </a:solidFill>
              <a:highlight>
                <a:srgbClr val="FFFFFF"/>
              </a:highlight>
              <a:latin typeface="David"/>
              <a:ea typeface="David"/>
              <a:cs typeface="David"/>
              <a:sym typeface="David"/>
            </a:endParaRPr>
          </a:p>
          <a:p>
            <a:pPr marL="457200" lvl="0" indent="-355282" algn="r" rtl="1">
              <a:lnSpc>
                <a:spcPct val="115000"/>
              </a:lnSpc>
              <a:spcBef>
                <a:spcPts val="0"/>
              </a:spcBef>
              <a:spcAft>
                <a:spcPts val="0"/>
              </a:spcAft>
              <a:buClr>
                <a:schemeClr val="dk1"/>
              </a:buClr>
              <a:buSzPct val="100000"/>
              <a:buFont typeface="David"/>
              <a:buChar char="●"/>
            </a:pPr>
            <a:r>
              <a:rPr lang="iw-IL" sz="2850">
                <a:solidFill>
                  <a:schemeClr val="dk1"/>
                </a:solidFill>
                <a:highlight>
                  <a:srgbClr val="FFFFFF"/>
                </a:highlight>
                <a:latin typeface="David"/>
                <a:ea typeface="David"/>
                <a:cs typeface="David"/>
                <a:sym typeface="David"/>
              </a:rPr>
              <a:t>תנו משוב! </a:t>
            </a:r>
            <a:r>
              <a:rPr lang="iw-IL" sz="2850">
                <a:solidFill>
                  <a:schemeClr val="dk1"/>
                </a:solidFill>
                <a:highlight>
                  <a:schemeClr val="lt1"/>
                </a:highlight>
                <a:latin typeface="David"/>
                <a:ea typeface="David"/>
                <a:cs typeface="David"/>
                <a:sym typeface="David"/>
              </a:rPr>
              <a:t>נשמח לשמוע איך הייתה חווית הביקור שלכם, ומה אנו יכולים לעשות כדי להעניק חוויה טובה ומשמעותית יותר בעתיד.</a:t>
            </a:r>
            <a:endParaRPr/>
          </a:p>
          <a:p>
            <a:pPr marL="0" lvl="0" indent="0" algn="r" rtl="1">
              <a:lnSpc>
                <a:spcPct val="115000"/>
              </a:lnSpc>
              <a:spcBef>
                <a:spcPts val="0"/>
              </a:spcBef>
              <a:spcAft>
                <a:spcPts val="0"/>
              </a:spcAft>
              <a:buSzPct val="142856"/>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102d0125742_0_20"/>
          <p:cNvSpPr txBox="1">
            <a:spLocks noGrp="1"/>
          </p:cNvSpPr>
          <p:nvPr>
            <p:ph type="ctrTitle"/>
          </p:nvPr>
        </p:nvSpPr>
        <p:spPr>
          <a:xfrm>
            <a:off x="751498" y="3156200"/>
            <a:ext cx="10689000" cy="2387700"/>
          </a:xfrm>
          <a:prstGeom prst="rect">
            <a:avLst/>
          </a:prstGeom>
          <a:noFill/>
          <a:ln>
            <a:noFill/>
          </a:ln>
        </p:spPr>
        <p:txBody>
          <a:bodyPr spcFirstLastPara="1" wrap="square" lIns="91425" tIns="45700" rIns="91425" bIns="45700" anchor="b" anchorCtr="0">
            <a:noAutofit/>
          </a:bodyPr>
          <a:lstStyle/>
          <a:p>
            <a:pPr marL="0" lvl="0" indent="0" algn="r" rtl="1">
              <a:lnSpc>
                <a:spcPct val="90000"/>
              </a:lnSpc>
              <a:spcBef>
                <a:spcPts val="0"/>
              </a:spcBef>
              <a:spcAft>
                <a:spcPts val="0"/>
              </a:spcAft>
              <a:buClr>
                <a:srgbClr val="2814FF"/>
              </a:buClr>
              <a:buSzPts val="10350"/>
              <a:buFont typeface="Calibri"/>
              <a:buNone/>
            </a:pPr>
            <a:r>
              <a:rPr lang="iw-IL" sz="4000" b="1">
                <a:latin typeface="David"/>
                <a:ea typeface="David"/>
                <a:cs typeface="David"/>
                <a:sym typeface="David"/>
              </a:rPr>
              <a:t>כללי התנהגות לתלמידים במוזיאון:</a:t>
            </a:r>
            <a:endParaRPr sz="4000" b="1">
              <a:latin typeface="David"/>
              <a:ea typeface="David"/>
              <a:cs typeface="David"/>
              <a:sym typeface="David"/>
            </a:endParaRPr>
          </a:p>
          <a:p>
            <a:pPr marL="0" lvl="0" indent="0" algn="r" rtl="1">
              <a:lnSpc>
                <a:spcPct val="90000"/>
              </a:lnSpc>
              <a:spcBef>
                <a:spcPts val="0"/>
              </a:spcBef>
              <a:spcAft>
                <a:spcPts val="0"/>
              </a:spcAft>
              <a:buClr>
                <a:srgbClr val="2814FF"/>
              </a:buClr>
              <a:buSzPts val="10350"/>
              <a:buFont typeface="Calibri"/>
              <a:buNone/>
            </a:pPr>
            <a:endParaRPr sz="1600">
              <a:latin typeface="David"/>
              <a:ea typeface="David"/>
              <a:cs typeface="David"/>
              <a:sym typeface="David"/>
            </a:endParaRPr>
          </a:p>
          <a:p>
            <a:pPr marL="457200" lvl="0" indent="-450850" algn="r" rtl="1">
              <a:lnSpc>
                <a:spcPct val="115000"/>
              </a:lnSpc>
              <a:spcBef>
                <a:spcPts val="0"/>
              </a:spcBef>
              <a:spcAft>
                <a:spcPts val="0"/>
              </a:spcAft>
              <a:buClr>
                <a:schemeClr val="dk1"/>
              </a:buClr>
              <a:buSzPts val="3500"/>
              <a:buFont typeface="David"/>
              <a:buAutoNum type="arabicPeriod"/>
            </a:pPr>
            <a:r>
              <a:rPr lang="iw-IL" sz="3500">
                <a:solidFill>
                  <a:schemeClr val="dk1"/>
                </a:solidFill>
                <a:highlight>
                  <a:srgbClr val="FFFFFF"/>
                </a:highlight>
                <a:latin typeface="David"/>
                <a:ea typeface="David"/>
                <a:cs typeface="David"/>
                <a:sym typeface="David"/>
              </a:rPr>
              <a:t>בזמן הסיור כל הכיתה מסיירת יחד</a:t>
            </a:r>
            <a:endParaRPr sz="2800">
              <a:solidFill>
                <a:schemeClr val="dk1"/>
              </a:solidFill>
              <a:latin typeface="David"/>
              <a:ea typeface="David"/>
              <a:cs typeface="David"/>
              <a:sym typeface="David"/>
            </a:endParaRPr>
          </a:p>
          <a:p>
            <a:pPr marL="457200" lvl="0" indent="-450850" algn="r" rtl="1">
              <a:lnSpc>
                <a:spcPct val="115000"/>
              </a:lnSpc>
              <a:spcBef>
                <a:spcPts val="0"/>
              </a:spcBef>
              <a:spcAft>
                <a:spcPts val="0"/>
              </a:spcAft>
              <a:buClr>
                <a:schemeClr val="dk1"/>
              </a:buClr>
              <a:buSzPts val="3500"/>
              <a:buFont typeface="Arial"/>
              <a:buAutoNum type="arabicPeriod"/>
            </a:pPr>
            <a:r>
              <a:rPr lang="iw-IL" sz="3500">
                <a:solidFill>
                  <a:schemeClr val="dk1"/>
                </a:solidFill>
                <a:highlight>
                  <a:srgbClr val="FFFFFF"/>
                </a:highlight>
                <a:latin typeface="David"/>
                <a:ea typeface="David"/>
                <a:cs typeface="David"/>
                <a:sym typeface="David"/>
              </a:rPr>
              <a:t>יש לשמור על התנהגות שקטה ורגועה ברחבי המוזיאון, </a:t>
            </a:r>
            <a:r>
              <a:rPr lang="iw-IL" sz="3500">
                <a:solidFill>
                  <a:schemeClr val="dk1"/>
                </a:solidFill>
                <a:latin typeface="David"/>
                <a:ea typeface="David"/>
                <a:cs typeface="David"/>
                <a:sym typeface="David"/>
              </a:rPr>
              <a:t>הולכים בנחת ומקשיבים להוראות המדריכה.</a:t>
            </a:r>
            <a:endParaRPr sz="3500">
              <a:solidFill>
                <a:schemeClr val="dk1"/>
              </a:solidFill>
              <a:latin typeface="David"/>
              <a:ea typeface="David"/>
              <a:cs typeface="David"/>
              <a:sym typeface="David"/>
            </a:endParaRPr>
          </a:p>
          <a:p>
            <a:pPr marL="457200" lvl="0" indent="-450850" algn="r" rtl="1">
              <a:lnSpc>
                <a:spcPct val="90000"/>
              </a:lnSpc>
              <a:spcBef>
                <a:spcPts val="0"/>
              </a:spcBef>
              <a:spcAft>
                <a:spcPts val="0"/>
              </a:spcAft>
              <a:buClr>
                <a:schemeClr val="dk1"/>
              </a:buClr>
              <a:buSzPts val="3500"/>
              <a:buFont typeface="David"/>
              <a:buAutoNum type="arabicPeriod"/>
            </a:pPr>
            <a:r>
              <a:rPr lang="iw-IL" sz="3500">
                <a:solidFill>
                  <a:schemeClr val="dk1"/>
                </a:solidFill>
                <a:latin typeface="David"/>
                <a:ea typeface="David"/>
                <a:cs typeface="David"/>
                <a:sym typeface="David"/>
              </a:rPr>
              <a:t>אסור לאכול בתערוכות המוזיאון, רק במרחבים בהם המדריכה מאשרת.</a:t>
            </a:r>
            <a:endParaRPr sz="3500">
              <a:solidFill>
                <a:schemeClr val="dk1"/>
              </a:solidFill>
              <a:latin typeface="David"/>
              <a:ea typeface="David"/>
              <a:cs typeface="David"/>
              <a:sym typeface="David"/>
            </a:endParaRPr>
          </a:p>
          <a:p>
            <a:pPr marL="457200" lvl="0" indent="-450850" algn="r" rtl="1">
              <a:lnSpc>
                <a:spcPct val="90000"/>
              </a:lnSpc>
              <a:spcBef>
                <a:spcPts val="0"/>
              </a:spcBef>
              <a:spcAft>
                <a:spcPts val="0"/>
              </a:spcAft>
              <a:buClr>
                <a:schemeClr val="dk1"/>
              </a:buClr>
              <a:buSzPts val="3500"/>
              <a:buFont typeface="David"/>
              <a:buAutoNum type="arabicPeriod"/>
            </a:pPr>
            <a:r>
              <a:rPr lang="iw-IL" sz="3500">
                <a:solidFill>
                  <a:schemeClr val="dk1"/>
                </a:solidFill>
                <a:latin typeface="David"/>
                <a:ea typeface="David"/>
                <a:cs typeface="David"/>
                <a:sym typeface="David"/>
              </a:rPr>
              <a:t>התנהגות מכבדת למוצגי המוזיאון</a:t>
            </a:r>
            <a:endParaRPr sz="3500">
              <a:solidFill>
                <a:schemeClr val="dk1"/>
              </a:solidFill>
              <a:latin typeface="David"/>
              <a:ea typeface="David"/>
              <a:cs typeface="David"/>
              <a:sym typeface="David"/>
            </a:endParaRPr>
          </a:p>
          <a:p>
            <a:pPr marL="457200" lvl="0" indent="-450850" algn="r" rtl="1">
              <a:lnSpc>
                <a:spcPct val="90000"/>
              </a:lnSpc>
              <a:spcBef>
                <a:spcPts val="0"/>
              </a:spcBef>
              <a:spcAft>
                <a:spcPts val="0"/>
              </a:spcAft>
              <a:buClr>
                <a:schemeClr val="dk1"/>
              </a:buClr>
              <a:buSzPts val="3500"/>
              <a:buFont typeface="David"/>
              <a:buAutoNum type="arabicPeriod"/>
            </a:pPr>
            <a:r>
              <a:rPr lang="iw-IL" sz="3500">
                <a:solidFill>
                  <a:schemeClr val="dk1"/>
                </a:solidFill>
                <a:latin typeface="David"/>
                <a:ea typeface="David"/>
                <a:cs typeface="David"/>
                <a:sym typeface="David"/>
              </a:rPr>
              <a:t>שפה נאותה לכלל אנשי הצוות.</a:t>
            </a:r>
            <a:endParaRPr sz="3500">
              <a:solidFill>
                <a:schemeClr val="dk1"/>
              </a:solidFill>
              <a:latin typeface="David"/>
              <a:ea typeface="David"/>
              <a:cs typeface="David"/>
              <a:sym typeface="David"/>
            </a:endParaRPr>
          </a:p>
        </p:txBody>
      </p:sp>
      <p:sp>
        <p:nvSpPr>
          <p:cNvPr id="180" name="Google Shape;180;g102d0125742_0_20"/>
          <p:cNvSpPr txBox="1"/>
          <p:nvPr/>
        </p:nvSpPr>
        <p:spPr>
          <a:xfrm>
            <a:off x="4055250" y="57302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w-IL"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iw-IL"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102d0125742_0_30"/>
          <p:cNvSpPr txBox="1">
            <a:spLocks noGrp="1"/>
          </p:cNvSpPr>
          <p:nvPr>
            <p:ph type="ctrTitle"/>
          </p:nvPr>
        </p:nvSpPr>
        <p:spPr>
          <a:xfrm>
            <a:off x="673175" y="733950"/>
            <a:ext cx="11107500" cy="4123200"/>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Clr>
                <a:srgbClr val="2814FF"/>
              </a:buClr>
              <a:buSzPts val="10350"/>
              <a:buFont typeface="Calibri"/>
              <a:buNone/>
            </a:pPr>
            <a:r>
              <a:rPr lang="iw-IL" sz="3400" b="1">
                <a:solidFill>
                  <a:schemeClr val="dk1"/>
                </a:solidFill>
                <a:latin typeface="David"/>
                <a:ea typeface="David"/>
                <a:cs typeface="David"/>
                <a:sym typeface="David"/>
              </a:rPr>
              <a:t>חשוב לנו שהביקור שלכם יערך בצורה הטובה והנעימה ביותר, גם לתלמידים, גם לצוות ההוראה וגם לצוות ההדרכה שלנו.</a:t>
            </a:r>
            <a:endParaRPr sz="3400" b="1">
              <a:solidFill>
                <a:schemeClr val="dk1"/>
              </a:solidFill>
              <a:latin typeface="David"/>
              <a:ea typeface="David"/>
              <a:cs typeface="David"/>
              <a:sym typeface="David"/>
            </a:endParaRPr>
          </a:p>
          <a:p>
            <a:pPr marL="0" lvl="0" indent="0" algn="ctr" rtl="1">
              <a:lnSpc>
                <a:spcPct val="90000"/>
              </a:lnSpc>
              <a:spcBef>
                <a:spcPts val="0"/>
              </a:spcBef>
              <a:spcAft>
                <a:spcPts val="0"/>
              </a:spcAft>
              <a:buClr>
                <a:srgbClr val="2814FF"/>
              </a:buClr>
              <a:buSzPts val="10350"/>
              <a:buFont typeface="Calibri"/>
              <a:buNone/>
            </a:pPr>
            <a:endParaRPr sz="2900" b="1">
              <a:solidFill>
                <a:schemeClr val="dk1"/>
              </a:solidFill>
              <a:latin typeface="David"/>
              <a:ea typeface="David"/>
              <a:cs typeface="David"/>
              <a:sym typeface="David"/>
            </a:endParaRPr>
          </a:p>
          <a:p>
            <a:pPr marL="0" lvl="0" indent="0" algn="r" rtl="1">
              <a:lnSpc>
                <a:spcPct val="90000"/>
              </a:lnSpc>
              <a:spcBef>
                <a:spcPts val="0"/>
              </a:spcBef>
              <a:spcAft>
                <a:spcPts val="0"/>
              </a:spcAft>
              <a:buClr>
                <a:srgbClr val="2814FF"/>
              </a:buClr>
              <a:buSzPts val="10350"/>
              <a:buFont typeface="Calibri"/>
              <a:buNone/>
            </a:pPr>
            <a:r>
              <a:rPr lang="iw-IL" sz="2900">
                <a:solidFill>
                  <a:schemeClr val="dk1"/>
                </a:solidFill>
                <a:latin typeface="David"/>
                <a:ea typeface="David"/>
                <a:cs typeface="David"/>
                <a:sym typeface="David"/>
              </a:rPr>
              <a:t>לכן אנו מגדירים קווים אדומים שאם יחצו - אנו נאלץ לעצור את הביקור:</a:t>
            </a:r>
            <a:endParaRPr sz="2900">
              <a:solidFill>
                <a:schemeClr val="dk1"/>
              </a:solidFill>
              <a:latin typeface="David"/>
              <a:ea typeface="David"/>
              <a:cs typeface="David"/>
              <a:sym typeface="David"/>
            </a:endParaRPr>
          </a:p>
          <a:p>
            <a:pPr marL="0" lvl="0" indent="0" algn="ctr" rtl="1">
              <a:lnSpc>
                <a:spcPct val="90000"/>
              </a:lnSpc>
              <a:spcBef>
                <a:spcPts val="0"/>
              </a:spcBef>
              <a:spcAft>
                <a:spcPts val="0"/>
              </a:spcAft>
              <a:buClr>
                <a:srgbClr val="2814FF"/>
              </a:buClr>
              <a:buSzPts val="10350"/>
              <a:buFont typeface="Calibri"/>
              <a:buNone/>
            </a:pPr>
            <a:endParaRPr sz="2900">
              <a:solidFill>
                <a:schemeClr val="dk1"/>
              </a:solidFill>
              <a:latin typeface="David"/>
              <a:ea typeface="David"/>
              <a:cs typeface="David"/>
              <a:sym typeface="David"/>
            </a:endParaRPr>
          </a:p>
          <a:p>
            <a:pPr marL="457200" lvl="0" indent="-412750" algn="r" rtl="1">
              <a:lnSpc>
                <a:spcPct val="90000"/>
              </a:lnSpc>
              <a:spcBef>
                <a:spcPts val="0"/>
              </a:spcBef>
              <a:spcAft>
                <a:spcPts val="0"/>
              </a:spcAft>
              <a:buClr>
                <a:schemeClr val="dk1"/>
              </a:buClr>
              <a:buSzPts val="2900"/>
              <a:buFont typeface="David"/>
              <a:buAutoNum type="arabicPeriod"/>
            </a:pPr>
            <a:r>
              <a:rPr lang="iw-IL" sz="2900">
                <a:solidFill>
                  <a:schemeClr val="dk1"/>
                </a:solidFill>
                <a:latin typeface="David"/>
                <a:ea typeface="David"/>
                <a:cs typeface="David"/>
                <a:sym typeface="David"/>
              </a:rPr>
              <a:t>קבוצה אשר פוגעת במוצגי המוזיאון.</a:t>
            </a:r>
            <a:endParaRPr sz="2900">
              <a:solidFill>
                <a:schemeClr val="dk1"/>
              </a:solidFill>
              <a:latin typeface="David"/>
              <a:ea typeface="David"/>
              <a:cs typeface="David"/>
              <a:sym typeface="David"/>
            </a:endParaRPr>
          </a:p>
          <a:p>
            <a:pPr marL="457200" lvl="0" indent="-412750" algn="r" rtl="1">
              <a:lnSpc>
                <a:spcPct val="90000"/>
              </a:lnSpc>
              <a:spcBef>
                <a:spcPts val="0"/>
              </a:spcBef>
              <a:spcAft>
                <a:spcPts val="0"/>
              </a:spcAft>
              <a:buClr>
                <a:schemeClr val="dk1"/>
              </a:buClr>
              <a:buSzPts val="2900"/>
              <a:buFont typeface="David"/>
              <a:buAutoNum type="arabicPeriod"/>
            </a:pPr>
            <a:r>
              <a:rPr lang="iw-IL" sz="2900">
                <a:solidFill>
                  <a:schemeClr val="dk1"/>
                </a:solidFill>
                <a:latin typeface="David"/>
                <a:ea typeface="David"/>
                <a:cs typeface="David"/>
                <a:sym typeface="David"/>
              </a:rPr>
              <a:t>עלבון או חוסר גיבוי של המדריך מצידו של המלווה.</a:t>
            </a:r>
            <a:endParaRPr sz="2900">
              <a:solidFill>
                <a:schemeClr val="dk1"/>
              </a:solidFill>
              <a:latin typeface="David"/>
              <a:ea typeface="David"/>
              <a:cs typeface="David"/>
              <a:sym typeface="David"/>
            </a:endParaRPr>
          </a:p>
          <a:p>
            <a:pPr marL="457200" lvl="0" indent="-412750" algn="r" rtl="1">
              <a:lnSpc>
                <a:spcPct val="90000"/>
              </a:lnSpc>
              <a:spcBef>
                <a:spcPts val="0"/>
              </a:spcBef>
              <a:spcAft>
                <a:spcPts val="0"/>
              </a:spcAft>
              <a:buClr>
                <a:schemeClr val="dk1"/>
              </a:buClr>
              <a:buSzPts val="2900"/>
              <a:buFont typeface="David"/>
              <a:buAutoNum type="arabicPeriod"/>
            </a:pPr>
            <a:r>
              <a:rPr lang="iw-IL" sz="2900">
                <a:solidFill>
                  <a:schemeClr val="dk1"/>
                </a:solidFill>
                <a:latin typeface="David"/>
                <a:ea typeface="David"/>
                <a:cs typeface="David"/>
                <a:sym typeface="David"/>
              </a:rPr>
              <a:t>מורה/מלווה אשר עוזב את הקבוצה ומשאיר אותה ללא השגחה.</a:t>
            </a:r>
            <a:endParaRPr sz="2900">
              <a:solidFill>
                <a:schemeClr val="dk1"/>
              </a:solidFill>
              <a:latin typeface="David"/>
              <a:ea typeface="David"/>
              <a:cs typeface="David"/>
              <a:sym typeface="David"/>
            </a:endParaRPr>
          </a:p>
        </p:txBody>
      </p:sp>
      <p:sp>
        <p:nvSpPr>
          <p:cNvPr id="186" name="Google Shape;186;g102d0125742_0_30"/>
          <p:cNvSpPr txBox="1"/>
          <p:nvPr/>
        </p:nvSpPr>
        <p:spPr>
          <a:xfrm>
            <a:off x="4055225" y="54988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w-IL"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iw-IL"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633</Words>
  <Application>Microsoft Office PowerPoint</Application>
  <PresentationFormat>Widescreen</PresentationFormat>
  <Paragraphs>68</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Calibri</vt:lpstr>
      <vt:lpstr>Arial</vt:lpstr>
      <vt:lpstr>Mali</vt:lpstr>
      <vt:lpstr>David</vt:lpstr>
      <vt:lpstr>Office Theme</vt:lpstr>
      <vt:lpstr>ערכת נושא Office</vt:lpstr>
      <vt:lpstr>ביקור ב- ''אנו - מוזיאון העם היהודי''  תכנית מנהיגות</vt:lpstr>
      <vt:lpstr>PowerPoint Presentation</vt:lpstr>
      <vt:lpstr>על התכנית בתכנית ''מנהיגות'' אנו מציעים סיור חוויתי של שעתיים לכיתות י'-י''ב בו מכירים מנהיגים ומנהיגות מרחבי העולם היהודי ובוחנים מה ניתן ללמוד מהם. בלימוד והיכרות עם עתות משבר ושלום בהיסטוריה היהודית המשתתפים ינווטו דרך גלי ההיסטוריה ויחוו מהן ההתלבטויות וההחלטות של מנהיגי קהילות בעבר ובהווה. </vt:lpstr>
      <vt:lpstr>מבנה הביקור: סדנה כיתתית- סדנת דילמות מנהיגות בסדנא המשתתפים יפעלו להסיק ולהחליט על גורל קהילה/קבוצה  ולהציג את החלטותיהם  קומת המסע - קומת ההיסטוריה העוברת בין  קהילות וסיפורים רבים בהיסטוריה היהודית חקר עצמאי בקומת המסע אחר דמויות מנהיגות שונות והדילמות  אשר עסקו בהן בהיסטוריה היהודית  קומת הפסיפס - קומת התרבות והזהות היהודית במודרנה הדרכה סיפורית על מנהיגי תרבות ורוח מהמודרנה ומהם הערכים אשר עיצבו את דמותן </vt:lpstr>
      <vt:lpstr> דף עזר ומשימות ייחודיות במהלך התכנית:  דפי דילמות דפי משימה דרכם התלמידים יכירו דילמות הנהגה בתחומים שונים, יקבלו החלטות באופן דמוקרטי ואף יציגו את התהליך שעברו בקבוצה.  משימות חקר ודיון בכל תערוכה לצד הדרכה סיפורית אנו מאפשרים לתלמידים ''זמן משימה'' במהלכו הם חוקרים מוקד ולאחר מכן מתעדים או משוחחים כקבוצה על הגילויים. </vt:lpstr>
      <vt:lpstr>אפשרויות להכנה לקראת הביקור: ספרו לתלמידים על הביקור המתוכנן במוזיאון 'אנו מוזיאון העם היהודי' - שאלו אותם האם ביקרו פעם במוזיאון? מה זה מוזיאון? למה או האם צריך מוזיאונים? ערכו שיחה מקדימה עם התלמידים על מנהיגות- מפו יחד מיהם האנשים שאנחנו תופסים כמנהיגים ואילו מאפיינים מיוחסים למנהיגים בחברה שלנו. לצד זאת, חשבו על אילו מודלים שונים של מנהיגות ניתן להצביע- אילו מנהיגים אינם בהכרח עונים לדימוי המיידי של מנהיג/ה העולה בראשנו, אך הם בהחלט עונים להגדרה של מנהיגות/ים? הביקור במוזיאון יפגיש אותם עם מודלים שונים של הנהגה ומנהיגות. </vt:lpstr>
      <vt:lpstr>תנאים להבטחת ביקור מוצלח ובעל ערך ב'אנו':</vt:lpstr>
      <vt:lpstr>כללי התנהגות לתלמידים במוזיאון:  בזמן הסיור כל הכיתה מסיירת יחד יש לשמור על התנהגות שקטה ורגועה ברחבי המוזיאון, הולכים בנחת ומקשיבים להוראות המדריכה. אסור לאכול בתערוכות המוזיאון, רק במרחבים בהם המדריכה מאשרת. התנהגות מכבדת למוצגי המוזיאון שפה נאותה לכלל אנשי הצוות.</vt:lpstr>
      <vt:lpstr>חשוב לנו שהביקור שלכם יערך בצורה הטובה והנעימה ביותר, גם לתלמידים, גם לצוות ההוראה וגם לצוות ההדרכה שלנו.  לכן אנו מגדירים קווים אדומים שאם יחצו - אנו נאלץ לעצור את הביקור:  קבוצה אשר פוגעת במוצגי המוזיאון. עלבון או חוסר גיבוי של המדריך מצידו של המלווה. מורה/מלווה אשר עוזב את הקבוצה ומשאיר אותה ללא השגחה.</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ביקור ב- ''אנו - מוזיאון העם היהודי''  תכנית מנהיגות</dc:title>
  <dc:creator>user</dc:creator>
  <cp:lastModifiedBy>Liron Biran</cp:lastModifiedBy>
  <cp:revision>2</cp:revision>
  <dcterms:created xsi:type="dcterms:W3CDTF">2021-01-10T22:09:36Z</dcterms:created>
  <dcterms:modified xsi:type="dcterms:W3CDTF">2022-08-04T10:56:56Z</dcterms:modified>
</cp:coreProperties>
</file>