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Mali"/>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1" roundtripDataSignature="AMtx7mjk2j5FS4MRPgH0gdFhw/2NZ6dO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li-boldItalic.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ali-regular.fntdata"/><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Mali-italic.fntdata"/><Relationship Id="rId6" Type="http://schemas.openxmlformats.org/officeDocument/2006/relationships/notesMaster" Target="notesMasters/notesMaster1.xml"/><Relationship Id="rId18" Type="http://schemas.openxmlformats.org/officeDocument/2006/relationships/font" Target="fonts/Mali-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2d012574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102d012574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2d0125742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102d012574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2d012574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102d012574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2d012574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102d012574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2d0125742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102d0125742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4e6846cd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04e6846cd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2d0125742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g102d012574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2d0125742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102d0125742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rgbClr val="2814FF"/>
              </a:buClr>
              <a:buSzPts val="2400"/>
              <a:buNone/>
              <a:defRPr sz="2400"/>
            </a:lvl1pPr>
            <a:lvl2pPr lvl="1" rtl="1" algn="ctr">
              <a:lnSpc>
                <a:spcPct val="90000"/>
              </a:lnSpc>
              <a:spcBef>
                <a:spcPts val="500"/>
              </a:spcBef>
              <a:spcAft>
                <a:spcPts val="0"/>
              </a:spcAft>
              <a:buClr>
                <a:srgbClr val="2814FF"/>
              </a:buClr>
              <a:buSzPts val="2000"/>
              <a:buNone/>
              <a:defRPr sz="2000"/>
            </a:lvl2pPr>
            <a:lvl3pPr lvl="2" rtl="1" algn="ctr">
              <a:lnSpc>
                <a:spcPct val="90000"/>
              </a:lnSpc>
              <a:spcBef>
                <a:spcPts val="500"/>
              </a:spcBef>
              <a:spcAft>
                <a:spcPts val="0"/>
              </a:spcAft>
              <a:buClr>
                <a:srgbClr val="2814FF"/>
              </a:buClr>
              <a:buSzPts val="1800"/>
              <a:buNone/>
              <a:defRPr sz="1800"/>
            </a:lvl3pPr>
            <a:lvl4pPr lvl="3" rtl="1" algn="ctr">
              <a:lnSpc>
                <a:spcPct val="90000"/>
              </a:lnSpc>
              <a:spcBef>
                <a:spcPts val="500"/>
              </a:spcBef>
              <a:spcAft>
                <a:spcPts val="0"/>
              </a:spcAft>
              <a:buClr>
                <a:srgbClr val="2814FF"/>
              </a:buClr>
              <a:buSzPts val="1600"/>
              <a:buNone/>
              <a:defRPr sz="1600"/>
            </a:lvl4pPr>
            <a:lvl5pPr lvl="4" rtl="1" algn="ctr">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7"/>
          <p:cNvSpPr txBox="1"/>
          <p:nvPr>
            <p:ph idx="10" type="dt"/>
          </p:nvPr>
        </p:nvSpPr>
        <p:spPr>
          <a:xfrm>
            <a:off x="4891216" y="6315161"/>
            <a:ext cx="27432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pic>
        <p:nvPicPr>
          <p:cNvPr id="54" name="Google Shape;54;p28"/>
          <p:cNvPicPr preferRelativeResize="0"/>
          <p:nvPr/>
        </p:nvPicPr>
        <p:blipFill rotWithShape="1">
          <a:blip r:embed="rId2">
            <a:alphaModFix/>
          </a:blip>
          <a:srcRect b="0" l="0" r="0" t="0"/>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iw-IL" sz="6600" u="none" cap="none" strike="noStrike">
                <a:solidFill>
                  <a:schemeClr val="lt2"/>
                </a:solidFill>
                <a:latin typeface="Mali"/>
                <a:ea typeface="Mali"/>
                <a:cs typeface="Mali"/>
                <a:sym typeface="Mali"/>
              </a:rPr>
              <a:t>תודה!</a:t>
            </a:r>
            <a:r>
              <a:rPr b="0" i="0" lang="iw-IL" sz="6600" u="none" cap="none" strike="noStrike">
                <a:solidFill>
                  <a:srgbClr val="2814FF"/>
                </a:solidFill>
                <a:latin typeface="Mali"/>
                <a:ea typeface="Mali"/>
                <a:cs typeface="Mali"/>
                <a:sym typeface="Mali"/>
              </a:rPr>
              <a:t> </a:t>
            </a:r>
            <a:r>
              <a:rPr b="0" i="0" lang="iw-IL" sz="5400" u="none" cap="none" strike="noStrike">
                <a:solidFill>
                  <a:srgbClr val="2814FF"/>
                </a:solidFill>
                <a:latin typeface="Mali"/>
                <a:ea typeface="Mali"/>
                <a:cs typeface="Mali"/>
                <a:sym typeface="Mali"/>
              </a:rPr>
              <a:t>!</a:t>
            </a:r>
            <a:r>
              <a:rPr b="0" i="0" lang="iw-IL" sz="7200" u="none" cap="none" strike="noStrike">
                <a:solidFill>
                  <a:srgbClr val="2814FF"/>
                </a:solidFill>
                <a:latin typeface="Mali"/>
                <a:ea typeface="Mali"/>
                <a:cs typeface="Mali"/>
                <a:sym typeface="Mali"/>
              </a:rPr>
              <a:t> </a:t>
            </a:r>
            <a:endParaRPr b="0" i="0" sz="7200" u="none" cap="none" strike="noStrik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63" name="Shape 63"/>
        <p:cNvGrpSpPr/>
        <p:nvPr/>
      </p:nvGrpSpPr>
      <p:grpSpPr>
        <a:xfrm>
          <a:off x="0" y="0"/>
          <a:ext cx="0" cy="0"/>
          <a:chOff x="0" y="0"/>
          <a:chExt cx="0" cy="0"/>
        </a:xfrm>
      </p:grpSpPr>
      <p:sp>
        <p:nvSpPr>
          <p:cNvPr id="64" name="Google Shape;6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66" name="Google Shape;66;p2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69" name="Shape 69"/>
        <p:cNvGrpSpPr/>
        <p:nvPr/>
      </p:nvGrpSpPr>
      <p:grpSpPr>
        <a:xfrm>
          <a:off x="0" y="0"/>
          <a:ext cx="0" cy="0"/>
          <a:chOff x="0" y="0"/>
          <a:chExt cx="0" cy="0"/>
        </a:xfrm>
      </p:grpSpPr>
      <p:sp>
        <p:nvSpPr>
          <p:cNvPr id="70" name="Google Shape;70;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72" name="Google Shape;72;p2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75" name="Shape 75"/>
        <p:cNvGrpSpPr/>
        <p:nvPr/>
      </p:nvGrpSpPr>
      <p:grpSpPr>
        <a:xfrm>
          <a:off x="0" y="0"/>
          <a:ext cx="0" cy="0"/>
          <a:chOff x="0" y="0"/>
          <a:chExt cx="0" cy="0"/>
        </a:xfrm>
      </p:grpSpPr>
      <p:sp>
        <p:nvSpPr>
          <p:cNvPr id="76" name="Google Shape;76;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78" name="Google Shape;78;p3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81" name="Shape 81"/>
        <p:cNvGrpSpPr/>
        <p:nvPr/>
      </p:nvGrpSpPr>
      <p:grpSpPr>
        <a:xfrm>
          <a:off x="0" y="0"/>
          <a:ext cx="0" cy="0"/>
          <a:chOff x="0" y="0"/>
          <a:chExt cx="0" cy="0"/>
        </a:xfrm>
      </p:grpSpPr>
      <p:sp>
        <p:nvSpPr>
          <p:cNvPr id="82" name="Google Shape;8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4" name="Google Shape;84;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5" name="Google Shape;85;p3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88" name="Shape 88"/>
        <p:cNvGrpSpPr/>
        <p:nvPr/>
      </p:nvGrpSpPr>
      <p:grpSpPr>
        <a:xfrm>
          <a:off x="0" y="0"/>
          <a:ext cx="0" cy="0"/>
          <a:chOff x="0" y="0"/>
          <a:chExt cx="0" cy="0"/>
        </a:xfrm>
      </p:grpSpPr>
      <p:sp>
        <p:nvSpPr>
          <p:cNvPr id="89" name="Google Shape;89;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91" name="Google Shape;9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2" name="Google Shape;9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93" name="Google Shape;9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4" name="Google Shape;94;p3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97" name="Shape 97"/>
        <p:cNvGrpSpPr/>
        <p:nvPr/>
      </p:nvGrpSpPr>
      <p:grpSpPr>
        <a:xfrm>
          <a:off x="0" y="0"/>
          <a:ext cx="0" cy="0"/>
          <a:chOff x="0" y="0"/>
          <a:chExt cx="0" cy="0"/>
        </a:xfrm>
      </p:grpSpPr>
      <p:sp>
        <p:nvSpPr>
          <p:cNvPr id="98" name="Google Shape;9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02" name="Shape 102"/>
        <p:cNvGrpSpPr/>
        <p:nvPr/>
      </p:nvGrpSpPr>
      <p:grpSpPr>
        <a:xfrm>
          <a:off x="0" y="0"/>
          <a:ext cx="0" cy="0"/>
          <a:chOff x="0" y="0"/>
          <a:chExt cx="0" cy="0"/>
        </a:xfrm>
      </p:grpSpPr>
      <p:sp>
        <p:nvSpPr>
          <p:cNvPr id="103" name="Google Shape;103;p3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106" name="Shape 106"/>
        <p:cNvGrpSpPr/>
        <p:nvPr/>
      </p:nvGrpSpPr>
      <p:grpSpPr>
        <a:xfrm>
          <a:off x="0" y="0"/>
          <a:ext cx="0" cy="0"/>
          <a:chOff x="0" y="0"/>
          <a:chExt cx="0" cy="0"/>
        </a:xfrm>
      </p:grpSpPr>
      <p:sp>
        <p:nvSpPr>
          <p:cNvPr id="107" name="Google Shape;107;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109" name="Google Shape;109;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10" name="Google Shape;110;p3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113" name="Shape 113"/>
        <p:cNvGrpSpPr/>
        <p:nvPr/>
      </p:nvGrpSpPr>
      <p:grpSpPr>
        <a:xfrm>
          <a:off x="0" y="0"/>
          <a:ext cx="0" cy="0"/>
          <a:chOff x="0" y="0"/>
          <a:chExt cx="0" cy="0"/>
        </a:xfrm>
      </p:grpSpPr>
      <p:sp>
        <p:nvSpPr>
          <p:cNvPr id="114" name="Google Shape;114;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6"/>
          <p:cNvSpPr/>
          <p:nvPr>
            <p:ph idx="2" type="pic"/>
          </p:nvPr>
        </p:nvSpPr>
        <p:spPr>
          <a:xfrm>
            <a:off x="5183188" y="987425"/>
            <a:ext cx="6172200" cy="4873625"/>
          </a:xfrm>
          <a:prstGeom prst="rect">
            <a:avLst/>
          </a:prstGeom>
          <a:noFill/>
          <a:ln>
            <a:noFill/>
          </a:ln>
        </p:spPr>
      </p:sp>
      <p:sp>
        <p:nvSpPr>
          <p:cNvPr id="116" name="Google Shape;116;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17" name="Google Shape;117;p3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 type="body"/>
          </p:nvPr>
        </p:nvSpPr>
        <p:spPr>
          <a:xfrm>
            <a:off x="838200" y="2155139"/>
            <a:ext cx="10515600" cy="428685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20" name="Shape 120"/>
        <p:cNvGrpSpPr/>
        <p:nvPr/>
      </p:nvGrpSpPr>
      <p:grpSpPr>
        <a:xfrm>
          <a:off x="0" y="0"/>
          <a:ext cx="0" cy="0"/>
          <a:chOff x="0" y="0"/>
          <a:chExt cx="0" cy="0"/>
        </a:xfrm>
      </p:grpSpPr>
      <p:sp>
        <p:nvSpPr>
          <p:cNvPr id="121" name="Google Shape;12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23" name="Google Shape;123;p3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26" name="Shape 126"/>
        <p:cNvGrpSpPr/>
        <p:nvPr/>
      </p:nvGrpSpPr>
      <p:grpSpPr>
        <a:xfrm>
          <a:off x="0" y="0"/>
          <a:ext cx="0" cy="0"/>
          <a:chOff x="0" y="0"/>
          <a:chExt cx="0" cy="0"/>
        </a:xfrm>
      </p:grpSpPr>
      <p:sp>
        <p:nvSpPr>
          <p:cNvPr id="127" name="Google Shape;127;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29" name="Google Shape;129;p3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1">
  <p:cSld name="Title Slide1">
    <p:spTree>
      <p:nvGrpSpPr>
        <p:cNvPr id="20" name="Shape 20"/>
        <p:cNvGrpSpPr/>
        <p:nvPr/>
      </p:nvGrpSpPr>
      <p:grpSpPr>
        <a:xfrm>
          <a:off x="0" y="0"/>
          <a:ext cx="0" cy="0"/>
          <a:chOff x="0" y="0"/>
          <a:chExt cx="0" cy="0"/>
        </a:xfrm>
      </p:grpSpPr>
      <p:sp>
        <p:nvSpPr>
          <p:cNvPr id="21" name="Google Shape;21;p19"/>
          <p:cNvSpPr txBox="1"/>
          <p:nvPr>
            <p:ph type="title"/>
          </p:nvPr>
        </p:nvSpPr>
        <p:spPr>
          <a:xfrm>
            <a:off x="1102784" y="855949"/>
            <a:ext cx="9601728" cy="346249"/>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_bh.jpg" id="22" name="Google Shape;22;p19"/>
          <p:cNvPicPr preferRelativeResize="0"/>
          <p:nvPr/>
        </p:nvPicPr>
        <p:blipFill rotWithShape="1">
          <a:blip r:embed="rId2">
            <a:alphaModFix/>
          </a:blip>
          <a:srcRect b="0" l="0" r="0" t="0"/>
          <a:stretch/>
        </p:blipFill>
        <p:spPr>
          <a:xfrm>
            <a:off x="527381" y="5945852"/>
            <a:ext cx="1824203" cy="651501"/>
          </a:xfrm>
          <a:prstGeom prst="rect">
            <a:avLst/>
          </a:prstGeom>
          <a:noFill/>
          <a:ln>
            <a:noFill/>
          </a:ln>
        </p:spPr>
      </p:pic>
      <p:sp>
        <p:nvSpPr>
          <p:cNvPr id="23" name="Google Shape;23;p19"/>
          <p:cNvSpPr txBox="1"/>
          <p:nvPr>
            <p:ph idx="1" type="body"/>
          </p:nvPr>
        </p:nvSpPr>
        <p:spPr>
          <a:xfrm>
            <a:off x="11184565" y="44624"/>
            <a:ext cx="576064" cy="288033"/>
          </a:xfrm>
          <a:prstGeom prst="rect">
            <a:avLst/>
          </a:prstGeom>
          <a:noFill/>
          <a:ln>
            <a:noFill/>
          </a:ln>
        </p:spPr>
        <p:txBody>
          <a:bodyPr anchorCtr="0" anchor="t" bIns="45700" lIns="91425" spcFirstLastPara="1" rIns="91425" wrap="square" tIns="45700">
            <a:normAutofit/>
          </a:bodyPr>
          <a:lstStyle>
            <a:lvl1pPr indent="-228600" lvl="0" marL="457200" marR="0" rtl="1" algn="l">
              <a:lnSpc>
                <a:spcPct val="100000"/>
              </a:lnSpc>
              <a:spcBef>
                <a:spcPts val="260"/>
              </a:spcBef>
              <a:spcAft>
                <a:spcPts val="0"/>
              </a:spcAft>
              <a:buClr>
                <a:srgbClr val="FFFFFF"/>
              </a:buClr>
              <a:buSzPts val="1300"/>
              <a:buFont typeface="Arial"/>
              <a:buNone/>
              <a:defRPr b="1" sz="1300">
                <a:solidFill>
                  <a:srgbClr val="FFFFFF"/>
                </a:solidFill>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2400"/>
              <a:buNone/>
              <a:defRPr sz="2400">
                <a:solidFill>
                  <a:srgbClr val="2814FF"/>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3"/>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 type="body"/>
          </p:nvPr>
        </p:nvSpPr>
        <p:spPr>
          <a:xfrm>
            <a:off x="838200" y="1825625"/>
            <a:ext cx="5181600" cy="4657552"/>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3"/>
          <p:cNvSpPr txBox="1"/>
          <p:nvPr>
            <p:ph idx="2" type="body"/>
          </p:nvPr>
        </p:nvSpPr>
        <p:spPr>
          <a:xfrm>
            <a:off x="6172200" y="1825624"/>
            <a:ext cx="5181600" cy="4657553"/>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24"/>
          <p:cNvSpPr txBox="1"/>
          <p:nvPr>
            <p:ph type="title"/>
          </p:nvPr>
        </p:nvSpPr>
        <p:spPr>
          <a:xfrm>
            <a:off x="839788" y="587547"/>
            <a:ext cx="10515600" cy="143072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3600"/>
              <a:buFont typeface="Calibri"/>
              <a:buNone/>
              <a:defRPr b="1"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 type="body"/>
          </p:nvPr>
        </p:nvSpPr>
        <p:spPr>
          <a:xfrm>
            <a:off x="839788" y="2163402"/>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2400"/>
              <a:buNone/>
              <a:defRPr b="1" sz="2400"/>
            </a:lvl1pPr>
            <a:lvl2pPr indent="-228600" lvl="1" marL="914400" rtl="1" algn="r">
              <a:lnSpc>
                <a:spcPct val="90000"/>
              </a:lnSpc>
              <a:spcBef>
                <a:spcPts val="500"/>
              </a:spcBef>
              <a:spcAft>
                <a:spcPts val="0"/>
              </a:spcAft>
              <a:buClr>
                <a:srgbClr val="2814FF"/>
              </a:buClr>
              <a:buSzPts val="2000"/>
              <a:buNone/>
              <a:defRPr b="1" sz="2000"/>
            </a:lvl2pPr>
            <a:lvl3pPr indent="-228600" lvl="2" marL="1371600" rtl="1" algn="r">
              <a:lnSpc>
                <a:spcPct val="90000"/>
              </a:lnSpc>
              <a:spcBef>
                <a:spcPts val="500"/>
              </a:spcBef>
              <a:spcAft>
                <a:spcPts val="0"/>
              </a:spcAft>
              <a:buClr>
                <a:srgbClr val="2814FF"/>
              </a:buClr>
              <a:buSzPts val="1800"/>
              <a:buNone/>
              <a:defRPr b="1" sz="1800"/>
            </a:lvl3pPr>
            <a:lvl4pPr indent="-228600" lvl="3" marL="1828800" rtl="1" algn="r">
              <a:lnSpc>
                <a:spcPct val="90000"/>
              </a:lnSpc>
              <a:spcBef>
                <a:spcPts val="500"/>
              </a:spcBef>
              <a:spcAft>
                <a:spcPts val="0"/>
              </a:spcAft>
              <a:buClr>
                <a:srgbClr val="2814FF"/>
              </a:buClr>
              <a:buSzPts val="1600"/>
              <a:buNone/>
              <a:defRPr b="1" sz="1600"/>
            </a:lvl4pPr>
            <a:lvl5pPr indent="-228600" lvl="4" marL="2286000" rtl="1" algn="r">
              <a:lnSpc>
                <a:spcPct val="90000"/>
              </a:lnSpc>
              <a:spcBef>
                <a:spcPts val="500"/>
              </a:spcBef>
              <a:spcAft>
                <a:spcPts val="0"/>
              </a:spcAft>
              <a:buClr>
                <a:srgbClr val="2814F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24"/>
          <p:cNvSpPr txBox="1"/>
          <p:nvPr>
            <p:ph idx="2" type="body"/>
          </p:nvPr>
        </p:nvSpPr>
        <p:spPr>
          <a:xfrm>
            <a:off x="839788" y="3098207"/>
            <a:ext cx="5157787" cy="3525019"/>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4"/>
          <p:cNvSpPr txBox="1"/>
          <p:nvPr>
            <p:ph idx="3" type="body"/>
          </p:nvPr>
        </p:nvSpPr>
        <p:spPr>
          <a:xfrm>
            <a:off x="6172200" y="2163402"/>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2400"/>
              <a:buNone/>
              <a:defRPr b="1" sz="2400"/>
            </a:lvl1pPr>
            <a:lvl2pPr indent="-228600" lvl="1" marL="914400" rtl="1" algn="r">
              <a:lnSpc>
                <a:spcPct val="90000"/>
              </a:lnSpc>
              <a:spcBef>
                <a:spcPts val="500"/>
              </a:spcBef>
              <a:spcAft>
                <a:spcPts val="0"/>
              </a:spcAft>
              <a:buClr>
                <a:srgbClr val="2814FF"/>
              </a:buClr>
              <a:buSzPts val="2000"/>
              <a:buNone/>
              <a:defRPr b="1" sz="2000"/>
            </a:lvl2pPr>
            <a:lvl3pPr indent="-228600" lvl="2" marL="1371600" rtl="1" algn="r">
              <a:lnSpc>
                <a:spcPct val="90000"/>
              </a:lnSpc>
              <a:spcBef>
                <a:spcPts val="500"/>
              </a:spcBef>
              <a:spcAft>
                <a:spcPts val="0"/>
              </a:spcAft>
              <a:buClr>
                <a:srgbClr val="2814FF"/>
              </a:buClr>
              <a:buSzPts val="1800"/>
              <a:buNone/>
              <a:defRPr b="1" sz="1800"/>
            </a:lvl3pPr>
            <a:lvl4pPr indent="-228600" lvl="3" marL="1828800" rtl="1" algn="r">
              <a:lnSpc>
                <a:spcPct val="90000"/>
              </a:lnSpc>
              <a:spcBef>
                <a:spcPts val="500"/>
              </a:spcBef>
              <a:spcAft>
                <a:spcPts val="0"/>
              </a:spcAft>
              <a:buClr>
                <a:srgbClr val="2814FF"/>
              </a:buClr>
              <a:buSzPts val="1600"/>
              <a:buNone/>
              <a:defRPr b="1" sz="1600"/>
            </a:lvl4pPr>
            <a:lvl5pPr indent="-228600" lvl="4" marL="2286000" rtl="1" algn="r">
              <a:lnSpc>
                <a:spcPct val="90000"/>
              </a:lnSpc>
              <a:spcBef>
                <a:spcPts val="500"/>
              </a:spcBef>
              <a:spcAft>
                <a:spcPts val="0"/>
              </a:spcAft>
              <a:buClr>
                <a:srgbClr val="2814F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24"/>
          <p:cNvSpPr txBox="1"/>
          <p:nvPr>
            <p:ph idx="4" type="body"/>
          </p:nvPr>
        </p:nvSpPr>
        <p:spPr>
          <a:xfrm>
            <a:off x="6172200" y="3098207"/>
            <a:ext cx="5183188" cy="3525019"/>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25"/>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rgbClr val="2814FF"/>
              </a:buClr>
              <a:buSzPts val="3200"/>
              <a:buChar char="•"/>
              <a:defRPr sz="3200"/>
            </a:lvl1pPr>
            <a:lvl2pPr indent="-406400" lvl="1" marL="914400" rtl="1" algn="r">
              <a:lnSpc>
                <a:spcPct val="90000"/>
              </a:lnSpc>
              <a:spcBef>
                <a:spcPts val="500"/>
              </a:spcBef>
              <a:spcAft>
                <a:spcPts val="0"/>
              </a:spcAft>
              <a:buClr>
                <a:srgbClr val="2814FF"/>
              </a:buClr>
              <a:buSzPts val="2800"/>
              <a:buChar char="•"/>
              <a:defRPr sz="2800"/>
            </a:lvl2pPr>
            <a:lvl3pPr indent="-381000" lvl="2" marL="1371600" rtl="1" algn="r">
              <a:lnSpc>
                <a:spcPct val="90000"/>
              </a:lnSpc>
              <a:spcBef>
                <a:spcPts val="500"/>
              </a:spcBef>
              <a:spcAft>
                <a:spcPts val="0"/>
              </a:spcAft>
              <a:buClr>
                <a:srgbClr val="2814FF"/>
              </a:buClr>
              <a:buSzPts val="2400"/>
              <a:buChar char="•"/>
              <a:defRPr sz="2400"/>
            </a:lvl3pPr>
            <a:lvl4pPr indent="-355600" lvl="3" marL="1828800" rtl="1" algn="r">
              <a:lnSpc>
                <a:spcPct val="90000"/>
              </a:lnSpc>
              <a:spcBef>
                <a:spcPts val="500"/>
              </a:spcBef>
              <a:spcAft>
                <a:spcPts val="0"/>
              </a:spcAft>
              <a:buClr>
                <a:srgbClr val="2814FF"/>
              </a:buClr>
              <a:buSzPts val="2000"/>
              <a:buChar char="•"/>
              <a:defRPr sz="2000"/>
            </a:lvl4pPr>
            <a:lvl5pPr indent="-355600" lvl="4" marL="2286000" rtl="1" algn="r">
              <a:lnSpc>
                <a:spcPct val="90000"/>
              </a:lnSpc>
              <a:spcBef>
                <a:spcPts val="500"/>
              </a:spcBef>
              <a:spcAft>
                <a:spcPts val="0"/>
              </a:spcAft>
              <a:buClr>
                <a:srgbClr val="2814F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2" name="Google Shape;42;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1600"/>
              <a:buNone/>
              <a:defRPr sz="1600"/>
            </a:lvl1pPr>
            <a:lvl2pPr indent="-228600" lvl="1" marL="914400" rtl="1" algn="r">
              <a:lnSpc>
                <a:spcPct val="90000"/>
              </a:lnSpc>
              <a:spcBef>
                <a:spcPts val="500"/>
              </a:spcBef>
              <a:spcAft>
                <a:spcPts val="0"/>
              </a:spcAft>
              <a:buClr>
                <a:srgbClr val="2814FF"/>
              </a:buClr>
              <a:buSzPts val="1400"/>
              <a:buNone/>
              <a:defRPr sz="1400"/>
            </a:lvl2pPr>
            <a:lvl3pPr indent="-228600" lvl="2" marL="1371600" rtl="1" algn="r">
              <a:lnSpc>
                <a:spcPct val="90000"/>
              </a:lnSpc>
              <a:spcBef>
                <a:spcPts val="500"/>
              </a:spcBef>
              <a:spcAft>
                <a:spcPts val="0"/>
              </a:spcAft>
              <a:buClr>
                <a:srgbClr val="2814FF"/>
              </a:buClr>
              <a:buSzPts val="1200"/>
              <a:buNone/>
              <a:defRPr sz="1200"/>
            </a:lvl3pPr>
            <a:lvl4pPr indent="-228600" lvl="3" marL="1828800" rtl="1" algn="r">
              <a:lnSpc>
                <a:spcPct val="90000"/>
              </a:lnSpc>
              <a:spcBef>
                <a:spcPts val="500"/>
              </a:spcBef>
              <a:spcAft>
                <a:spcPts val="0"/>
              </a:spcAft>
              <a:buClr>
                <a:srgbClr val="2814FF"/>
              </a:buClr>
              <a:buSzPts val="1000"/>
              <a:buNone/>
              <a:defRPr sz="1000"/>
            </a:lvl4pPr>
            <a:lvl5pPr indent="-228600" lvl="4" marL="2286000" rtl="1" algn="r">
              <a:lnSpc>
                <a:spcPct val="90000"/>
              </a:lnSpc>
              <a:spcBef>
                <a:spcPts val="500"/>
              </a:spcBef>
              <a:spcAft>
                <a:spcPts val="0"/>
              </a:spcAft>
              <a:buClr>
                <a:srgbClr val="2814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sp>
        <p:nvSpPr>
          <p:cNvPr id="47" name="Google Shape;47;p27"/>
          <p:cNvSpPr txBox="1"/>
          <p:nvPr>
            <p:ph type="title"/>
          </p:nvPr>
        </p:nvSpPr>
        <p:spPr>
          <a:xfrm>
            <a:off x="7423151" y="630194"/>
            <a:ext cx="3932237" cy="16002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p:nvPr>
            <p:ph idx="2" type="pic"/>
          </p:nvPr>
        </p:nvSpPr>
        <p:spPr>
          <a:xfrm>
            <a:off x="881448" y="1275749"/>
            <a:ext cx="6172200" cy="5052498"/>
          </a:xfrm>
          <a:prstGeom prst="rect">
            <a:avLst/>
          </a:prstGeom>
          <a:noFill/>
          <a:ln>
            <a:noFill/>
          </a:ln>
        </p:spPr>
      </p:sp>
      <p:sp>
        <p:nvSpPr>
          <p:cNvPr id="49" name="Google Shape;49;p27"/>
          <p:cNvSpPr txBox="1"/>
          <p:nvPr>
            <p:ph idx="1" type="body"/>
          </p:nvPr>
        </p:nvSpPr>
        <p:spPr>
          <a:xfrm>
            <a:off x="7423150" y="2516659"/>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1600"/>
              <a:buNone/>
              <a:defRPr sz="1600"/>
            </a:lvl1pPr>
            <a:lvl2pPr indent="-228600" lvl="1" marL="914400" rtl="1" algn="r">
              <a:lnSpc>
                <a:spcPct val="90000"/>
              </a:lnSpc>
              <a:spcBef>
                <a:spcPts val="500"/>
              </a:spcBef>
              <a:spcAft>
                <a:spcPts val="0"/>
              </a:spcAft>
              <a:buClr>
                <a:srgbClr val="2814FF"/>
              </a:buClr>
              <a:buSzPts val="1400"/>
              <a:buNone/>
              <a:defRPr sz="1400"/>
            </a:lvl2pPr>
            <a:lvl3pPr indent="-228600" lvl="2" marL="1371600" rtl="1" algn="r">
              <a:lnSpc>
                <a:spcPct val="90000"/>
              </a:lnSpc>
              <a:spcBef>
                <a:spcPts val="500"/>
              </a:spcBef>
              <a:spcAft>
                <a:spcPts val="0"/>
              </a:spcAft>
              <a:buClr>
                <a:srgbClr val="2814FF"/>
              </a:buClr>
              <a:buSzPts val="1200"/>
              <a:buNone/>
              <a:defRPr sz="1200"/>
            </a:lvl3pPr>
            <a:lvl4pPr indent="-228600" lvl="3" marL="1828800" rtl="1" algn="r">
              <a:lnSpc>
                <a:spcPct val="90000"/>
              </a:lnSpc>
              <a:spcBef>
                <a:spcPts val="500"/>
              </a:spcBef>
              <a:spcAft>
                <a:spcPts val="0"/>
              </a:spcAft>
              <a:buClr>
                <a:srgbClr val="2814FF"/>
              </a:buClr>
              <a:buSzPts val="1000"/>
              <a:buNone/>
              <a:defRPr sz="1000"/>
            </a:lvl4pPr>
            <a:lvl5pPr indent="-228600" lvl="4" marL="2286000" rtl="1" algn="r">
              <a:lnSpc>
                <a:spcPct val="90000"/>
              </a:lnSpc>
              <a:spcBef>
                <a:spcPts val="500"/>
              </a:spcBef>
              <a:spcAft>
                <a:spcPts val="0"/>
              </a:spcAft>
              <a:buClr>
                <a:srgbClr val="2814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rgbClr val="2814FF"/>
              </a:buClr>
              <a:buSzPts val="4400"/>
              <a:buFont typeface="Calibri"/>
              <a:buNone/>
              <a:defRPr b="0" i="0" sz="4400" u="none" cap="none" strike="noStrike">
                <a:solidFill>
                  <a:srgbClr val="2814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2155139"/>
            <a:ext cx="10515600" cy="4015002"/>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rgbClr val="2814FF"/>
              </a:buClr>
              <a:buSzPts val="2800"/>
              <a:buFont typeface="Arial"/>
              <a:buChar char="•"/>
              <a:defRPr b="0" i="0" sz="2800" u="none" cap="none" strike="noStrike">
                <a:solidFill>
                  <a:srgbClr val="2814FF"/>
                </a:solidFill>
                <a:latin typeface="Calibri"/>
                <a:ea typeface="Calibri"/>
                <a:cs typeface="Calibri"/>
                <a:sym typeface="Calibri"/>
              </a:defRPr>
            </a:lvl1pPr>
            <a:lvl2pPr indent="-381000" lvl="1" marL="914400" marR="0" rtl="1" algn="r">
              <a:lnSpc>
                <a:spcPct val="90000"/>
              </a:lnSpc>
              <a:spcBef>
                <a:spcPts val="500"/>
              </a:spcBef>
              <a:spcAft>
                <a:spcPts val="0"/>
              </a:spcAft>
              <a:buClr>
                <a:srgbClr val="2814FF"/>
              </a:buClr>
              <a:buSzPts val="2400"/>
              <a:buFont typeface="Arial"/>
              <a:buChar char="•"/>
              <a:defRPr b="0" i="0" sz="2400" u="none" cap="none" strike="noStrike">
                <a:solidFill>
                  <a:srgbClr val="2814FF"/>
                </a:solidFill>
                <a:latin typeface="Calibri"/>
                <a:ea typeface="Calibri"/>
                <a:cs typeface="Calibri"/>
                <a:sym typeface="Calibri"/>
              </a:defRPr>
            </a:lvl2pPr>
            <a:lvl3pPr indent="-355600" lvl="2" marL="1371600" marR="0" rtl="1" algn="r">
              <a:lnSpc>
                <a:spcPct val="90000"/>
              </a:lnSpc>
              <a:spcBef>
                <a:spcPts val="500"/>
              </a:spcBef>
              <a:spcAft>
                <a:spcPts val="0"/>
              </a:spcAft>
              <a:buClr>
                <a:srgbClr val="2814FF"/>
              </a:buClr>
              <a:buSzPts val="2000"/>
              <a:buFont typeface="Arial"/>
              <a:buChar char="•"/>
              <a:defRPr b="0" i="0" sz="2000" u="none" cap="none" strike="noStrike">
                <a:solidFill>
                  <a:srgbClr val="2814FF"/>
                </a:solidFill>
                <a:latin typeface="Calibri"/>
                <a:ea typeface="Calibri"/>
                <a:cs typeface="Calibri"/>
                <a:sym typeface="Calibri"/>
              </a:defRPr>
            </a:lvl3pPr>
            <a:lvl4pPr indent="-342900" lvl="3" marL="1828800" marR="0" rtl="1" algn="r">
              <a:lnSpc>
                <a:spcPct val="90000"/>
              </a:lnSpc>
              <a:spcBef>
                <a:spcPts val="500"/>
              </a:spcBef>
              <a:spcAft>
                <a:spcPts val="0"/>
              </a:spcAft>
              <a:buClr>
                <a:srgbClr val="2814FF"/>
              </a:buClr>
              <a:buSzPts val="1800"/>
              <a:buFont typeface="Arial"/>
              <a:buChar char="•"/>
              <a:defRPr b="0" i="0" sz="1800" u="none" cap="none" strike="noStrike">
                <a:solidFill>
                  <a:srgbClr val="2814FF"/>
                </a:solidFill>
                <a:latin typeface="Calibri"/>
                <a:ea typeface="Calibri"/>
                <a:cs typeface="Calibri"/>
                <a:sym typeface="Calibri"/>
              </a:defRPr>
            </a:lvl4pPr>
            <a:lvl5pPr indent="-342900" lvl="4" marL="2286000" marR="0" rtl="1" algn="r">
              <a:lnSpc>
                <a:spcPct val="90000"/>
              </a:lnSpc>
              <a:spcBef>
                <a:spcPts val="500"/>
              </a:spcBef>
              <a:spcAft>
                <a:spcPts val="0"/>
              </a:spcAft>
              <a:buClr>
                <a:srgbClr val="2814FF"/>
              </a:buClr>
              <a:buSzPts val="1800"/>
              <a:buFont typeface="Arial"/>
              <a:buChar char="•"/>
              <a:defRPr b="0" i="0" sz="1800" u="none" cap="none" strike="noStrike">
                <a:solidFill>
                  <a:srgbClr val="2814F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
        <p:nvSpPr>
          <p:cNvPr id="11" name="Google Shape;11;p16"/>
          <p:cNvSpPr/>
          <p:nvPr/>
        </p:nvSpPr>
        <p:spPr>
          <a:xfrm>
            <a:off x="-1" y="0"/>
            <a:ext cx="12192000" cy="593889"/>
          </a:xfrm>
          <a:prstGeom prst="rect">
            <a:avLst/>
          </a:prstGeom>
          <a:solidFill>
            <a:srgbClr val="2814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
            <a:alphaModFix/>
          </a:blip>
          <a:srcRect b="0" l="0" r="0" t="0"/>
          <a:stretch/>
        </p:blipFill>
        <p:spPr>
          <a:xfrm>
            <a:off x="-1" y="1"/>
            <a:ext cx="2516958" cy="5935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2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2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1524022" y="701112"/>
            <a:ext cx="9144000" cy="238770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2814FF"/>
              </a:buClr>
              <a:buSzPts val="10350"/>
              <a:buFont typeface="Calibri"/>
              <a:buNone/>
            </a:pPr>
            <a:r>
              <a:rPr b="1" lang="iw-IL" sz="5500">
                <a:latin typeface="David"/>
                <a:ea typeface="David"/>
                <a:cs typeface="David"/>
                <a:sym typeface="David"/>
              </a:rPr>
              <a:t>ביקור ב-</a:t>
            </a:r>
            <a:endParaRPr b="1" sz="5500">
              <a:latin typeface="David"/>
              <a:ea typeface="David"/>
              <a:cs typeface="David"/>
              <a:sym typeface="David"/>
            </a:endParaRPr>
          </a:p>
          <a:p>
            <a:pPr indent="0" lvl="0" marL="0" rtl="1" algn="ctr">
              <a:lnSpc>
                <a:spcPct val="90000"/>
              </a:lnSpc>
              <a:spcBef>
                <a:spcPts val="0"/>
              </a:spcBef>
              <a:spcAft>
                <a:spcPts val="0"/>
              </a:spcAft>
              <a:buClr>
                <a:srgbClr val="2814FF"/>
              </a:buClr>
              <a:buSzPts val="10350"/>
              <a:buFont typeface="Calibri"/>
              <a:buNone/>
            </a:pPr>
            <a:r>
              <a:rPr b="1" lang="iw-IL" sz="5500">
                <a:latin typeface="David"/>
                <a:ea typeface="David"/>
                <a:cs typeface="David"/>
                <a:sym typeface="David"/>
              </a:rPr>
              <a:t>''אנו - מוזיאון העם היהודי'' </a:t>
            </a:r>
            <a:endParaRPr b="1" sz="5500">
              <a:latin typeface="David"/>
              <a:ea typeface="David"/>
              <a:cs typeface="David"/>
              <a:sym typeface="David"/>
            </a:endParaRPr>
          </a:p>
          <a:p>
            <a:pPr indent="0" lvl="0" marL="0" rtl="1" algn="ctr">
              <a:lnSpc>
                <a:spcPct val="90000"/>
              </a:lnSpc>
              <a:spcBef>
                <a:spcPts val="0"/>
              </a:spcBef>
              <a:spcAft>
                <a:spcPts val="0"/>
              </a:spcAft>
              <a:buClr>
                <a:srgbClr val="2814FF"/>
              </a:buClr>
              <a:buSzPts val="10350"/>
              <a:buFont typeface="Calibri"/>
              <a:buNone/>
            </a:pPr>
            <a:r>
              <a:rPr b="1" lang="iw-IL" sz="6600">
                <a:solidFill>
                  <a:schemeClr val="accent4"/>
                </a:solidFill>
                <a:latin typeface="David"/>
                <a:ea typeface="David"/>
                <a:cs typeface="David"/>
                <a:sym typeface="David"/>
              </a:rPr>
              <a:t>תכנית מנהיגות</a:t>
            </a:r>
            <a:endParaRPr b="1" sz="6600">
              <a:solidFill>
                <a:schemeClr val="accent4"/>
              </a:solidFill>
              <a:latin typeface="David"/>
              <a:ea typeface="David"/>
              <a:cs typeface="David"/>
              <a:sym typeface="David"/>
            </a:endParaRPr>
          </a:p>
        </p:txBody>
      </p:sp>
      <p:pic>
        <p:nvPicPr>
          <p:cNvPr id="137" name="Google Shape;137;p1"/>
          <p:cNvPicPr preferRelativeResize="0"/>
          <p:nvPr/>
        </p:nvPicPr>
        <p:blipFill rotWithShape="1">
          <a:blip r:embed="rId3">
            <a:alphaModFix/>
          </a:blip>
          <a:srcRect b="31076" l="3063" r="0" t="20152"/>
          <a:stretch/>
        </p:blipFill>
        <p:spPr>
          <a:xfrm>
            <a:off x="0" y="3088800"/>
            <a:ext cx="12191998" cy="3708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5"/>
          <p:cNvPicPr preferRelativeResize="0"/>
          <p:nvPr/>
        </p:nvPicPr>
        <p:blipFill rotWithShape="1">
          <a:blip r:embed="rId3">
            <a:alphaModFix/>
          </a:blip>
          <a:srcRect b="0" l="0" r="0" t="0"/>
          <a:stretch/>
        </p:blipFill>
        <p:spPr>
          <a:xfrm>
            <a:off x="14930" y="1"/>
            <a:ext cx="12177070" cy="6858000"/>
          </a:xfrm>
          <a:prstGeom prst="rect">
            <a:avLst/>
          </a:prstGeom>
          <a:noFill/>
          <a:ln>
            <a:noFill/>
          </a:ln>
        </p:spPr>
      </p:pic>
      <p:sp>
        <p:nvSpPr>
          <p:cNvPr id="192" name="Google Shape;192;p15"/>
          <p:cNvSpPr/>
          <p:nvPr/>
        </p:nvSpPr>
        <p:spPr>
          <a:xfrm>
            <a:off x="4308498" y="2415619"/>
            <a:ext cx="3678198" cy="2026762"/>
          </a:xfrm>
          <a:prstGeom prst="rect">
            <a:avLst/>
          </a:prstGeom>
          <a:solidFill>
            <a:srgbClr val="2814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3" name="Google Shape;193;p15"/>
          <p:cNvSpPr txBox="1"/>
          <p:nvPr/>
        </p:nvSpPr>
        <p:spPr>
          <a:xfrm>
            <a:off x="14993" y="2934155"/>
            <a:ext cx="12265200" cy="8157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E7E6E6"/>
              </a:buClr>
              <a:buSzPts val="6600"/>
              <a:buFont typeface="Mali"/>
              <a:buNone/>
            </a:pPr>
            <a:r>
              <a:rPr b="1" i="0" lang="iw-IL" sz="4700" u="none" cap="none" strike="noStrike">
                <a:solidFill>
                  <a:schemeClr val="lt1"/>
                </a:solidFill>
                <a:latin typeface="David"/>
                <a:ea typeface="David"/>
                <a:cs typeface="David"/>
                <a:sym typeface="David"/>
              </a:rPr>
              <a:t>מחכים לכם!</a:t>
            </a:r>
            <a:endParaRPr b="1" i="0" sz="5300" u="none" cap="none" strike="noStrik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02d0125742_0_0"/>
          <p:cNvSpPr txBox="1"/>
          <p:nvPr/>
        </p:nvSpPr>
        <p:spPr>
          <a:xfrm>
            <a:off x="4360025" y="6260869"/>
            <a:ext cx="408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בית הספר ללימודי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אנו - מוזיאון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814FF"/>
              </a:solidFill>
              <a:latin typeface="David"/>
              <a:ea typeface="David"/>
              <a:cs typeface="David"/>
              <a:sym typeface="David"/>
            </a:endParaRPr>
          </a:p>
        </p:txBody>
      </p:sp>
      <p:sp>
        <p:nvSpPr>
          <p:cNvPr id="143" name="Google Shape;143;g102d0125742_0_0"/>
          <p:cNvSpPr txBox="1"/>
          <p:nvPr/>
        </p:nvSpPr>
        <p:spPr>
          <a:xfrm>
            <a:off x="1576124" y="3375650"/>
            <a:ext cx="9915900" cy="2387700"/>
          </a:xfrm>
          <a:prstGeom prst="rect">
            <a:avLst/>
          </a:prstGeom>
          <a:noFill/>
          <a:ln>
            <a:noFill/>
          </a:ln>
        </p:spPr>
        <p:txBody>
          <a:bodyPr anchorCtr="0" anchor="b" bIns="45700" lIns="91425" spcFirstLastPara="1" rIns="91425" wrap="square" tIns="45700">
            <a:noAutofit/>
          </a:bodyPr>
          <a:lstStyle/>
          <a:p>
            <a:pPr indent="0" lvl="0" marL="0" rtl="1" algn="r">
              <a:lnSpc>
                <a:spcPct val="115000"/>
              </a:lnSpc>
              <a:spcBef>
                <a:spcPts val="0"/>
              </a:spcBef>
              <a:spcAft>
                <a:spcPts val="0"/>
              </a:spcAft>
              <a:buNone/>
            </a:pPr>
            <a:r>
              <a:rPr b="1" lang="iw-IL" sz="3700">
                <a:solidFill>
                  <a:srgbClr val="2814FF"/>
                </a:solidFill>
                <a:latin typeface="David"/>
                <a:ea typeface="David"/>
                <a:cs typeface="David"/>
                <a:sym typeface="David"/>
              </a:rPr>
              <a:t>על המוזיאון שלנו</a:t>
            </a:r>
            <a:endParaRPr b="1" sz="3700">
              <a:solidFill>
                <a:srgbClr val="2814FF"/>
              </a:solidFill>
              <a:latin typeface="David"/>
              <a:ea typeface="David"/>
              <a:cs typeface="David"/>
              <a:sym typeface="David"/>
            </a:endParaRPr>
          </a:p>
          <a:p>
            <a:pPr indent="0" lvl="0" marL="0" rtl="1" algn="r">
              <a:lnSpc>
                <a:spcPct val="115000"/>
              </a:lnSpc>
              <a:spcBef>
                <a:spcPts val="0"/>
              </a:spcBef>
              <a:spcAft>
                <a:spcPts val="0"/>
              </a:spcAft>
              <a:buNone/>
            </a:pPr>
            <a:r>
              <a:rPr lang="iw-IL" sz="3000">
                <a:solidFill>
                  <a:srgbClr val="000000"/>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a:solidFill>
                <a:srgbClr val="000000"/>
              </a:solidFill>
              <a:latin typeface="David"/>
              <a:ea typeface="David"/>
              <a:cs typeface="David"/>
              <a:sym typeface="David"/>
            </a:endParaRPr>
          </a:p>
          <a:p>
            <a:pPr indent="0" lvl="0" marL="0" rtl="1" algn="r">
              <a:lnSpc>
                <a:spcPct val="115000"/>
              </a:lnSpc>
              <a:spcBef>
                <a:spcPts val="0"/>
              </a:spcBef>
              <a:spcAft>
                <a:spcPts val="0"/>
              </a:spcAft>
              <a:buNone/>
            </a:pPr>
            <a:r>
              <a:t/>
            </a:r>
            <a:endParaRPr sz="3000">
              <a:solidFill>
                <a:srgbClr val="000000"/>
              </a:solidFill>
              <a:latin typeface="David"/>
              <a:ea typeface="David"/>
              <a:cs typeface="David"/>
              <a:sym typeface="David"/>
            </a:endParaRPr>
          </a:p>
          <a:p>
            <a:pPr indent="0" lvl="0" marL="0" rtl="1" algn="r">
              <a:lnSpc>
                <a:spcPct val="115000"/>
              </a:lnSpc>
              <a:spcBef>
                <a:spcPts val="0"/>
              </a:spcBef>
              <a:spcAft>
                <a:spcPts val="0"/>
              </a:spcAft>
              <a:buNone/>
            </a:pPr>
            <a:r>
              <a:rPr lang="iw-IL" sz="3000">
                <a:solidFill>
                  <a:srgbClr val="000000"/>
                </a:solidFill>
                <a:latin typeface="David"/>
                <a:ea typeface="David"/>
                <a:cs typeface="David"/>
                <a:sym typeface="David"/>
              </a:rPr>
              <a:t>אנו מזמינים אתכם למסע חוויתי </a:t>
            </a:r>
            <a:endParaRPr sz="3000">
              <a:solidFill>
                <a:srgbClr val="000000"/>
              </a:solidFill>
              <a:latin typeface="David"/>
              <a:ea typeface="David"/>
              <a:cs typeface="David"/>
              <a:sym typeface="David"/>
            </a:endParaRPr>
          </a:p>
          <a:p>
            <a:pPr indent="0" lvl="0" marL="0" rtl="1" algn="r">
              <a:lnSpc>
                <a:spcPct val="115000"/>
              </a:lnSpc>
              <a:spcBef>
                <a:spcPts val="0"/>
              </a:spcBef>
              <a:spcAft>
                <a:spcPts val="0"/>
              </a:spcAft>
              <a:buNone/>
            </a:pPr>
            <a:r>
              <a:rPr lang="iw-IL" sz="3000">
                <a:solidFill>
                  <a:srgbClr val="000000"/>
                </a:solidFill>
                <a:latin typeface="David"/>
                <a:ea typeface="David"/>
                <a:cs typeface="David"/>
                <a:sym typeface="David"/>
              </a:rPr>
              <a:t>בכל תחומי החיים ולאורך הדורות, </a:t>
            </a:r>
            <a:endParaRPr sz="3000">
              <a:solidFill>
                <a:srgbClr val="000000"/>
              </a:solidFill>
              <a:latin typeface="David"/>
              <a:ea typeface="David"/>
              <a:cs typeface="David"/>
              <a:sym typeface="David"/>
            </a:endParaRPr>
          </a:p>
          <a:p>
            <a:pPr indent="0" lvl="0" marL="0" rtl="1" algn="r">
              <a:lnSpc>
                <a:spcPct val="115000"/>
              </a:lnSpc>
              <a:spcBef>
                <a:spcPts val="0"/>
              </a:spcBef>
              <a:spcAft>
                <a:spcPts val="0"/>
              </a:spcAft>
              <a:buNone/>
            </a:pPr>
            <a:r>
              <a:rPr lang="iw-IL" sz="3000">
                <a:solidFill>
                  <a:srgbClr val="000000"/>
                </a:solidFill>
                <a:latin typeface="David"/>
                <a:ea typeface="David"/>
                <a:cs typeface="David"/>
                <a:sym typeface="David"/>
              </a:rPr>
              <a:t>כדי לגלות כיצד כולנו חלק מהסיפור.</a:t>
            </a:r>
            <a:endParaRPr sz="3000">
              <a:solidFill>
                <a:srgbClr val="000000"/>
              </a:solidFill>
              <a:latin typeface="David"/>
              <a:ea typeface="David"/>
              <a:cs typeface="David"/>
              <a:sym typeface="David"/>
            </a:endParaRPr>
          </a:p>
          <a:p>
            <a:pPr indent="0" lvl="0" marL="0" rtl="1" algn="r">
              <a:lnSpc>
                <a:spcPct val="115000"/>
              </a:lnSpc>
              <a:spcBef>
                <a:spcPts val="0"/>
              </a:spcBef>
              <a:spcAft>
                <a:spcPts val="0"/>
              </a:spcAft>
              <a:buNone/>
            </a:pPr>
            <a:r>
              <a:t/>
            </a:r>
            <a:endParaRPr sz="3000">
              <a:solidFill>
                <a:srgbClr val="000000"/>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3135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02d0125742_0_15"/>
          <p:cNvSpPr txBox="1"/>
          <p:nvPr>
            <p:ph type="ctrTitle"/>
          </p:nvPr>
        </p:nvSpPr>
        <p:spPr>
          <a:xfrm>
            <a:off x="1523985" y="2667012"/>
            <a:ext cx="9144000" cy="2387700"/>
          </a:xfrm>
          <a:prstGeom prst="rect">
            <a:avLst/>
          </a:prstGeom>
          <a:noFill/>
          <a:ln>
            <a:noFill/>
          </a:ln>
        </p:spPr>
        <p:txBody>
          <a:bodyPr anchorCtr="0" anchor="b" bIns="45700" lIns="91425" spcFirstLastPara="1" rIns="91425" wrap="square" tIns="45700">
            <a:noAutofit/>
          </a:bodyPr>
          <a:lstStyle/>
          <a:p>
            <a:pPr indent="0" lvl="0" marL="0" rtl="1" algn="r">
              <a:lnSpc>
                <a:spcPct val="90000"/>
              </a:lnSpc>
              <a:spcBef>
                <a:spcPts val="0"/>
              </a:spcBef>
              <a:spcAft>
                <a:spcPts val="0"/>
              </a:spcAft>
              <a:buClr>
                <a:srgbClr val="2814FF"/>
              </a:buClr>
              <a:buSzPts val="10350"/>
              <a:buFont typeface="Calibri"/>
              <a:buNone/>
            </a:pPr>
            <a:r>
              <a:rPr b="1" lang="iw-IL" sz="4000">
                <a:solidFill>
                  <a:srgbClr val="2814FF"/>
                </a:solidFill>
                <a:latin typeface="David"/>
                <a:ea typeface="David"/>
                <a:cs typeface="David"/>
                <a:sym typeface="David"/>
              </a:rPr>
              <a:t>על התכנית</a:t>
            </a:r>
            <a:endParaRPr b="1" sz="4000">
              <a:solidFill>
                <a:srgbClr val="2814FF"/>
              </a:solidFill>
              <a:latin typeface="David"/>
              <a:ea typeface="David"/>
              <a:cs typeface="David"/>
              <a:sym typeface="David"/>
            </a:endParaRPr>
          </a:p>
          <a:p>
            <a:pPr indent="0" lvl="0" marL="0" rtl="1" algn="r">
              <a:lnSpc>
                <a:spcPct val="90000"/>
              </a:lnSpc>
              <a:spcBef>
                <a:spcPts val="0"/>
              </a:spcBef>
              <a:spcAft>
                <a:spcPts val="0"/>
              </a:spcAft>
              <a:buClr>
                <a:srgbClr val="2814FF"/>
              </a:buClr>
              <a:buSzPts val="10350"/>
              <a:buFont typeface="Calibri"/>
              <a:buNone/>
            </a:pPr>
            <a:r>
              <a:rPr lang="iw-IL" sz="3300">
                <a:solidFill>
                  <a:schemeClr val="dk1"/>
                </a:solidFill>
                <a:latin typeface="David"/>
                <a:ea typeface="David"/>
                <a:cs typeface="David"/>
                <a:sym typeface="David"/>
              </a:rPr>
              <a:t>בתכנית ''מנהיגות'' אנו מציעים </a:t>
            </a:r>
            <a:r>
              <a:rPr b="1" lang="iw-IL" sz="3300">
                <a:solidFill>
                  <a:schemeClr val="dk1"/>
                </a:solidFill>
                <a:latin typeface="David"/>
                <a:ea typeface="David"/>
                <a:cs typeface="David"/>
                <a:sym typeface="David"/>
              </a:rPr>
              <a:t>סיור חוויתי של שעתיים לכיתות י'-י''ב</a:t>
            </a:r>
            <a:r>
              <a:rPr lang="iw-IL" sz="3300">
                <a:solidFill>
                  <a:schemeClr val="dk1"/>
                </a:solidFill>
                <a:latin typeface="David"/>
                <a:ea typeface="David"/>
                <a:cs typeface="David"/>
                <a:sym typeface="David"/>
              </a:rPr>
              <a:t> בו מכירים מנהיגים ומנהיגות מרחבי העולם היהודי ובוחנים מה ניתן ללמוד מהם.</a:t>
            </a:r>
            <a:endParaRPr sz="3300">
              <a:solidFill>
                <a:schemeClr val="dk1"/>
              </a:solidFill>
              <a:latin typeface="David"/>
              <a:ea typeface="David"/>
              <a:cs typeface="David"/>
              <a:sym typeface="David"/>
            </a:endParaRPr>
          </a:p>
          <a:p>
            <a:pPr indent="0" lvl="0" marL="0" rtl="1" algn="r">
              <a:lnSpc>
                <a:spcPct val="90000"/>
              </a:lnSpc>
              <a:spcBef>
                <a:spcPts val="0"/>
              </a:spcBef>
              <a:spcAft>
                <a:spcPts val="0"/>
              </a:spcAft>
              <a:buClr>
                <a:srgbClr val="2814FF"/>
              </a:buClr>
              <a:buSzPts val="10350"/>
              <a:buFont typeface="Calibri"/>
              <a:buNone/>
            </a:pPr>
            <a:r>
              <a:rPr lang="iw-IL" sz="3300">
                <a:solidFill>
                  <a:schemeClr val="dk1"/>
                </a:solidFill>
                <a:latin typeface="David"/>
                <a:ea typeface="David"/>
                <a:cs typeface="David"/>
                <a:sym typeface="David"/>
              </a:rPr>
              <a:t>בלימוד והיכרות עם עתות משבר ושלום בהיסטוריה היהודית המשתתפים ינווטו דרך גלי ההיסטוריה ויחוו מהן ההתלבטויות וההחלטות של מנהיגי קהילות בעבר ובהווה.</a:t>
            </a:r>
            <a:endParaRPr sz="3300">
              <a:solidFill>
                <a:schemeClr val="dk1"/>
              </a:solidFill>
              <a:latin typeface="David"/>
              <a:ea typeface="David"/>
              <a:cs typeface="David"/>
              <a:sym typeface="David"/>
            </a:endParaRPr>
          </a:p>
          <a:p>
            <a:pPr indent="0" lvl="0" marL="0" rtl="1" algn="r">
              <a:lnSpc>
                <a:spcPct val="90000"/>
              </a:lnSpc>
              <a:spcBef>
                <a:spcPts val="0"/>
              </a:spcBef>
              <a:spcAft>
                <a:spcPts val="0"/>
              </a:spcAft>
              <a:buClr>
                <a:srgbClr val="2814FF"/>
              </a:buClr>
              <a:buSzPts val="10350"/>
              <a:buFont typeface="Calibri"/>
              <a:buNone/>
            </a:pPr>
            <a:r>
              <a:t/>
            </a:r>
            <a:endParaRPr sz="330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בית הספר ללימודי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אנו - מוזיאון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814FF"/>
              </a:solidFill>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02d0125742_0_10"/>
          <p:cNvSpPr txBox="1"/>
          <p:nvPr>
            <p:ph type="ctrTitle"/>
          </p:nvPr>
        </p:nvSpPr>
        <p:spPr>
          <a:xfrm>
            <a:off x="3231635" y="3746512"/>
            <a:ext cx="9144000" cy="2387700"/>
          </a:xfrm>
          <a:prstGeom prst="rect">
            <a:avLst/>
          </a:prstGeom>
          <a:noFill/>
          <a:ln>
            <a:noFill/>
          </a:ln>
        </p:spPr>
        <p:txBody>
          <a:bodyPr anchorCtr="0" anchor="b" bIns="45700" lIns="91425" spcFirstLastPara="1" rIns="91425" wrap="square" tIns="45700">
            <a:noAutofit/>
          </a:bodyPr>
          <a:lstStyle/>
          <a:p>
            <a:pPr indent="0" lvl="0" marL="0" rtl="1" algn="ctr">
              <a:lnSpc>
                <a:spcPct val="115000"/>
              </a:lnSpc>
              <a:spcBef>
                <a:spcPts val="0"/>
              </a:spcBef>
              <a:spcAft>
                <a:spcPts val="0"/>
              </a:spcAft>
              <a:buClr>
                <a:srgbClr val="2814FF"/>
              </a:buClr>
              <a:buSzPts val="10350"/>
              <a:buFont typeface="Calibri"/>
              <a:buNone/>
            </a:pPr>
            <a:r>
              <a:rPr b="1" lang="iw-IL" sz="3600">
                <a:latin typeface="David"/>
                <a:ea typeface="David"/>
                <a:cs typeface="David"/>
                <a:sym typeface="David"/>
              </a:rPr>
              <a:t>מבנה הביקור</a:t>
            </a:r>
            <a:r>
              <a:rPr b="1" lang="iw-IL" sz="3600">
                <a:solidFill>
                  <a:srgbClr val="2814FF"/>
                </a:solidFill>
                <a:latin typeface="David"/>
                <a:ea typeface="David"/>
                <a:cs typeface="David"/>
                <a:sym typeface="David"/>
              </a:rPr>
              <a:t>:</a:t>
            </a:r>
            <a:endParaRPr b="1" sz="3600">
              <a:solidFill>
                <a:srgbClr val="2814FF"/>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3000" u="sng">
                <a:solidFill>
                  <a:schemeClr val="dk1"/>
                </a:solidFill>
                <a:latin typeface="David"/>
                <a:ea typeface="David"/>
                <a:cs typeface="David"/>
                <a:sym typeface="David"/>
              </a:rPr>
              <a:t>סדנה כיתתית-</a:t>
            </a:r>
            <a:r>
              <a:rPr lang="iw-IL" sz="3000">
                <a:solidFill>
                  <a:schemeClr val="dk1"/>
                </a:solidFill>
                <a:latin typeface="David"/>
                <a:ea typeface="David"/>
                <a:cs typeface="David"/>
                <a:sym typeface="David"/>
              </a:rPr>
              <a:t> סדנת דילמות מנהיגות</a:t>
            </a:r>
            <a:br>
              <a:rPr lang="iw-IL" sz="3300" u="sng">
                <a:solidFill>
                  <a:schemeClr val="dk1"/>
                </a:solidFill>
                <a:latin typeface="David"/>
                <a:ea typeface="David"/>
                <a:cs typeface="David"/>
                <a:sym typeface="David"/>
              </a:rPr>
            </a:br>
            <a:r>
              <a:rPr lang="iw-IL" sz="2000">
                <a:solidFill>
                  <a:schemeClr val="dk1"/>
                </a:solidFill>
                <a:latin typeface="David"/>
                <a:ea typeface="David"/>
                <a:cs typeface="David"/>
                <a:sym typeface="David"/>
              </a:rPr>
              <a:t>בסדנא המשתתפים יפעלו להסיק ולהחליט על גורל קהילה/קבוצה </a:t>
            </a:r>
            <a:endParaRPr sz="2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ולהציג את החלטותיהם</a:t>
            </a:r>
            <a:endParaRPr sz="2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t/>
            </a:r>
            <a:endParaRPr sz="2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3000" u="sng">
                <a:solidFill>
                  <a:schemeClr val="dk1"/>
                </a:solidFill>
                <a:latin typeface="David"/>
                <a:ea typeface="David"/>
                <a:cs typeface="David"/>
                <a:sym typeface="David"/>
              </a:rPr>
              <a:t>קומת המסע</a:t>
            </a:r>
            <a:r>
              <a:rPr lang="iw-IL" sz="3000">
                <a:solidFill>
                  <a:schemeClr val="dk1"/>
                </a:solidFill>
                <a:latin typeface="David"/>
                <a:ea typeface="David"/>
                <a:cs typeface="David"/>
                <a:sym typeface="David"/>
              </a:rPr>
              <a:t> - קומת ההיסטוריה העוברת בין </a:t>
            </a:r>
            <a:endParaRPr sz="3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3000">
                <a:solidFill>
                  <a:schemeClr val="dk1"/>
                </a:solidFill>
                <a:latin typeface="David"/>
                <a:ea typeface="David"/>
                <a:cs typeface="David"/>
                <a:sym typeface="David"/>
              </a:rPr>
              <a:t>קהילות וסיפורים רבים בהיסטוריה היהודית</a:t>
            </a:r>
            <a:endParaRPr sz="3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חקר עצמאי בקומת המסע אחר דמויות מנהיגות שונות והדילמות </a:t>
            </a:r>
            <a:endParaRPr sz="2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אשר עסקו בהן בהיסטוריה היהודית</a:t>
            </a:r>
            <a:endParaRPr sz="2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t/>
            </a:r>
            <a:endParaRPr sz="2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3000" u="sng">
                <a:solidFill>
                  <a:schemeClr val="dk1"/>
                </a:solidFill>
                <a:latin typeface="David"/>
                <a:ea typeface="David"/>
                <a:cs typeface="David"/>
                <a:sym typeface="David"/>
              </a:rPr>
              <a:t>קומת הפסיפס</a:t>
            </a:r>
            <a:r>
              <a:rPr lang="iw-IL" sz="3000">
                <a:solidFill>
                  <a:schemeClr val="dk1"/>
                </a:solidFill>
                <a:latin typeface="David"/>
                <a:ea typeface="David"/>
                <a:cs typeface="David"/>
                <a:sym typeface="David"/>
              </a:rPr>
              <a:t> - קומת התרבות והזהות היהודית במודרנה</a:t>
            </a:r>
            <a:endParaRPr sz="3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הדרכה סיפורית על מנהיגי תרבות ורוח מהמודרנה ומהם הערכים אשר עיצבו את דמותן</a:t>
            </a:r>
            <a:endParaRPr sz="2000">
              <a:solidFill>
                <a:schemeClr val="dk1"/>
              </a:solidFill>
              <a:latin typeface="David"/>
              <a:ea typeface="David"/>
              <a:cs typeface="David"/>
              <a:sym typeface="David"/>
            </a:endParaRPr>
          </a:p>
          <a:p>
            <a:pPr indent="0" lvl="0" marL="0" rtl="1" algn="ctr">
              <a:lnSpc>
                <a:spcPct val="115000"/>
              </a:lnSpc>
              <a:spcBef>
                <a:spcPts val="0"/>
              </a:spcBef>
              <a:spcAft>
                <a:spcPts val="0"/>
              </a:spcAft>
              <a:buClr>
                <a:srgbClr val="2814FF"/>
              </a:buClr>
              <a:buSzPts val="10350"/>
              <a:buFont typeface="Calibri"/>
              <a:buNone/>
            </a:pPr>
            <a:r>
              <a:t/>
            </a:r>
            <a:endParaRPr sz="2000">
              <a:solidFill>
                <a:schemeClr val="dk1"/>
              </a:solidFill>
              <a:latin typeface="David"/>
              <a:ea typeface="David"/>
              <a:cs typeface="David"/>
              <a:sym typeface="David"/>
            </a:endParaRPr>
          </a:p>
        </p:txBody>
      </p:sp>
      <p:pic>
        <p:nvPicPr>
          <p:cNvPr id="156" name="Google Shape;156;g102d0125742_0_10"/>
          <p:cNvPicPr preferRelativeResize="0"/>
          <p:nvPr/>
        </p:nvPicPr>
        <p:blipFill>
          <a:blip r:embed="rId3">
            <a:alphaModFix/>
          </a:blip>
          <a:stretch>
            <a:fillRect/>
          </a:stretch>
        </p:blipFill>
        <p:spPr>
          <a:xfrm>
            <a:off x="206125" y="4396875"/>
            <a:ext cx="3428801" cy="2049300"/>
          </a:xfrm>
          <a:prstGeom prst="rect">
            <a:avLst/>
          </a:prstGeom>
          <a:noFill/>
          <a:ln>
            <a:noFill/>
          </a:ln>
        </p:spPr>
      </p:pic>
      <p:pic>
        <p:nvPicPr>
          <p:cNvPr id="157" name="Google Shape;157;g102d0125742_0_10"/>
          <p:cNvPicPr preferRelativeResize="0"/>
          <p:nvPr/>
        </p:nvPicPr>
        <p:blipFill>
          <a:blip r:embed="rId4">
            <a:alphaModFix/>
          </a:blip>
          <a:stretch>
            <a:fillRect/>
          </a:stretch>
        </p:blipFill>
        <p:spPr>
          <a:xfrm>
            <a:off x="206125" y="919900"/>
            <a:ext cx="3955114" cy="2387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02d0125742_0_5"/>
          <p:cNvSpPr txBox="1"/>
          <p:nvPr>
            <p:ph type="ctrTitle"/>
          </p:nvPr>
        </p:nvSpPr>
        <p:spPr>
          <a:xfrm>
            <a:off x="1587124" y="2152322"/>
            <a:ext cx="9688500" cy="3057600"/>
          </a:xfrm>
          <a:prstGeom prst="rect">
            <a:avLst/>
          </a:prstGeom>
          <a:noFill/>
          <a:ln>
            <a:noFill/>
          </a:ln>
        </p:spPr>
        <p:txBody>
          <a:bodyPr anchorCtr="0" anchor="b" bIns="45700" lIns="91425" spcFirstLastPara="1" rIns="91425" wrap="square" tIns="45700">
            <a:noAutofit/>
          </a:bodyPr>
          <a:lstStyle/>
          <a:p>
            <a:pPr indent="0" lvl="0" marL="0" rtl="1" algn="r">
              <a:lnSpc>
                <a:spcPct val="90000"/>
              </a:lnSpc>
              <a:spcBef>
                <a:spcPts val="0"/>
              </a:spcBef>
              <a:spcAft>
                <a:spcPts val="0"/>
              </a:spcAft>
              <a:buClr>
                <a:srgbClr val="2814FF"/>
              </a:buClr>
              <a:buSzPts val="10350"/>
              <a:buFont typeface="Calibri"/>
              <a:buNone/>
            </a:pPr>
            <a:r>
              <a:t/>
            </a:r>
            <a:endParaRPr b="1" sz="3700">
              <a:latin typeface="David"/>
              <a:ea typeface="David"/>
              <a:cs typeface="David"/>
              <a:sym typeface="David"/>
            </a:endParaRPr>
          </a:p>
          <a:p>
            <a:pPr indent="0" lvl="0" marL="0" rtl="1" algn="r">
              <a:lnSpc>
                <a:spcPct val="90000"/>
              </a:lnSpc>
              <a:spcBef>
                <a:spcPts val="0"/>
              </a:spcBef>
              <a:spcAft>
                <a:spcPts val="0"/>
              </a:spcAft>
              <a:buClr>
                <a:srgbClr val="2814FF"/>
              </a:buClr>
              <a:buSzPts val="10350"/>
              <a:buFont typeface="Calibri"/>
              <a:buNone/>
            </a:pPr>
            <a:r>
              <a:rPr b="1" lang="iw-IL" sz="3700">
                <a:latin typeface="David"/>
                <a:ea typeface="David"/>
                <a:cs typeface="David"/>
                <a:sym typeface="David"/>
              </a:rPr>
              <a:t>דף עזר ומשימות ייחודיות במהלך התכנית:</a:t>
            </a:r>
            <a:endParaRPr b="1" sz="3700">
              <a:latin typeface="David"/>
              <a:ea typeface="David"/>
              <a:cs typeface="David"/>
              <a:sym typeface="David"/>
            </a:endParaRPr>
          </a:p>
          <a:p>
            <a:pPr indent="0" lvl="0" marL="0" rtl="1" algn="r">
              <a:lnSpc>
                <a:spcPct val="90000"/>
              </a:lnSpc>
              <a:spcBef>
                <a:spcPts val="0"/>
              </a:spcBef>
              <a:spcAft>
                <a:spcPts val="0"/>
              </a:spcAft>
              <a:buClr>
                <a:srgbClr val="2814FF"/>
              </a:buClr>
              <a:buSzPts val="10350"/>
              <a:buFont typeface="Calibri"/>
              <a:buNone/>
            </a:pPr>
            <a:r>
              <a:t/>
            </a:r>
            <a:endParaRPr b="1" sz="1800">
              <a:latin typeface="David"/>
              <a:ea typeface="David"/>
              <a:cs typeface="David"/>
              <a:sym typeface="David"/>
            </a:endParaRPr>
          </a:p>
          <a:p>
            <a:pPr indent="-406400" lvl="0" marL="457200" rtl="1" algn="r">
              <a:lnSpc>
                <a:spcPct val="90000"/>
              </a:lnSpc>
              <a:spcBef>
                <a:spcPts val="0"/>
              </a:spcBef>
              <a:spcAft>
                <a:spcPts val="0"/>
              </a:spcAft>
              <a:buClr>
                <a:schemeClr val="dk1"/>
              </a:buClr>
              <a:buSzPts val="2800"/>
              <a:buFont typeface="David"/>
              <a:buChar char="●"/>
            </a:pPr>
            <a:r>
              <a:rPr b="1" lang="iw-IL" sz="2800">
                <a:solidFill>
                  <a:schemeClr val="dk1"/>
                </a:solidFill>
                <a:latin typeface="David"/>
                <a:ea typeface="David"/>
                <a:cs typeface="David"/>
                <a:sym typeface="David"/>
              </a:rPr>
              <a:t>דפי דילמות</a:t>
            </a:r>
            <a:endParaRPr sz="2200">
              <a:solidFill>
                <a:schemeClr val="dk1"/>
              </a:solidFill>
              <a:latin typeface="David"/>
              <a:ea typeface="David"/>
              <a:cs typeface="David"/>
              <a:sym typeface="David"/>
            </a:endParaRPr>
          </a:p>
          <a:p>
            <a:pPr indent="0" lvl="0" marL="0" rtl="1" algn="r">
              <a:lnSpc>
                <a:spcPct val="90000"/>
              </a:lnSpc>
              <a:spcBef>
                <a:spcPts val="0"/>
              </a:spcBef>
              <a:spcAft>
                <a:spcPts val="0"/>
              </a:spcAft>
              <a:buClr>
                <a:schemeClr val="dk1"/>
              </a:buClr>
              <a:buSzPts val="6000"/>
              <a:buFont typeface="Arial"/>
              <a:buNone/>
            </a:pPr>
            <a:r>
              <a:rPr lang="iw-IL" sz="2800">
                <a:solidFill>
                  <a:schemeClr val="dk1"/>
                </a:solidFill>
                <a:latin typeface="David"/>
                <a:ea typeface="David"/>
                <a:cs typeface="David"/>
                <a:sym typeface="David"/>
              </a:rPr>
              <a:t>דפי משימה דרכם התלמידים יכירו דילמות הנהגה בתחומים שונים, יקבלו החלטות באופן דמוקרטי ואף יציגו את התהליך שעברו בקבוצה.</a:t>
            </a:r>
            <a:endParaRPr sz="2800">
              <a:solidFill>
                <a:schemeClr val="dk1"/>
              </a:solidFill>
              <a:latin typeface="David"/>
              <a:ea typeface="David"/>
              <a:cs typeface="David"/>
              <a:sym typeface="David"/>
            </a:endParaRPr>
          </a:p>
          <a:p>
            <a:pPr indent="0" lvl="0" marL="0" rtl="1" algn="r">
              <a:lnSpc>
                <a:spcPct val="90000"/>
              </a:lnSpc>
              <a:spcBef>
                <a:spcPts val="0"/>
              </a:spcBef>
              <a:spcAft>
                <a:spcPts val="0"/>
              </a:spcAft>
              <a:buSzPts val="6000"/>
              <a:buNone/>
            </a:pPr>
            <a:r>
              <a:t/>
            </a:r>
            <a:endParaRPr sz="2200">
              <a:solidFill>
                <a:schemeClr val="dk1"/>
              </a:solidFill>
              <a:latin typeface="David"/>
              <a:ea typeface="David"/>
              <a:cs typeface="David"/>
              <a:sym typeface="David"/>
            </a:endParaRPr>
          </a:p>
          <a:p>
            <a:pPr indent="-406400" lvl="0" marL="457200" rtl="1" algn="r">
              <a:spcBef>
                <a:spcPts val="0"/>
              </a:spcBef>
              <a:spcAft>
                <a:spcPts val="0"/>
              </a:spcAft>
              <a:buClr>
                <a:schemeClr val="dk1"/>
              </a:buClr>
              <a:buSzPts val="2800"/>
              <a:buFont typeface="David"/>
              <a:buChar char="●"/>
            </a:pPr>
            <a:r>
              <a:rPr b="1" lang="iw-IL" sz="2800">
                <a:solidFill>
                  <a:schemeClr val="dk1"/>
                </a:solidFill>
                <a:latin typeface="David"/>
                <a:ea typeface="David"/>
                <a:cs typeface="David"/>
                <a:sym typeface="David"/>
              </a:rPr>
              <a:t>משימות חקר ודיון בכל תערוכה</a:t>
            </a:r>
            <a:endParaRPr b="1" sz="2800">
              <a:solidFill>
                <a:schemeClr val="dk1"/>
              </a:solidFill>
              <a:latin typeface="David"/>
              <a:ea typeface="David"/>
              <a:cs typeface="David"/>
              <a:sym typeface="David"/>
            </a:endParaRPr>
          </a:p>
          <a:p>
            <a:pPr indent="0" lvl="0" marL="0" rtl="1" algn="r">
              <a:spcBef>
                <a:spcPts val="0"/>
              </a:spcBef>
              <a:spcAft>
                <a:spcPts val="0"/>
              </a:spcAft>
              <a:buClr>
                <a:schemeClr val="dk1"/>
              </a:buClr>
              <a:buSzPts val="1100"/>
              <a:buFont typeface="Arial"/>
              <a:buNone/>
            </a:pPr>
            <a:r>
              <a:rPr lang="iw-IL" sz="2800">
                <a:solidFill>
                  <a:schemeClr val="dk1"/>
                </a:solidFill>
                <a:latin typeface="David"/>
                <a:ea typeface="David"/>
                <a:cs typeface="David"/>
                <a:sym typeface="David"/>
              </a:rPr>
              <a:t>לצד הדרכה סיפורית אנו מאפשרים לתלמידים ''זמן משימה'' במהלכו הם חוקרים מוקד ולאחר מכן מתעדים או משוחחים כקבוצה על הגילויים.</a:t>
            </a:r>
            <a:endParaRPr b="1" sz="2800">
              <a:solidFill>
                <a:schemeClr val="dk1"/>
              </a:solidFill>
              <a:latin typeface="David"/>
              <a:ea typeface="David"/>
              <a:cs typeface="David"/>
              <a:sym typeface="David"/>
            </a:endParaRPr>
          </a:p>
          <a:p>
            <a:pPr indent="0" lvl="0" marL="0" rtl="1" algn="r">
              <a:lnSpc>
                <a:spcPct val="90000"/>
              </a:lnSpc>
              <a:spcBef>
                <a:spcPts val="0"/>
              </a:spcBef>
              <a:spcAft>
                <a:spcPts val="0"/>
              </a:spcAft>
              <a:buSzPts val="6000"/>
              <a:buNone/>
            </a:pPr>
            <a:r>
              <a:t/>
            </a:r>
            <a:endParaRPr sz="2200">
              <a:solidFill>
                <a:schemeClr val="dk1"/>
              </a:solidFill>
              <a:latin typeface="David"/>
              <a:ea typeface="David"/>
              <a:cs typeface="David"/>
              <a:sym typeface="David"/>
            </a:endParaRPr>
          </a:p>
        </p:txBody>
      </p:sp>
      <p:sp>
        <p:nvSpPr>
          <p:cNvPr id="163" name="Google Shape;163;g102d0125742_0_5"/>
          <p:cNvSpPr txBox="1"/>
          <p:nvPr/>
        </p:nvSpPr>
        <p:spPr>
          <a:xfrm>
            <a:off x="4055250" y="6166369"/>
            <a:ext cx="40815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w-IL" sz="1600" u="none" cap="none" strike="noStrike">
                <a:solidFill>
                  <a:srgbClr val="2814FF"/>
                </a:solidFill>
                <a:latin typeface="David"/>
                <a:ea typeface="David"/>
                <a:cs typeface="David"/>
                <a:sym typeface="David"/>
              </a:rPr>
              <a:t>בית הספר ללימודי העם היהודי</a:t>
            </a:r>
            <a:endParaRPr b="0" i="0" sz="12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rPr b="0" i="0" lang="iw-IL" sz="1600" u="none" cap="none" strike="noStrike">
                <a:solidFill>
                  <a:srgbClr val="2814FF"/>
                </a:solidFill>
                <a:latin typeface="David"/>
                <a:ea typeface="David"/>
                <a:cs typeface="David"/>
                <a:sym typeface="David"/>
              </a:rPr>
              <a:t>אנו - מוזיאון העם היהודי</a:t>
            </a:r>
            <a:endParaRPr b="0" i="0" sz="12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t/>
            </a:r>
            <a:endParaRPr b="0" i="0" sz="1600" u="none" cap="none" strike="noStrike">
              <a:solidFill>
                <a:srgbClr val="2814FF"/>
              </a:solidFill>
              <a:latin typeface="David"/>
              <a:ea typeface="David"/>
              <a:cs typeface="David"/>
              <a:sym typeface="Davi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02d0125742_0_25"/>
          <p:cNvSpPr txBox="1"/>
          <p:nvPr>
            <p:ph type="ctrTitle"/>
          </p:nvPr>
        </p:nvSpPr>
        <p:spPr>
          <a:xfrm>
            <a:off x="322175" y="1761450"/>
            <a:ext cx="11306100" cy="4859100"/>
          </a:xfrm>
          <a:prstGeom prst="rect">
            <a:avLst/>
          </a:prstGeom>
          <a:noFill/>
          <a:ln>
            <a:noFill/>
          </a:ln>
        </p:spPr>
        <p:txBody>
          <a:bodyPr anchorCtr="0" anchor="b" bIns="45700" lIns="91425" spcFirstLastPara="1" rIns="91425" wrap="square" tIns="45700">
            <a:noAutofit/>
          </a:bodyPr>
          <a:lstStyle/>
          <a:p>
            <a:pPr indent="0" lvl="0" marL="0" rtl="1" algn="ctr">
              <a:lnSpc>
                <a:spcPct val="150000"/>
              </a:lnSpc>
              <a:spcBef>
                <a:spcPts val="0"/>
              </a:spcBef>
              <a:spcAft>
                <a:spcPts val="0"/>
              </a:spcAft>
              <a:buClr>
                <a:srgbClr val="2814FF"/>
              </a:buClr>
              <a:buSzPts val="10350"/>
              <a:buFont typeface="Calibri"/>
              <a:buNone/>
            </a:pPr>
            <a:r>
              <a:rPr b="1" lang="iw-IL" sz="3800">
                <a:latin typeface="David"/>
                <a:ea typeface="David"/>
                <a:cs typeface="David"/>
                <a:sym typeface="David"/>
              </a:rPr>
              <a:t>אפשרויות להכנה לקראת הביקור:</a:t>
            </a:r>
            <a:endParaRPr b="1" sz="3800">
              <a:latin typeface="David"/>
              <a:ea typeface="David"/>
              <a:cs typeface="David"/>
              <a:sym typeface="David"/>
            </a:endParaRPr>
          </a:p>
          <a:p>
            <a:pPr indent="-406400" lvl="0" marL="457200" rtl="1" algn="r">
              <a:lnSpc>
                <a:spcPct val="150000"/>
              </a:lnSpc>
              <a:spcBef>
                <a:spcPts val="0"/>
              </a:spcBef>
              <a:spcAft>
                <a:spcPts val="0"/>
              </a:spcAft>
              <a:buClr>
                <a:schemeClr val="dk1"/>
              </a:buClr>
              <a:buSzPts val="2800"/>
              <a:buFont typeface="David"/>
              <a:buChar char="●"/>
            </a:pPr>
            <a:r>
              <a:rPr lang="iw-IL" sz="2800">
                <a:solidFill>
                  <a:schemeClr val="dk1"/>
                </a:solidFill>
                <a:highlight>
                  <a:schemeClr val="lt1"/>
                </a:highlight>
                <a:latin typeface="David"/>
                <a:ea typeface="David"/>
                <a:cs typeface="David"/>
                <a:sym typeface="David"/>
              </a:rPr>
              <a:t>ספרו לתלמידים על הביקור המתוכנן במוזיאון 'אנו מוזיאון העם היהודי' - שאלו אותם האם ביקרו פעם במוזיאון? מה זה מוזיאון? </a:t>
            </a:r>
            <a:endParaRPr sz="2800">
              <a:solidFill>
                <a:schemeClr val="dk1"/>
              </a:solidFill>
              <a:highlight>
                <a:schemeClr val="lt1"/>
              </a:highlight>
              <a:latin typeface="David"/>
              <a:ea typeface="David"/>
              <a:cs typeface="David"/>
              <a:sym typeface="David"/>
            </a:endParaRPr>
          </a:p>
          <a:p>
            <a:pPr indent="0" lvl="0" marL="0" rtl="1" algn="r">
              <a:lnSpc>
                <a:spcPct val="150000"/>
              </a:lnSpc>
              <a:spcBef>
                <a:spcPts val="0"/>
              </a:spcBef>
              <a:spcAft>
                <a:spcPts val="0"/>
              </a:spcAft>
              <a:buClr>
                <a:schemeClr val="dk1"/>
              </a:buClr>
              <a:buSzPts val="1100"/>
              <a:buFont typeface="Arial"/>
              <a:buNone/>
            </a:pPr>
            <a:r>
              <a:rPr lang="iw-IL" sz="2800">
                <a:solidFill>
                  <a:schemeClr val="dk1"/>
                </a:solidFill>
                <a:highlight>
                  <a:schemeClr val="lt1"/>
                </a:highlight>
                <a:latin typeface="David"/>
                <a:ea typeface="David"/>
                <a:cs typeface="David"/>
                <a:sym typeface="David"/>
              </a:rPr>
              <a:t>למה או האם צריך מוזיאונים?</a:t>
            </a:r>
            <a:endParaRPr sz="2800">
              <a:solidFill>
                <a:schemeClr val="dk1"/>
              </a:solidFill>
              <a:highlight>
                <a:schemeClr val="lt1"/>
              </a:highlight>
              <a:latin typeface="David"/>
              <a:ea typeface="David"/>
              <a:cs typeface="David"/>
              <a:sym typeface="David"/>
            </a:endParaRPr>
          </a:p>
          <a:p>
            <a:pPr indent="-406400" lvl="0" marL="457200" rtl="1" algn="r">
              <a:lnSpc>
                <a:spcPct val="150000"/>
              </a:lnSpc>
              <a:spcBef>
                <a:spcPts val="0"/>
              </a:spcBef>
              <a:spcAft>
                <a:spcPts val="0"/>
              </a:spcAft>
              <a:buClr>
                <a:schemeClr val="dk1"/>
              </a:buClr>
              <a:buSzPts val="2800"/>
              <a:buFont typeface="David"/>
              <a:buChar char="●"/>
            </a:pPr>
            <a:r>
              <a:rPr lang="iw-IL" sz="2800">
                <a:solidFill>
                  <a:schemeClr val="dk1"/>
                </a:solidFill>
                <a:highlight>
                  <a:schemeClr val="lt1"/>
                </a:highlight>
                <a:latin typeface="David"/>
                <a:ea typeface="David"/>
                <a:cs typeface="David"/>
                <a:sym typeface="David"/>
              </a:rPr>
              <a:t>בקשו מהתלמידים לכתוב לעצמם במהלך הסיור מושג או חפץ ששמעו ועניין אותם. </a:t>
            </a:r>
            <a:endParaRPr sz="2800">
              <a:solidFill>
                <a:schemeClr val="dk1"/>
              </a:solidFill>
              <a:highlight>
                <a:schemeClr val="lt1"/>
              </a:highlight>
              <a:latin typeface="David"/>
              <a:ea typeface="David"/>
              <a:cs typeface="David"/>
              <a:sym typeface="David"/>
            </a:endParaRPr>
          </a:p>
          <a:p>
            <a:pPr indent="0" lvl="0" marL="0" rtl="1" algn="r">
              <a:lnSpc>
                <a:spcPct val="150000"/>
              </a:lnSpc>
              <a:spcBef>
                <a:spcPts val="0"/>
              </a:spcBef>
              <a:spcAft>
                <a:spcPts val="0"/>
              </a:spcAft>
              <a:buClr>
                <a:schemeClr val="dk1"/>
              </a:buClr>
              <a:buSzPts val="1100"/>
              <a:buFont typeface="Arial"/>
              <a:buNone/>
            </a:pPr>
            <a:r>
              <a:rPr lang="iw-IL" sz="2800">
                <a:solidFill>
                  <a:schemeClr val="dk1"/>
                </a:solidFill>
                <a:highlight>
                  <a:schemeClr val="lt1"/>
                </a:highlight>
                <a:latin typeface="David"/>
                <a:ea typeface="David"/>
                <a:cs typeface="David"/>
                <a:sym typeface="David"/>
              </a:rPr>
              <a:t>לאחר הביקור, בקשו מהם לחפש מידע נוסף על אותו מושג ולשתף את הכיתה בממצאים. אופציה נוספת היא שיבחרו במהלך ההדרכה דמות של גיבור או גיבורה שעניינו אותם, יחפשו מידע על הדמות וישתפו בממצאים.  </a:t>
            </a:r>
            <a:endParaRPr b="1" sz="5700">
              <a:latin typeface="David"/>
              <a:ea typeface="David"/>
              <a:cs typeface="David"/>
              <a:sym typeface="David"/>
            </a:endParaRPr>
          </a:p>
          <a:p>
            <a:pPr indent="0" lvl="0" marL="0" rtl="1" algn="ctr">
              <a:lnSpc>
                <a:spcPct val="150000"/>
              </a:lnSpc>
              <a:spcBef>
                <a:spcPts val="0"/>
              </a:spcBef>
              <a:spcAft>
                <a:spcPts val="0"/>
              </a:spcAft>
              <a:buClr>
                <a:srgbClr val="2814FF"/>
              </a:buClr>
              <a:buSzPts val="10350"/>
              <a:buFont typeface="Calibri"/>
              <a:buNone/>
            </a:pPr>
            <a:r>
              <a:t/>
            </a:r>
            <a:endParaRPr b="1" sz="2800">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04e6846cd7_0_5"/>
          <p:cNvSpPr txBox="1"/>
          <p:nvPr>
            <p:ph type="ctrTitle"/>
          </p:nvPr>
        </p:nvSpPr>
        <p:spPr>
          <a:xfrm>
            <a:off x="1524000" y="749942"/>
            <a:ext cx="9144000" cy="836100"/>
          </a:xfrm>
          <a:prstGeom prst="rect">
            <a:avLst/>
          </a:prstGeom>
          <a:noFill/>
          <a:ln>
            <a:noFill/>
          </a:ln>
        </p:spPr>
        <p:txBody>
          <a:bodyPr anchorCtr="0" anchor="b" bIns="45700" lIns="91425" spcFirstLastPara="1" rIns="91425" wrap="square" tIns="45700">
            <a:normAutofit/>
          </a:bodyPr>
          <a:lstStyle/>
          <a:p>
            <a:pPr indent="0" lvl="0" marL="0" rtl="1" algn="r">
              <a:lnSpc>
                <a:spcPct val="115000"/>
              </a:lnSpc>
              <a:spcBef>
                <a:spcPts val="0"/>
              </a:spcBef>
              <a:spcAft>
                <a:spcPts val="0"/>
              </a:spcAft>
              <a:buClr>
                <a:schemeClr val="dk1"/>
              </a:buClr>
              <a:buSzPts val="1100"/>
              <a:buFont typeface="Arial"/>
              <a:buNone/>
            </a:pPr>
            <a:r>
              <a:rPr b="1" lang="iw-IL" sz="4000">
                <a:latin typeface="David"/>
                <a:ea typeface="David"/>
                <a:cs typeface="David"/>
                <a:sym typeface="David"/>
              </a:rPr>
              <a:t>תנאים להבטחת ביקור מוצלח ובעל ערך ב'אנו':</a:t>
            </a:r>
            <a:endParaRPr b="1"/>
          </a:p>
        </p:txBody>
      </p:sp>
      <p:sp>
        <p:nvSpPr>
          <p:cNvPr id="174" name="Google Shape;174;g104e6846cd7_0_5"/>
          <p:cNvSpPr txBox="1"/>
          <p:nvPr>
            <p:ph idx="1" type="subTitle"/>
          </p:nvPr>
        </p:nvSpPr>
        <p:spPr>
          <a:xfrm>
            <a:off x="1198950" y="1864975"/>
            <a:ext cx="9794100" cy="4470000"/>
          </a:xfrm>
          <a:prstGeom prst="rect">
            <a:avLst/>
          </a:prstGeom>
          <a:noFill/>
          <a:ln>
            <a:noFill/>
          </a:ln>
        </p:spPr>
        <p:txBody>
          <a:bodyPr anchorCtr="0" anchor="t" bIns="45700" lIns="91425" spcFirstLastPara="1" rIns="91425" wrap="square" tIns="45700">
            <a:normAutofit fontScale="70000"/>
          </a:bodyPr>
          <a:lstStyle/>
          <a:p>
            <a:pPr indent="0" lvl="0" marL="0" rtl="1" algn="ctr">
              <a:lnSpc>
                <a:spcPct val="115000"/>
              </a:lnSpc>
              <a:spcBef>
                <a:spcPts val="0"/>
              </a:spcBef>
              <a:spcAft>
                <a:spcPts val="0"/>
              </a:spcAft>
              <a:buSzPct val="102345"/>
              <a:buNone/>
            </a:pPr>
            <a:r>
              <a:rPr b="1" lang="iw-IL" sz="3350">
                <a:solidFill>
                  <a:schemeClr val="dk1"/>
                </a:solidFill>
                <a:highlight>
                  <a:srgbClr val="FFFFFF"/>
                </a:highlight>
                <a:latin typeface="David"/>
                <a:ea typeface="David"/>
                <a:cs typeface="David"/>
                <a:sym typeface="David"/>
              </a:rPr>
              <a:t>במהלך הסיור - אנחנו צריכים אתכם!</a:t>
            </a:r>
            <a:endParaRPr sz="2850">
              <a:solidFill>
                <a:schemeClr val="dk1"/>
              </a:solidFill>
              <a:highlight>
                <a:srgbClr val="FFFFFF"/>
              </a:highlight>
              <a:latin typeface="David"/>
              <a:ea typeface="David"/>
              <a:cs typeface="David"/>
              <a:sym typeface="David"/>
            </a:endParaRPr>
          </a:p>
          <a:p>
            <a:pPr indent="-355282" lvl="0" marL="457200" marR="457200" rtl="1" algn="r">
              <a:lnSpc>
                <a:spcPct val="115000"/>
              </a:lnSpc>
              <a:spcBef>
                <a:spcPts val="0"/>
              </a:spcBef>
              <a:spcAft>
                <a:spcPts val="0"/>
              </a:spcAft>
              <a:buClr>
                <a:schemeClr val="dk1"/>
              </a:buClr>
              <a:buSzPct val="100000"/>
              <a:buFont typeface="David"/>
              <a:buChar char="●"/>
            </a:pPr>
            <a:r>
              <a:rPr lang="iw-IL" sz="2850">
                <a:solidFill>
                  <a:schemeClr val="dk1"/>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a:solidFill>
                <a:schemeClr val="dk1"/>
              </a:solidFill>
              <a:highlight>
                <a:srgbClr val="FFFFFF"/>
              </a:highlight>
              <a:latin typeface="David"/>
              <a:ea typeface="David"/>
              <a:cs typeface="David"/>
              <a:sym typeface="David"/>
            </a:endParaRPr>
          </a:p>
          <a:p>
            <a:pPr indent="-355282" lvl="0" marL="457200" rtl="1" algn="r">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850">
              <a:solidFill>
                <a:schemeClr val="dk1"/>
              </a:solidFill>
              <a:highlight>
                <a:srgbClr val="FFFFFF"/>
              </a:highlight>
              <a:latin typeface="David"/>
              <a:ea typeface="David"/>
              <a:cs typeface="David"/>
              <a:sym typeface="David"/>
            </a:endParaRPr>
          </a:p>
          <a:p>
            <a:pPr indent="-355282" lvl="0" marL="457200" rtl="1" algn="r">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850">
              <a:solidFill>
                <a:schemeClr val="dk1"/>
              </a:solidFill>
              <a:highlight>
                <a:srgbClr val="FFFFFF"/>
              </a:highlight>
              <a:latin typeface="David"/>
              <a:ea typeface="David"/>
              <a:cs typeface="David"/>
              <a:sym typeface="David"/>
            </a:endParaRPr>
          </a:p>
          <a:p>
            <a:pPr indent="-355282" lvl="0" marL="457200" rtl="1" algn="r">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850">
              <a:solidFill>
                <a:schemeClr val="dk1"/>
              </a:solidFill>
              <a:highlight>
                <a:srgbClr val="FFFFFF"/>
              </a:highlight>
              <a:latin typeface="David"/>
              <a:ea typeface="David"/>
              <a:cs typeface="David"/>
              <a:sym typeface="David"/>
            </a:endParaRPr>
          </a:p>
          <a:p>
            <a:pPr indent="-355282" lvl="0" marL="457200" rtl="1" algn="r">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אנא סייעו לנו בשמירה על המוצגים במוזיאון מפני פגיעה ונזק</a:t>
            </a:r>
            <a:endParaRPr sz="2850">
              <a:solidFill>
                <a:schemeClr val="dk1"/>
              </a:solidFill>
              <a:highlight>
                <a:srgbClr val="FFFFFF"/>
              </a:highlight>
              <a:latin typeface="David"/>
              <a:ea typeface="David"/>
              <a:cs typeface="David"/>
              <a:sym typeface="David"/>
            </a:endParaRPr>
          </a:p>
          <a:p>
            <a:pPr indent="-355282" lvl="0" marL="457200" rtl="1" algn="r">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ללא תנאים בסיסיים אלו לא נוכל להשלים סיור מוצלח ובעל ערך חינוכי</a:t>
            </a:r>
            <a:endParaRPr sz="2850">
              <a:solidFill>
                <a:schemeClr val="dk1"/>
              </a:solidFill>
              <a:highlight>
                <a:srgbClr val="FFFFFF"/>
              </a:highlight>
              <a:latin typeface="David"/>
              <a:ea typeface="David"/>
              <a:cs typeface="David"/>
              <a:sym typeface="David"/>
            </a:endParaRPr>
          </a:p>
          <a:p>
            <a:pPr indent="-355282" lvl="0" marL="457200" rtl="1" algn="r">
              <a:lnSpc>
                <a:spcPct val="115000"/>
              </a:lnSpc>
              <a:spcBef>
                <a:spcPts val="0"/>
              </a:spcBef>
              <a:spcAft>
                <a:spcPts val="0"/>
              </a:spcAft>
              <a:buClr>
                <a:schemeClr val="dk1"/>
              </a:buClr>
              <a:buSzPct val="100000"/>
              <a:buFont typeface="David"/>
              <a:buChar char="●"/>
            </a:pPr>
            <a:r>
              <a:rPr lang="iw-IL" sz="2850">
                <a:solidFill>
                  <a:schemeClr val="dk1"/>
                </a:solidFill>
                <a:highlight>
                  <a:srgbClr val="FFFFFF"/>
                </a:highlight>
                <a:latin typeface="David"/>
                <a:ea typeface="David"/>
                <a:cs typeface="David"/>
                <a:sym typeface="David"/>
              </a:rPr>
              <a:t>תנו משוב! </a:t>
            </a:r>
            <a:r>
              <a:rPr lang="iw-IL" sz="2850">
                <a:solidFill>
                  <a:schemeClr val="dk1"/>
                </a:solidFill>
                <a:highlight>
                  <a:schemeClr val="lt1"/>
                </a:highlight>
                <a:latin typeface="David"/>
                <a:ea typeface="David"/>
                <a:cs typeface="David"/>
                <a:sym typeface="David"/>
              </a:rPr>
              <a:t>נשמח לשמוע איך הייתה חווית הביקור שלכם, ומה אנו יכולים לעשות כדי להעניק חוויה טובה ומשמעותית יותר בעתיד.</a:t>
            </a:r>
            <a:endParaRPr/>
          </a:p>
          <a:p>
            <a:pPr indent="0" lvl="0" marL="0" rtl="1" algn="r">
              <a:lnSpc>
                <a:spcPct val="115000"/>
              </a:lnSpc>
              <a:spcBef>
                <a:spcPts val="0"/>
              </a:spcBef>
              <a:spcAft>
                <a:spcPts val="0"/>
              </a:spcAft>
              <a:buSzPct val="142856"/>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02d0125742_0_20"/>
          <p:cNvSpPr txBox="1"/>
          <p:nvPr>
            <p:ph type="ctrTitle"/>
          </p:nvPr>
        </p:nvSpPr>
        <p:spPr>
          <a:xfrm>
            <a:off x="751498" y="3156200"/>
            <a:ext cx="10689000" cy="2387700"/>
          </a:xfrm>
          <a:prstGeom prst="rect">
            <a:avLst/>
          </a:prstGeom>
          <a:noFill/>
          <a:ln>
            <a:noFill/>
          </a:ln>
        </p:spPr>
        <p:txBody>
          <a:bodyPr anchorCtr="0" anchor="b" bIns="45700" lIns="91425" spcFirstLastPara="1" rIns="91425" wrap="square" tIns="45700">
            <a:noAutofit/>
          </a:bodyPr>
          <a:lstStyle/>
          <a:p>
            <a:pPr indent="0" lvl="0" marL="0" rtl="1" algn="r">
              <a:lnSpc>
                <a:spcPct val="90000"/>
              </a:lnSpc>
              <a:spcBef>
                <a:spcPts val="0"/>
              </a:spcBef>
              <a:spcAft>
                <a:spcPts val="0"/>
              </a:spcAft>
              <a:buClr>
                <a:srgbClr val="2814FF"/>
              </a:buClr>
              <a:buSzPts val="10350"/>
              <a:buFont typeface="Calibri"/>
              <a:buNone/>
            </a:pPr>
            <a:r>
              <a:rPr b="1" lang="iw-IL" sz="4000">
                <a:latin typeface="David"/>
                <a:ea typeface="David"/>
                <a:cs typeface="David"/>
                <a:sym typeface="David"/>
              </a:rPr>
              <a:t>כללי התנהגות לתלמידים במוזיאון:</a:t>
            </a:r>
            <a:endParaRPr b="1" sz="4000">
              <a:latin typeface="David"/>
              <a:ea typeface="David"/>
              <a:cs typeface="David"/>
              <a:sym typeface="David"/>
            </a:endParaRPr>
          </a:p>
          <a:p>
            <a:pPr indent="0" lvl="0" marL="0" rtl="1" algn="r">
              <a:lnSpc>
                <a:spcPct val="90000"/>
              </a:lnSpc>
              <a:spcBef>
                <a:spcPts val="0"/>
              </a:spcBef>
              <a:spcAft>
                <a:spcPts val="0"/>
              </a:spcAft>
              <a:buClr>
                <a:srgbClr val="2814FF"/>
              </a:buClr>
              <a:buSzPts val="10350"/>
              <a:buFont typeface="Calibri"/>
              <a:buNone/>
            </a:pPr>
            <a:r>
              <a:t/>
            </a:r>
            <a:endParaRPr sz="1600">
              <a:latin typeface="David"/>
              <a:ea typeface="David"/>
              <a:cs typeface="David"/>
              <a:sym typeface="David"/>
            </a:endParaRPr>
          </a:p>
          <a:p>
            <a:pPr indent="-450850" lvl="0" marL="457200" rtl="1" algn="r">
              <a:lnSpc>
                <a:spcPct val="115000"/>
              </a:lnSpc>
              <a:spcBef>
                <a:spcPts val="0"/>
              </a:spcBef>
              <a:spcAft>
                <a:spcPts val="0"/>
              </a:spcAft>
              <a:buClr>
                <a:schemeClr val="dk1"/>
              </a:buClr>
              <a:buSzPts val="3500"/>
              <a:buFont typeface="David"/>
              <a:buAutoNum type="arabicPeriod"/>
            </a:pPr>
            <a:r>
              <a:rPr lang="iw-IL" sz="3500">
                <a:solidFill>
                  <a:schemeClr val="dk1"/>
                </a:solidFill>
                <a:highlight>
                  <a:srgbClr val="FFFFFF"/>
                </a:highlight>
                <a:latin typeface="David"/>
                <a:ea typeface="David"/>
                <a:cs typeface="David"/>
                <a:sym typeface="David"/>
              </a:rPr>
              <a:t>בזמן הסיור כל הכיתה מסיירת יחד</a:t>
            </a:r>
            <a:endParaRPr sz="2800">
              <a:solidFill>
                <a:schemeClr val="dk1"/>
              </a:solidFill>
              <a:latin typeface="David"/>
              <a:ea typeface="David"/>
              <a:cs typeface="David"/>
              <a:sym typeface="David"/>
            </a:endParaRPr>
          </a:p>
          <a:p>
            <a:pPr indent="-450850" lvl="0" marL="457200" rtl="1" algn="r">
              <a:lnSpc>
                <a:spcPct val="115000"/>
              </a:lnSpc>
              <a:spcBef>
                <a:spcPts val="0"/>
              </a:spcBef>
              <a:spcAft>
                <a:spcPts val="0"/>
              </a:spcAft>
              <a:buClr>
                <a:schemeClr val="dk1"/>
              </a:buClr>
              <a:buSzPts val="3500"/>
              <a:buFont typeface="Arial"/>
              <a:buAutoNum type="arabicPeriod"/>
            </a:pPr>
            <a:r>
              <a:rPr lang="iw-IL" sz="3500">
                <a:solidFill>
                  <a:schemeClr val="dk1"/>
                </a:solidFill>
                <a:highlight>
                  <a:srgbClr val="FFFFFF"/>
                </a:highlight>
                <a:latin typeface="David"/>
                <a:ea typeface="David"/>
                <a:cs typeface="David"/>
                <a:sym typeface="David"/>
              </a:rPr>
              <a:t>יש לשמור על התנהגות שקטה ורגועה ברחבי המוזיאון, </a:t>
            </a:r>
            <a:r>
              <a:rPr lang="iw-IL" sz="3500">
                <a:solidFill>
                  <a:schemeClr val="dk1"/>
                </a:solidFill>
                <a:latin typeface="David"/>
                <a:ea typeface="David"/>
                <a:cs typeface="David"/>
                <a:sym typeface="David"/>
              </a:rPr>
              <a:t>הולכים בנחת ומקשיבים להוראות המדריכה.</a:t>
            </a:r>
            <a:endParaRPr sz="3500">
              <a:solidFill>
                <a:schemeClr val="dk1"/>
              </a:solidFill>
              <a:latin typeface="David"/>
              <a:ea typeface="David"/>
              <a:cs typeface="David"/>
              <a:sym typeface="David"/>
            </a:endParaRPr>
          </a:p>
          <a:p>
            <a:pPr indent="-450850" lvl="0" marL="457200" rtl="1" algn="r">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אסור לאכול בתערוכות המוזיאון, רק במרחבים בהם המדריכה מאשרת.</a:t>
            </a:r>
            <a:endParaRPr sz="3500">
              <a:solidFill>
                <a:schemeClr val="dk1"/>
              </a:solidFill>
              <a:latin typeface="David"/>
              <a:ea typeface="David"/>
              <a:cs typeface="David"/>
              <a:sym typeface="David"/>
            </a:endParaRPr>
          </a:p>
          <a:p>
            <a:pPr indent="-450850" lvl="0" marL="457200" rtl="1" algn="r">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התנהגות מכבדת למוצגי המוזיאון</a:t>
            </a:r>
            <a:endParaRPr sz="3500">
              <a:solidFill>
                <a:schemeClr val="dk1"/>
              </a:solidFill>
              <a:latin typeface="David"/>
              <a:ea typeface="David"/>
              <a:cs typeface="David"/>
              <a:sym typeface="David"/>
            </a:endParaRPr>
          </a:p>
          <a:p>
            <a:pPr indent="-450850" lvl="0" marL="457200" rtl="1" algn="r">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שפה נאותה לכלל אנשי הצוות.</a:t>
            </a:r>
            <a:endParaRPr sz="3500">
              <a:solidFill>
                <a:schemeClr val="dk1"/>
              </a:solidFill>
              <a:latin typeface="David"/>
              <a:ea typeface="David"/>
              <a:cs typeface="David"/>
              <a:sym typeface="David"/>
            </a:endParaRPr>
          </a:p>
        </p:txBody>
      </p:sp>
      <p:sp>
        <p:nvSpPr>
          <p:cNvPr id="180" name="Google Shape;180;g102d0125742_0_20"/>
          <p:cNvSpPr txBox="1"/>
          <p:nvPr/>
        </p:nvSpPr>
        <p:spPr>
          <a:xfrm>
            <a:off x="4055250" y="5730269"/>
            <a:ext cx="408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בית הספר ללימודי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אנו - מוזיאון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02d0125742_0_30"/>
          <p:cNvSpPr txBox="1"/>
          <p:nvPr>
            <p:ph type="ctrTitle"/>
          </p:nvPr>
        </p:nvSpPr>
        <p:spPr>
          <a:xfrm>
            <a:off x="673175" y="733950"/>
            <a:ext cx="11107500" cy="412320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2814FF"/>
              </a:buClr>
              <a:buSzPts val="10350"/>
              <a:buFont typeface="Calibri"/>
              <a:buNone/>
            </a:pPr>
            <a:r>
              <a:rPr b="1" lang="iw-IL" sz="3400">
                <a:solidFill>
                  <a:schemeClr val="dk1"/>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b="1" sz="3400">
              <a:solidFill>
                <a:schemeClr val="dk1"/>
              </a:solidFill>
              <a:latin typeface="David"/>
              <a:ea typeface="David"/>
              <a:cs typeface="David"/>
              <a:sym typeface="David"/>
            </a:endParaRPr>
          </a:p>
          <a:p>
            <a:pPr indent="0" lvl="0" marL="0" rtl="1" algn="ctr">
              <a:lnSpc>
                <a:spcPct val="90000"/>
              </a:lnSpc>
              <a:spcBef>
                <a:spcPts val="0"/>
              </a:spcBef>
              <a:spcAft>
                <a:spcPts val="0"/>
              </a:spcAft>
              <a:buClr>
                <a:srgbClr val="2814FF"/>
              </a:buClr>
              <a:buSzPts val="10350"/>
              <a:buFont typeface="Calibri"/>
              <a:buNone/>
            </a:pPr>
            <a:r>
              <a:t/>
            </a:r>
            <a:endParaRPr b="1" sz="2900">
              <a:solidFill>
                <a:schemeClr val="dk1"/>
              </a:solidFill>
              <a:latin typeface="David"/>
              <a:ea typeface="David"/>
              <a:cs typeface="David"/>
              <a:sym typeface="David"/>
            </a:endParaRPr>
          </a:p>
          <a:p>
            <a:pPr indent="0" lvl="0" marL="0" rtl="1" algn="r">
              <a:lnSpc>
                <a:spcPct val="90000"/>
              </a:lnSpc>
              <a:spcBef>
                <a:spcPts val="0"/>
              </a:spcBef>
              <a:spcAft>
                <a:spcPts val="0"/>
              </a:spcAft>
              <a:buClr>
                <a:srgbClr val="2814FF"/>
              </a:buClr>
              <a:buSzPts val="10350"/>
              <a:buFont typeface="Calibri"/>
              <a:buNone/>
            </a:pPr>
            <a:r>
              <a:rPr lang="iw-IL" sz="2900">
                <a:solidFill>
                  <a:schemeClr val="dk1"/>
                </a:solidFill>
                <a:latin typeface="David"/>
                <a:ea typeface="David"/>
                <a:cs typeface="David"/>
                <a:sym typeface="David"/>
              </a:rPr>
              <a:t>לכן אנו מגדירים קווים אדומים שאם יחצו - אנו נאלץ לעצור את הביקור:</a:t>
            </a:r>
            <a:endParaRPr sz="2900">
              <a:solidFill>
                <a:schemeClr val="dk1"/>
              </a:solidFill>
              <a:latin typeface="David"/>
              <a:ea typeface="David"/>
              <a:cs typeface="David"/>
              <a:sym typeface="David"/>
            </a:endParaRPr>
          </a:p>
          <a:p>
            <a:pPr indent="0" lvl="0" marL="0" rtl="1" algn="ctr">
              <a:lnSpc>
                <a:spcPct val="90000"/>
              </a:lnSpc>
              <a:spcBef>
                <a:spcPts val="0"/>
              </a:spcBef>
              <a:spcAft>
                <a:spcPts val="0"/>
              </a:spcAft>
              <a:buClr>
                <a:srgbClr val="2814FF"/>
              </a:buClr>
              <a:buSzPts val="10350"/>
              <a:buFont typeface="Calibri"/>
              <a:buNone/>
            </a:pPr>
            <a:r>
              <a:t/>
            </a:r>
            <a:endParaRPr sz="2900">
              <a:solidFill>
                <a:schemeClr val="dk1"/>
              </a:solidFill>
              <a:latin typeface="David"/>
              <a:ea typeface="David"/>
              <a:cs typeface="David"/>
              <a:sym typeface="David"/>
            </a:endParaRPr>
          </a:p>
          <a:p>
            <a:pPr indent="-412750" lvl="0" marL="457200" rtl="1" algn="r">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קבוצה אשר פוגעת במוצגי המוזיאון.</a:t>
            </a:r>
            <a:endParaRPr sz="2900">
              <a:solidFill>
                <a:schemeClr val="dk1"/>
              </a:solidFill>
              <a:latin typeface="David"/>
              <a:ea typeface="David"/>
              <a:cs typeface="David"/>
              <a:sym typeface="David"/>
            </a:endParaRPr>
          </a:p>
          <a:p>
            <a:pPr indent="-412750" lvl="0" marL="457200" rtl="1" algn="r">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עלבון או חוסר גיבוי של המדריך מצידו של המלווה.</a:t>
            </a:r>
            <a:endParaRPr sz="2900">
              <a:solidFill>
                <a:schemeClr val="dk1"/>
              </a:solidFill>
              <a:latin typeface="David"/>
              <a:ea typeface="David"/>
              <a:cs typeface="David"/>
              <a:sym typeface="David"/>
            </a:endParaRPr>
          </a:p>
          <a:p>
            <a:pPr indent="-412750" lvl="0" marL="457200" rtl="1" algn="r">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מורה/מלווה אשר עוזב את הקבוצה ומשאיר אותה ללא השגחה.</a:t>
            </a:r>
            <a:endParaRPr sz="2900">
              <a:solidFill>
                <a:schemeClr val="dk1"/>
              </a:solidFill>
              <a:latin typeface="David"/>
              <a:ea typeface="David"/>
              <a:cs typeface="David"/>
              <a:sym typeface="David"/>
            </a:endParaRPr>
          </a:p>
        </p:txBody>
      </p:sp>
      <p:sp>
        <p:nvSpPr>
          <p:cNvPr id="186" name="Google Shape;186;g102d0125742_0_30"/>
          <p:cNvSpPr txBox="1"/>
          <p:nvPr/>
        </p:nvSpPr>
        <p:spPr>
          <a:xfrm>
            <a:off x="4055225" y="5498869"/>
            <a:ext cx="408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בית הספר ללימודי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rPr b="0" i="0" lang="iw-IL" sz="1800" u="none" cap="none" strike="noStrike">
                <a:solidFill>
                  <a:srgbClr val="2814FF"/>
                </a:solidFill>
                <a:latin typeface="David"/>
                <a:ea typeface="David"/>
                <a:cs typeface="David"/>
                <a:sym typeface="David"/>
              </a:rPr>
              <a:t>אנו - מוזיאון העם היהודי</a:t>
            </a:r>
            <a:endParaRPr b="0" i="0" sz="1400" u="none" cap="none" strike="noStrike">
              <a:solidFill>
                <a:srgbClr val="000000"/>
              </a:solidFill>
              <a:latin typeface="David"/>
              <a:ea typeface="David"/>
              <a:cs typeface="David"/>
              <a:sym typeface="David"/>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814FF"/>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2021-01-10T22:09:36Z</dcterms:created>
  <dc:creator>user</dc:creator>
</cp:coreProperties>
</file>