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100417.beta.experien.cit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PLwDGR_ToY2E9236b4CAZmVJ0FUT2K_S/view?usp=sharing" TargetMode="External"/><Relationship Id="rId2" Type="http://schemas.openxmlformats.org/officeDocument/2006/relationships/hyperlink" Target="https://drive.google.com/file/d/1nE659oIa1Z5cAOo2QZ3bUZenR4SVQ95B/view?usp=sha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A8024D-D1A1-4475-AD0D-3B4967832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110" y="5085636"/>
            <a:ext cx="7772400" cy="1463040"/>
          </a:xfrm>
        </p:spPr>
        <p:txBody>
          <a:bodyPr>
            <a:normAutofit/>
          </a:bodyPr>
          <a:lstStyle/>
          <a:p>
            <a:r>
              <a:rPr lang="he-IL" sz="6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ת''ז</a:t>
            </a:r>
            <a:r>
              <a:rPr lang="he-IL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יהודית ישראלית</a:t>
            </a:r>
            <a:endParaRPr lang="LID4096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30B55D8C-499B-44A7-B027-2B0A14DE7793}"/>
              </a:ext>
            </a:extLst>
          </p:cNvPr>
          <p:cNvSpPr txBox="1">
            <a:spLocks/>
          </p:cNvSpPr>
          <p:nvPr/>
        </p:nvSpPr>
        <p:spPr>
          <a:xfrm>
            <a:off x="8389856" y="5214660"/>
            <a:ext cx="3623034" cy="1204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5400" b="1" dirty="0">
                <a:latin typeface="Calibri" panose="020F0502020204030204" pitchFamily="34" charset="0"/>
                <a:cs typeface="Calibri" panose="020F0502020204030204" pitchFamily="34" charset="0"/>
              </a:rPr>
              <a:t>סדנת סיכום</a:t>
            </a:r>
            <a:endParaRPr lang="LID4096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968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A39EDE3-69F7-4C14-9351-AE27D4C4B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705" y="5909345"/>
            <a:ext cx="7152588" cy="265459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סרקו אותי</a:t>
            </a:r>
            <a:endParaRPr lang="LID4096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A06AA473-9689-4010-BDBD-700A0B271BD2}"/>
              </a:ext>
            </a:extLst>
          </p:cNvPr>
          <p:cNvSpPr txBox="1">
            <a:spLocks/>
          </p:cNvSpPr>
          <p:nvPr/>
        </p:nvSpPr>
        <p:spPr>
          <a:xfrm>
            <a:off x="2519706" y="971467"/>
            <a:ext cx="7152588" cy="2654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ביתן העם היהודי</a:t>
            </a:r>
            <a:endParaRPr lang="LID4096" sz="8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מציין מיקום תוכן 13">
            <a:extLst>
              <a:ext uri="{FF2B5EF4-FFF2-40B4-BE49-F238E27FC236}">
                <a16:creationId xmlns:a16="http://schemas.microsoft.com/office/drawing/2014/main" id="{73F1C9F0-7958-4C1A-BF43-691255CEA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4637" y="1628138"/>
            <a:ext cx="4022725" cy="4022725"/>
          </a:xfrm>
        </p:spPr>
      </p:pic>
    </p:spTree>
    <p:extLst>
      <p:ext uri="{BB962C8B-B14F-4D97-AF65-F5344CB8AC3E}">
        <p14:creationId xmlns:p14="http://schemas.microsoft.com/office/powerpoint/2010/main" val="47917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5FFE24-6C0C-4338-A1A9-B26D6B250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066" y="2584924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he-IL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שעון כיתתי</a:t>
            </a:r>
            <a:endParaRPr lang="LID4096" sz="7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5C38FEC7-B15C-4C7A-B562-E8B1B793A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4" y="4981313"/>
            <a:ext cx="12126012" cy="187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86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86FF6D-6740-4098-818D-5643988B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1480763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he-IL" sz="6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תרבות יהודית</a:t>
            </a:r>
            <a:endParaRPr lang="LID4096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953DB721-3849-4F7A-A464-B3E49C8C43AC}"/>
              </a:ext>
            </a:extLst>
          </p:cNvPr>
          <p:cNvSpPr txBox="1">
            <a:spLocks/>
          </p:cNvSpPr>
          <p:nvPr/>
        </p:nvSpPr>
        <p:spPr>
          <a:xfrm>
            <a:off x="1235964" y="3429000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6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אחריות הדדית</a:t>
            </a:r>
            <a:endParaRPr lang="LID4096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833C1E0C-E8ED-4D13-A0D1-8D3443A782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276150" y="2198425"/>
            <a:ext cx="9955014" cy="187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560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ינטגרל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18</Words>
  <Application>Microsoft Office PowerPoint</Application>
  <PresentationFormat>מסך רחב</PresentationFormat>
  <Paragraphs>7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Calibri</vt:lpstr>
      <vt:lpstr>Levenim MT</vt:lpstr>
      <vt:lpstr>Tw Cen MT</vt:lpstr>
      <vt:lpstr>Tw Cen MT Condensed</vt:lpstr>
      <vt:lpstr>Wingdings 3</vt:lpstr>
      <vt:lpstr>אינטגרל</vt:lpstr>
      <vt:lpstr>ת''ז יהודית ישראלית</vt:lpstr>
      <vt:lpstr>סרקו אותי</vt:lpstr>
      <vt:lpstr>שעון כיתתי</vt:lpstr>
      <vt:lpstr>תרבות יהודית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ת''ז יהודית ישראלית</dc:title>
  <dc:creator>הדסה אפרתי</dc:creator>
  <cp:lastModifiedBy>הדסה אפרתי</cp:lastModifiedBy>
  <cp:revision>3</cp:revision>
  <dcterms:created xsi:type="dcterms:W3CDTF">2023-11-26T09:58:01Z</dcterms:created>
  <dcterms:modified xsi:type="dcterms:W3CDTF">2023-11-26T10:22:51Z</dcterms:modified>
</cp:coreProperties>
</file>