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0"/>
  </p:notesMasterIdLst>
  <p:sldIdLst>
    <p:sldId id="256" r:id="rId3"/>
    <p:sldId id="257" r:id="rId4"/>
    <p:sldId id="265" r:id="rId5"/>
    <p:sldId id="266" r:id="rId6"/>
    <p:sldId id="258" r:id="rId7"/>
    <p:sldId id="259" r:id="rId8"/>
    <p:sldId id="26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David" panose="020E0502060401010101" pitchFamily="34" charset="-79"/>
      <p:regular r:id="rId15"/>
      <p:bold r:id="rId16"/>
    </p:embeddedFont>
    <p:embeddedFont>
      <p:font typeface="Mali" panose="020B0604020202020204" charset="-34"/>
      <p:regular r:id="rId17"/>
      <p:bold r:id="rId18"/>
      <p:italic r:id="rId19"/>
      <p:boldItalic r:id="rId20"/>
    </p:embeddedFont>
    <p:embeddedFont>
      <p:font typeface="Narkisim" panose="020E0502050101010101" pitchFamily="34" charset="-79"/>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E7B28-0E15-457E-A3C3-0A070689B13B}" type="doc">
      <dgm:prSet loTypeId="urn:microsoft.com/office/officeart/2005/8/layout/gear1" loCatId="relationship" qsTypeId="urn:microsoft.com/office/officeart/2005/8/quickstyle/simple1" qsCatId="simple" csTypeId="urn:microsoft.com/office/officeart/2005/8/colors/accent1_2" csCatId="accent1" phldr="1"/>
      <dgm:spPr/>
    </dgm:pt>
    <dgm:pt modelId="{3F0A6D5D-D826-4716-A9B4-589C7DBFA7E0}">
      <dgm:prSet phldrT="[Text]"/>
      <dgm:spPr/>
      <dgm:t>
        <a:bodyPr/>
        <a:lstStyle/>
        <a:p>
          <a:r>
            <a:rPr lang="he-IL" dirty="0"/>
            <a:t>אני </a:t>
          </a:r>
          <a:endParaRPr lang="en-IL" dirty="0"/>
        </a:p>
      </dgm:t>
    </dgm:pt>
    <dgm:pt modelId="{8679FDA4-D48D-4D74-AAEB-E5F1E878016D}" type="parTrans" cxnId="{7645C226-23EB-4F28-ADAA-B21811EEE911}">
      <dgm:prSet/>
      <dgm:spPr/>
      <dgm:t>
        <a:bodyPr/>
        <a:lstStyle/>
        <a:p>
          <a:endParaRPr lang="en-IL"/>
        </a:p>
      </dgm:t>
    </dgm:pt>
    <dgm:pt modelId="{6B51FEE1-92DB-47FE-AD99-D48E3C9CD8FA}" type="sibTrans" cxnId="{7645C226-23EB-4F28-ADAA-B21811EEE911}">
      <dgm:prSet/>
      <dgm:spPr/>
      <dgm:t>
        <a:bodyPr/>
        <a:lstStyle/>
        <a:p>
          <a:endParaRPr lang="en-IL"/>
        </a:p>
      </dgm:t>
    </dgm:pt>
    <dgm:pt modelId="{99B3EAF6-8197-4D45-AD62-A819C1D84E11}">
      <dgm:prSet phldrT="[Text]"/>
      <dgm:spPr/>
      <dgm:t>
        <a:bodyPr/>
        <a:lstStyle/>
        <a:p>
          <a:r>
            <a:rPr lang="he-IL" dirty="0"/>
            <a:t>ישראל</a:t>
          </a:r>
          <a:endParaRPr lang="en-IL" dirty="0"/>
        </a:p>
      </dgm:t>
    </dgm:pt>
    <dgm:pt modelId="{AC32F323-FD85-4788-BE98-CDB3D6E55B32}" type="parTrans" cxnId="{74EA3D60-4A89-4232-AB39-D2D52FA3FBFF}">
      <dgm:prSet/>
      <dgm:spPr/>
      <dgm:t>
        <a:bodyPr/>
        <a:lstStyle/>
        <a:p>
          <a:endParaRPr lang="en-IL"/>
        </a:p>
      </dgm:t>
    </dgm:pt>
    <dgm:pt modelId="{5425472F-5E42-4B88-9BE9-EE82CE4D612B}" type="sibTrans" cxnId="{74EA3D60-4A89-4232-AB39-D2D52FA3FBFF}">
      <dgm:prSet/>
      <dgm:spPr/>
      <dgm:t>
        <a:bodyPr/>
        <a:lstStyle/>
        <a:p>
          <a:endParaRPr lang="en-IL"/>
        </a:p>
      </dgm:t>
    </dgm:pt>
    <dgm:pt modelId="{B1A64754-BBCB-433C-AE54-B4EF7C328C45}">
      <dgm:prSet phldrT="[Text]"/>
      <dgm:spPr/>
      <dgm:t>
        <a:bodyPr/>
        <a:lstStyle/>
        <a:p>
          <a:r>
            <a:rPr lang="he-IL" dirty="0"/>
            <a:t>יהדות</a:t>
          </a:r>
          <a:endParaRPr lang="en-IL" dirty="0"/>
        </a:p>
      </dgm:t>
    </dgm:pt>
    <dgm:pt modelId="{79942650-9026-43E4-A1C5-42A9944EEAF3}" type="parTrans" cxnId="{3C98F076-1CAB-485E-BCEA-7B6D962FB7AB}">
      <dgm:prSet/>
      <dgm:spPr/>
      <dgm:t>
        <a:bodyPr/>
        <a:lstStyle/>
        <a:p>
          <a:endParaRPr lang="en-IL"/>
        </a:p>
      </dgm:t>
    </dgm:pt>
    <dgm:pt modelId="{2D3219DE-36C2-4070-B3E5-4432B88D41E3}" type="sibTrans" cxnId="{3C98F076-1CAB-485E-BCEA-7B6D962FB7AB}">
      <dgm:prSet/>
      <dgm:spPr/>
      <dgm:t>
        <a:bodyPr/>
        <a:lstStyle/>
        <a:p>
          <a:endParaRPr lang="en-IL"/>
        </a:p>
      </dgm:t>
    </dgm:pt>
    <dgm:pt modelId="{582BA2CB-7855-46F5-9953-2E73BD21D69B}" type="pres">
      <dgm:prSet presAssocID="{D10E7B28-0E15-457E-A3C3-0A070689B13B}" presName="composite" presStyleCnt="0">
        <dgm:presLayoutVars>
          <dgm:chMax val="3"/>
          <dgm:animLvl val="lvl"/>
          <dgm:resizeHandles val="exact"/>
        </dgm:presLayoutVars>
      </dgm:prSet>
      <dgm:spPr/>
    </dgm:pt>
    <dgm:pt modelId="{A20C5F53-7CB3-4B11-8777-5D0160E54EEF}" type="pres">
      <dgm:prSet presAssocID="{3F0A6D5D-D826-4716-A9B4-589C7DBFA7E0}" presName="gear1" presStyleLbl="node1" presStyleIdx="0" presStyleCnt="3">
        <dgm:presLayoutVars>
          <dgm:chMax val="1"/>
          <dgm:bulletEnabled val="1"/>
        </dgm:presLayoutVars>
      </dgm:prSet>
      <dgm:spPr/>
    </dgm:pt>
    <dgm:pt modelId="{CC46911D-A3DE-4DFE-B5AB-552DC7BD861E}" type="pres">
      <dgm:prSet presAssocID="{3F0A6D5D-D826-4716-A9B4-589C7DBFA7E0}" presName="gear1srcNode" presStyleLbl="node1" presStyleIdx="0" presStyleCnt="3"/>
      <dgm:spPr/>
    </dgm:pt>
    <dgm:pt modelId="{8F57B66E-6BCB-45C8-BDCD-28100C1277B8}" type="pres">
      <dgm:prSet presAssocID="{3F0A6D5D-D826-4716-A9B4-589C7DBFA7E0}" presName="gear1dstNode" presStyleLbl="node1" presStyleIdx="0" presStyleCnt="3"/>
      <dgm:spPr/>
    </dgm:pt>
    <dgm:pt modelId="{0FC37D7F-6D53-4AF8-9512-AB96072592EC}" type="pres">
      <dgm:prSet presAssocID="{99B3EAF6-8197-4D45-AD62-A819C1D84E11}" presName="gear2" presStyleLbl="node1" presStyleIdx="1" presStyleCnt="3">
        <dgm:presLayoutVars>
          <dgm:chMax val="1"/>
          <dgm:bulletEnabled val="1"/>
        </dgm:presLayoutVars>
      </dgm:prSet>
      <dgm:spPr/>
    </dgm:pt>
    <dgm:pt modelId="{2FC855D3-BA23-4D0F-A903-FD3A38716390}" type="pres">
      <dgm:prSet presAssocID="{99B3EAF6-8197-4D45-AD62-A819C1D84E11}" presName="gear2srcNode" presStyleLbl="node1" presStyleIdx="1" presStyleCnt="3"/>
      <dgm:spPr/>
    </dgm:pt>
    <dgm:pt modelId="{0D2902F8-D549-4F24-BF80-7B48F8E91702}" type="pres">
      <dgm:prSet presAssocID="{99B3EAF6-8197-4D45-AD62-A819C1D84E11}" presName="gear2dstNode" presStyleLbl="node1" presStyleIdx="1" presStyleCnt="3"/>
      <dgm:spPr/>
    </dgm:pt>
    <dgm:pt modelId="{8CDC4B45-DC4B-494F-ACB2-0AF513284982}" type="pres">
      <dgm:prSet presAssocID="{B1A64754-BBCB-433C-AE54-B4EF7C328C45}" presName="gear3" presStyleLbl="node1" presStyleIdx="2" presStyleCnt="3"/>
      <dgm:spPr/>
    </dgm:pt>
    <dgm:pt modelId="{295C8747-74C6-4D1F-9575-53A3248EA4AF}" type="pres">
      <dgm:prSet presAssocID="{B1A64754-BBCB-433C-AE54-B4EF7C328C45}" presName="gear3tx" presStyleLbl="node1" presStyleIdx="2" presStyleCnt="3">
        <dgm:presLayoutVars>
          <dgm:chMax val="1"/>
          <dgm:bulletEnabled val="1"/>
        </dgm:presLayoutVars>
      </dgm:prSet>
      <dgm:spPr/>
    </dgm:pt>
    <dgm:pt modelId="{27D190AB-2605-4211-8A6C-AE1930278DD7}" type="pres">
      <dgm:prSet presAssocID="{B1A64754-BBCB-433C-AE54-B4EF7C328C45}" presName="gear3srcNode" presStyleLbl="node1" presStyleIdx="2" presStyleCnt="3"/>
      <dgm:spPr/>
    </dgm:pt>
    <dgm:pt modelId="{50A9E03D-EB42-4ADE-9B19-B77D964B5AC2}" type="pres">
      <dgm:prSet presAssocID="{B1A64754-BBCB-433C-AE54-B4EF7C328C45}" presName="gear3dstNode" presStyleLbl="node1" presStyleIdx="2" presStyleCnt="3"/>
      <dgm:spPr/>
    </dgm:pt>
    <dgm:pt modelId="{6F1B1947-8932-4A9D-B440-440C52D7CC4B}" type="pres">
      <dgm:prSet presAssocID="{6B51FEE1-92DB-47FE-AD99-D48E3C9CD8FA}" presName="connector1" presStyleLbl="sibTrans2D1" presStyleIdx="0" presStyleCnt="3"/>
      <dgm:spPr/>
    </dgm:pt>
    <dgm:pt modelId="{7891B940-311A-4768-8A09-36802A9553E2}" type="pres">
      <dgm:prSet presAssocID="{5425472F-5E42-4B88-9BE9-EE82CE4D612B}" presName="connector2" presStyleLbl="sibTrans2D1" presStyleIdx="1" presStyleCnt="3"/>
      <dgm:spPr/>
    </dgm:pt>
    <dgm:pt modelId="{77F29B0C-781A-4BF8-BBA8-E90D6408EE14}" type="pres">
      <dgm:prSet presAssocID="{2D3219DE-36C2-4070-B3E5-4432B88D41E3}" presName="connector3" presStyleLbl="sibTrans2D1" presStyleIdx="2" presStyleCnt="3"/>
      <dgm:spPr/>
    </dgm:pt>
  </dgm:ptLst>
  <dgm:cxnLst>
    <dgm:cxn modelId="{DC967C02-E47A-4B7B-8B91-FD7055CBCEB8}" type="presOf" srcId="{3F0A6D5D-D826-4716-A9B4-589C7DBFA7E0}" destId="{A20C5F53-7CB3-4B11-8777-5D0160E54EEF}" srcOrd="0" destOrd="0" presId="urn:microsoft.com/office/officeart/2005/8/layout/gear1"/>
    <dgm:cxn modelId="{2EC87606-7E7A-4C72-8905-A5738A14B09B}" type="presOf" srcId="{3F0A6D5D-D826-4716-A9B4-589C7DBFA7E0}" destId="{CC46911D-A3DE-4DFE-B5AB-552DC7BD861E}" srcOrd="1" destOrd="0" presId="urn:microsoft.com/office/officeart/2005/8/layout/gear1"/>
    <dgm:cxn modelId="{7645C226-23EB-4F28-ADAA-B21811EEE911}" srcId="{D10E7B28-0E15-457E-A3C3-0A070689B13B}" destId="{3F0A6D5D-D826-4716-A9B4-589C7DBFA7E0}" srcOrd="0" destOrd="0" parTransId="{8679FDA4-D48D-4D74-AAEB-E5F1E878016D}" sibTransId="{6B51FEE1-92DB-47FE-AD99-D48E3C9CD8FA}"/>
    <dgm:cxn modelId="{6F61A727-B641-4CBB-A85A-A214FE4C5E52}" type="presOf" srcId="{99B3EAF6-8197-4D45-AD62-A819C1D84E11}" destId="{0FC37D7F-6D53-4AF8-9512-AB96072592EC}" srcOrd="0" destOrd="0" presId="urn:microsoft.com/office/officeart/2005/8/layout/gear1"/>
    <dgm:cxn modelId="{4B750735-453A-4E8A-B2F5-AF5DFC496C39}" type="presOf" srcId="{5425472F-5E42-4B88-9BE9-EE82CE4D612B}" destId="{7891B940-311A-4768-8A09-36802A9553E2}" srcOrd="0" destOrd="0" presId="urn:microsoft.com/office/officeart/2005/8/layout/gear1"/>
    <dgm:cxn modelId="{E703273D-C7DF-4C53-90DC-7D32EF40444C}" type="presOf" srcId="{6B51FEE1-92DB-47FE-AD99-D48E3C9CD8FA}" destId="{6F1B1947-8932-4A9D-B440-440C52D7CC4B}" srcOrd="0" destOrd="0" presId="urn:microsoft.com/office/officeart/2005/8/layout/gear1"/>
    <dgm:cxn modelId="{74EA3D60-4A89-4232-AB39-D2D52FA3FBFF}" srcId="{D10E7B28-0E15-457E-A3C3-0A070689B13B}" destId="{99B3EAF6-8197-4D45-AD62-A819C1D84E11}" srcOrd="1" destOrd="0" parTransId="{AC32F323-FD85-4788-BE98-CDB3D6E55B32}" sibTransId="{5425472F-5E42-4B88-9BE9-EE82CE4D612B}"/>
    <dgm:cxn modelId="{178AF361-FC3E-465E-B6AF-D16867B38E16}" type="presOf" srcId="{2D3219DE-36C2-4070-B3E5-4432B88D41E3}" destId="{77F29B0C-781A-4BF8-BBA8-E90D6408EE14}" srcOrd="0" destOrd="0" presId="urn:microsoft.com/office/officeart/2005/8/layout/gear1"/>
    <dgm:cxn modelId="{7A9F9942-5993-4F11-A27D-C7793C49DA40}" type="presOf" srcId="{3F0A6D5D-D826-4716-A9B4-589C7DBFA7E0}" destId="{8F57B66E-6BCB-45C8-BDCD-28100C1277B8}" srcOrd="2" destOrd="0" presId="urn:microsoft.com/office/officeart/2005/8/layout/gear1"/>
    <dgm:cxn modelId="{3C98F076-1CAB-485E-BCEA-7B6D962FB7AB}" srcId="{D10E7B28-0E15-457E-A3C3-0A070689B13B}" destId="{B1A64754-BBCB-433C-AE54-B4EF7C328C45}" srcOrd="2" destOrd="0" parTransId="{79942650-9026-43E4-A1C5-42A9944EEAF3}" sibTransId="{2D3219DE-36C2-4070-B3E5-4432B88D41E3}"/>
    <dgm:cxn modelId="{6426677C-E120-4E7A-B5F1-9E6BFA019A61}" type="presOf" srcId="{D10E7B28-0E15-457E-A3C3-0A070689B13B}" destId="{582BA2CB-7855-46F5-9953-2E73BD21D69B}" srcOrd="0" destOrd="0" presId="urn:microsoft.com/office/officeart/2005/8/layout/gear1"/>
    <dgm:cxn modelId="{B2A5D688-4CCA-41EB-8699-4BE29917D84D}" type="presOf" srcId="{99B3EAF6-8197-4D45-AD62-A819C1D84E11}" destId="{2FC855D3-BA23-4D0F-A903-FD3A38716390}" srcOrd="1" destOrd="0" presId="urn:microsoft.com/office/officeart/2005/8/layout/gear1"/>
    <dgm:cxn modelId="{B4DA4B96-CA28-4313-B546-9AB7623833BC}" type="presOf" srcId="{99B3EAF6-8197-4D45-AD62-A819C1D84E11}" destId="{0D2902F8-D549-4F24-BF80-7B48F8E91702}" srcOrd="2" destOrd="0" presId="urn:microsoft.com/office/officeart/2005/8/layout/gear1"/>
    <dgm:cxn modelId="{DCC9489D-1AD7-4053-BC3E-DBE88D185584}" type="presOf" srcId="{B1A64754-BBCB-433C-AE54-B4EF7C328C45}" destId="{27D190AB-2605-4211-8A6C-AE1930278DD7}" srcOrd="2" destOrd="0" presId="urn:microsoft.com/office/officeart/2005/8/layout/gear1"/>
    <dgm:cxn modelId="{3DBECF9E-5C21-4912-B84F-154BE19D3803}" type="presOf" srcId="{B1A64754-BBCB-433C-AE54-B4EF7C328C45}" destId="{295C8747-74C6-4D1F-9575-53A3248EA4AF}" srcOrd="1" destOrd="0" presId="urn:microsoft.com/office/officeart/2005/8/layout/gear1"/>
    <dgm:cxn modelId="{E5F47ADD-A665-4FA8-9870-D8677F7579BD}" type="presOf" srcId="{B1A64754-BBCB-433C-AE54-B4EF7C328C45}" destId="{50A9E03D-EB42-4ADE-9B19-B77D964B5AC2}" srcOrd="3" destOrd="0" presId="urn:microsoft.com/office/officeart/2005/8/layout/gear1"/>
    <dgm:cxn modelId="{4D1152F9-27D2-49A2-90A4-CC65658F3230}" type="presOf" srcId="{B1A64754-BBCB-433C-AE54-B4EF7C328C45}" destId="{8CDC4B45-DC4B-494F-ACB2-0AF513284982}" srcOrd="0" destOrd="0" presId="urn:microsoft.com/office/officeart/2005/8/layout/gear1"/>
    <dgm:cxn modelId="{32ECE1F4-8702-4ED4-AB14-9B3E8B1B029B}" type="presParOf" srcId="{582BA2CB-7855-46F5-9953-2E73BD21D69B}" destId="{A20C5F53-7CB3-4B11-8777-5D0160E54EEF}" srcOrd="0" destOrd="0" presId="urn:microsoft.com/office/officeart/2005/8/layout/gear1"/>
    <dgm:cxn modelId="{399FDEEB-3ACA-4E07-8DEE-3EC81A0CC86B}" type="presParOf" srcId="{582BA2CB-7855-46F5-9953-2E73BD21D69B}" destId="{CC46911D-A3DE-4DFE-B5AB-552DC7BD861E}" srcOrd="1" destOrd="0" presId="urn:microsoft.com/office/officeart/2005/8/layout/gear1"/>
    <dgm:cxn modelId="{2208FE3C-E17C-4D01-BF96-C9EADC59C7EC}" type="presParOf" srcId="{582BA2CB-7855-46F5-9953-2E73BD21D69B}" destId="{8F57B66E-6BCB-45C8-BDCD-28100C1277B8}" srcOrd="2" destOrd="0" presId="urn:microsoft.com/office/officeart/2005/8/layout/gear1"/>
    <dgm:cxn modelId="{A6A792FA-1D91-47FC-A02B-782784FCC0F9}" type="presParOf" srcId="{582BA2CB-7855-46F5-9953-2E73BD21D69B}" destId="{0FC37D7F-6D53-4AF8-9512-AB96072592EC}" srcOrd="3" destOrd="0" presId="urn:microsoft.com/office/officeart/2005/8/layout/gear1"/>
    <dgm:cxn modelId="{FB3C8CCF-F7A6-4165-9DBA-6EA32FB9C867}" type="presParOf" srcId="{582BA2CB-7855-46F5-9953-2E73BD21D69B}" destId="{2FC855D3-BA23-4D0F-A903-FD3A38716390}" srcOrd="4" destOrd="0" presId="urn:microsoft.com/office/officeart/2005/8/layout/gear1"/>
    <dgm:cxn modelId="{29575B85-13A4-4811-BFF8-E8F4561116F3}" type="presParOf" srcId="{582BA2CB-7855-46F5-9953-2E73BD21D69B}" destId="{0D2902F8-D549-4F24-BF80-7B48F8E91702}" srcOrd="5" destOrd="0" presId="urn:microsoft.com/office/officeart/2005/8/layout/gear1"/>
    <dgm:cxn modelId="{DE331880-B232-4992-866F-B37E0D01891D}" type="presParOf" srcId="{582BA2CB-7855-46F5-9953-2E73BD21D69B}" destId="{8CDC4B45-DC4B-494F-ACB2-0AF513284982}" srcOrd="6" destOrd="0" presId="urn:microsoft.com/office/officeart/2005/8/layout/gear1"/>
    <dgm:cxn modelId="{00BFA1DD-5B2E-44F3-A551-F6174C4FB1F8}" type="presParOf" srcId="{582BA2CB-7855-46F5-9953-2E73BD21D69B}" destId="{295C8747-74C6-4D1F-9575-53A3248EA4AF}" srcOrd="7" destOrd="0" presId="urn:microsoft.com/office/officeart/2005/8/layout/gear1"/>
    <dgm:cxn modelId="{293AFC68-89B2-4285-84CE-2D25FAF732EA}" type="presParOf" srcId="{582BA2CB-7855-46F5-9953-2E73BD21D69B}" destId="{27D190AB-2605-4211-8A6C-AE1930278DD7}" srcOrd="8" destOrd="0" presId="urn:microsoft.com/office/officeart/2005/8/layout/gear1"/>
    <dgm:cxn modelId="{6E3A6B24-734F-433E-B12B-B5E102EF90D4}" type="presParOf" srcId="{582BA2CB-7855-46F5-9953-2E73BD21D69B}" destId="{50A9E03D-EB42-4ADE-9B19-B77D964B5AC2}" srcOrd="9" destOrd="0" presId="urn:microsoft.com/office/officeart/2005/8/layout/gear1"/>
    <dgm:cxn modelId="{AA428F6A-2818-40B1-A6BB-CE7616825A14}" type="presParOf" srcId="{582BA2CB-7855-46F5-9953-2E73BD21D69B}" destId="{6F1B1947-8932-4A9D-B440-440C52D7CC4B}" srcOrd="10" destOrd="0" presId="urn:microsoft.com/office/officeart/2005/8/layout/gear1"/>
    <dgm:cxn modelId="{9AAC6E47-B2B0-4826-866F-27952B9951BF}" type="presParOf" srcId="{582BA2CB-7855-46F5-9953-2E73BD21D69B}" destId="{7891B940-311A-4768-8A09-36802A9553E2}" srcOrd="11" destOrd="0" presId="urn:microsoft.com/office/officeart/2005/8/layout/gear1"/>
    <dgm:cxn modelId="{56A1FBD7-A54A-4F34-A7B6-B259555D0C29}" type="presParOf" srcId="{582BA2CB-7855-46F5-9953-2E73BD21D69B}" destId="{77F29B0C-781A-4BF8-BBA8-E90D6408EE1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5F53-7CB3-4B11-8777-5D0160E54EEF}">
      <dsp:nvSpPr>
        <dsp:cNvPr id="0" name=""/>
        <dsp:cNvSpPr/>
      </dsp:nvSpPr>
      <dsp:spPr>
        <a:xfrm>
          <a:off x="2961214" y="1898671"/>
          <a:ext cx="2320597" cy="232059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t>אני </a:t>
          </a:r>
          <a:endParaRPr lang="en-IL" sz="2400" kern="1200" dirty="0"/>
        </a:p>
      </dsp:txBody>
      <dsp:txXfrm>
        <a:off x="3427757" y="2442260"/>
        <a:ext cx="1387511" cy="1192835"/>
      </dsp:txXfrm>
    </dsp:sp>
    <dsp:sp modelId="{0FC37D7F-6D53-4AF8-9512-AB96072592EC}">
      <dsp:nvSpPr>
        <dsp:cNvPr id="0" name=""/>
        <dsp:cNvSpPr/>
      </dsp:nvSpPr>
      <dsp:spPr>
        <a:xfrm>
          <a:off x="1611048" y="1350166"/>
          <a:ext cx="1687707" cy="16877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t>ישראל</a:t>
          </a:r>
          <a:endParaRPr lang="en-IL" sz="2400" kern="1200" dirty="0"/>
        </a:p>
      </dsp:txBody>
      <dsp:txXfrm>
        <a:off x="2035933" y="1777619"/>
        <a:ext cx="837937" cy="832801"/>
      </dsp:txXfrm>
    </dsp:sp>
    <dsp:sp modelId="{8CDC4B45-DC4B-494F-ACB2-0AF513284982}">
      <dsp:nvSpPr>
        <dsp:cNvPr id="0" name=""/>
        <dsp:cNvSpPr/>
      </dsp:nvSpPr>
      <dsp:spPr>
        <a:xfrm rot="20700000">
          <a:off x="2556336" y="185820"/>
          <a:ext cx="1653608" cy="165360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t>יהדות</a:t>
          </a:r>
          <a:endParaRPr lang="en-IL" sz="2400" kern="1200" dirty="0"/>
        </a:p>
      </dsp:txBody>
      <dsp:txXfrm rot="-20700000">
        <a:off x="2919021" y="548504"/>
        <a:ext cx="928239" cy="928239"/>
      </dsp:txXfrm>
    </dsp:sp>
    <dsp:sp modelId="{6F1B1947-8932-4A9D-B440-440C52D7CC4B}">
      <dsp:nvSpPr>
        <dsp:cNvPr id="0" name=""/>
        <dsp:cNvSpPr/>
      </dsp:nvSpPr>
      <dsp:spPr>
        <a:xfrm>
          <a:off x="2783049" y="1548341"/>
          <a:ext cx="2970365" cy="2970365"/>
        </a:xfrm>
        <a:prstGeom prst="circularArrow">
          <a:avLst>
            <a:gd name="adj1" fmla="val 4688"/>
            <a:gd name="adj2" fmla="val 299029"/>
            <a:gd name="adj3" fmla="val 2516832"/>
            <a:gd name="adj4" fmla="val 1585984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1B940-311A-4768-8A09-36802A9553E2}">
      <dsp:nvSpPr>
        <dsp:cNvPr id="0" name=""/>
        <dsp:cNvSpPr/>
      </dsp:nvSpPr>
      <dsp:spPr>
        <a:xfrm>
          <a:off x="1312158" y="976633"/>
          <a:ext cx="2158156" cy="215815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29B0C-781A-4BF8-BBA8-E90D6408EE14}">
      <dsp:nvSpPr>
        <dsp:cNvPr id="0" name=""/>
        <dsp:cNvSpPr/>
      </dsp:nvSpPr>
      <dsp:spPr>
        <a:xfrm>
          <a:off x="2173840" y="-176489"/>
          <a:ext cx="2326926" cy="232692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11"/>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11"/>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1"/>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1"/>
          <p:cNvSpPr>
            <a:spLocks noGrp="1"/>
          </p:cNvSpPr>
          <p:nvPr>
            <p:ph type="pic" idx="2"/>
          </p:nvPr>
        </p:nvSpPr>
        <p:spPr>
          <a:xfrm>
            <a:off x="5183188" y="987425"/>
            <a:ext cx="6172200" cy="4873625"/>
          </a:xfrm>
          <a:prstGeom prst="rect">
            <a:avLst/>
          </a:prstGeom>
          <a:noFill/>
          <a:ln>
            <a:noFill/>
          </a:ln>
        </p:spPr>
      </p:sp>
      <p:sp>
        <p:nvSpPr>
          <p:cNvPr id="116" name="Google Shape;116;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4"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4"/>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7"/>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7"/>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a:spLocks noGrp="1"/>
          </p:cNvSpPr>
          <p:nvPr>
            <p:ph type="pic" idx="2"/>
          </p:nvPr>
        </p:nvSpPr>
        <p:spPr>
          <a:xfrm>
            <a:off x="881448" y="1275749"/>
            <a:ext cx="6172200" cy="5052498"/>
          </a:xfrm>
          <a:prstGeom prst="rect">
            <a:avLst/>
          </a:prstGeom>
          <a:noFill/>
          <a:ln>
            <a:noFill/>
          </a:ln>
        </p:spPr>
      </p:sp>
      <p:sp>
        <p:nvSpPr>
          <p:cNvPr id="49" name="Google Shape;49;p10"/>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ctrTitle"/>
          </p:nvPr>
        </p:nvSpPr>
        <p:spPr>
          <a:xfrm>
            <a:off x="1524010" y="1041312"/>
            <a:ext cx="9144000" cy="1509977"/>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5500" b="1" dirty="0">
                <a:latin typeface="David"/>
                <a:ea typeface="David"/>
                <a:cs typeface="David"/>
                <a:sym typeface="David"/>
              </a:rPr>
              <a:t>אנו - מוזיאון העם היהודי</a:t>
            </a:r>
            <a:endParaRPr sz="5500" b="1" dirty="0">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he-IL" sz="6600" b="1" dirty="0">
                <a:solidFill>
                  <a:schemeClr val="accent4"/>
                </a:solidFill>
                <a:latin typeface="David"/>
                <a:ea typeface="David"/>
                <a:cs typeface="David"/>
                <a:sym typeface="David"/>
              </a:rPr>
              <a:t>הקשר האמיתי</a:t>
            </a:r>
            <a:endParaRPr sz="6600" b="1" dirty="0">
              <a:solidFill>
                <a:schemeClr val="accent4"/>
              </a:solidFill>
              <a:latin typeface="David"/>
              <a:ea typeface="David"/>
              <a:cs typeface="David"/>
              <a:sym typeface="David"/>
            </a:endParaRPr>
          </a:p>
        </p:txBody>
      </p:sp>
      <p:pic>
        <p:nvPicPr>
          <p:cNvPr id="137" name="Google Shape;137;p24"/>
          <p:cNvPicPr preferRelativeResize="0"/>
          <p:nvPr/>
        </p:nvPicPr>
        <p:blipFill>
          <a:blip r:embed="rId3">
            <a:alphaModFix/>
          </a:blip>
          <a:stretch>
            <a:fillRect/>
          </a:stretch>
        </p:blipFill>
        <p:spPr>
          <a:xfrm>
            <a:off x="1048554" y="2551289"/>
            <a:ext cx="9756224" cy="4102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ctrTitle"/>
          </p:nvPr>
        </p:nvSpPr>
        <p:spPr>
          <a:xfrm>
            <a:off x="529526" y="1614311"/>
            <a:ext cx="11132947" cy="4697358"/>
          </a:xfrm>
          <a:prstGeom prst="rect">
            <a:avLst/>
          </a:prstGeom>
          <a:noFill/>
          <a:ln>
            <a:noFill/>
          </a:ln>
        </p:spPr>
        <p:txBody>
          <a:bodyPr spcFirstLastPara="1" wrap="square" lIns="91425" tIns="45700" rIns="91425" bIns="45700" anchor="b" anchorCtr="0">
            <a:noAutofit/>
          </a:bodyPr>
          <a:lstStyle/>
          <a:p>
            <a:pPr lvl="0" algn="r" rtl="1">
              <a:lnSpc>
                <a:spcPct val="115000"/>
              </a:lnSpc>
              <a:buSzPts val="10350"/>
            </a:pPr>
            <a:r>
              <a:rPr lang="he-IL" altLang="he-IL" sz="4000" b="1" dirty="0">
                <a:latin typeface="Narkisim" panose="020E0502050101010101" pitchFamily="34" charset="-79"/>
                <a:cs typeface="Narkisim" panose="020E0502050101010101" pitchFamily="34" charset="-79"/>
              </a:rPr>
              <a:t>הסיפור שלנו: מי אנחנו?</a:t>
            </a:r>
            <a:br>
              <a:rPr lang="he-IL" altLang="he-IL" sz="4000" b="1" dirty="0">
                <a:latin typeface="Narkisim" panose="020E0502050101010101" pitchFamily="34" charset="-79"/>
                <a:cs typeface="Narkisim" panose="020E0502050101010101" pitchFamily="34" charset="-79"/>
              </a:rPr>
            </a:br>
            <a:endParaRPr sz="3300" dirty="0">
              <a:solidFill>
                <a:schemeClr val="dk1"/>
              </a:solidFill>
              <a:latin typeface="David"/>
              <a:ea typeface="David"/>
              <a:cs typeface="David"/>
              <a:sym typeface="David"/>
            </a:endParaRPr>
          </a:p>
          <a:p>
            <a:r>
              <a:rPr lang="he-IL" altLang="he-IL" sz="3600" dirty="0">
                <a:latin typeface="Narkisim" panose="020E0502050101010101" pitchFamily="34" charset="-79"/>
                <a:cs typeface="Narkisim" panose="020E0502050101010101" pitchFamily="34" charset="-79"/>
              </a:rPr>
              <a:t>לפני זמן מה פגשתי אישה יפה,</a:t>
            </a:r>
            <a:br>
              <a:rPr lang="he-IL" altLang="he-IL" sz="3600" dirty="0">
                <a:latin typeface="Narkisim" panose="020E0502050101010101" pitchFamily="34" charset="-79"/>
                <a:cs typeface="Narkisim" panose="020E0502050101010101" pitchFamily="34" charset="-79"/>
              </a:rPr>
            </a:br>
            <a:r>
              <a:rPr lang="he-IL" altLang="he-IL" sz="3600" dirty="0">
                <a:latin typeface="Narkisim" panose="020E0502050101010101" pitchFamily="34" charset="-79"/>
                <a:cs typeface="Narkisim" panose="020E0502050101010101" pitchFamily="34" charset="-79"/>
              </a:rPr>
              <a:t>שסבה עשה לי ברית מילה</a:t>
            </a:r>
            <a:br>
              <a:rPr lang="he-IL" altLang="he-IL" sz="3600" dirty="0">
                <a:latin typeface="Narkisim" panose="020E0502050101010101" pitchFamily="34" charset="-79"/>
                <a:cs typeface="Narkisim" panose="020E0502050101010101" pitchFamily="34" charset="-79"/>
              </a:rPr>
            </a:br>
            <a:r>
              <a:rPr lang="he-IL" altLang="he-IL" sz="3600" dirty="0">
                <a:latin typeface="Narkisim" panose="020E0502050101010101" pitchFamily="34" charset="-79"/>
                <a:cs typeface="Narkisim" panose="020E0502050101010101" pitchFamily="34" charset="-79"/>
              </a:rPr>
              <a:t>זמן רב לפני שנולדה. אמרתי לה,</a:t>
            </a:r>
            <a:br>
              <a:rPr lang="he-IL" altLang="he-IL" sz="3600" dirty="0">
                <a:latin typeface="Narkisim" panose="020E0502050101010101" pitchFamily="34" charset="-79"/>
                <a:cs typeface="Narkisim" panose="020E0502050101010101" pitchFamily="34" charset="-79"/>
              </a:rPr>
            </a:br>
            <a:r>
              <a:rPr lang="he-IL" altLang="he-IL" sz="4000" b="1" dirty="0">
                <a:latin typeface="Narkisim" panose="020E0502050101010101" pitchFamily="34" charset="-79"/>
                <a:cs typeface="Narkisim" panose="020E0502050101010101" pitchFamily="34" charset="-79"/>
              </a:rPr>
              <a:t>את לא מכירה אותי ואני לא מכיר אותך,</a:t>
            </a:r>
            <a:br>
              <a:rPr lang="he-IL" altLang="he-IL" sz="4000" b="1" dirty="0">
                <a:latin typeface="Narkisim" panose="020E0502050101010101" pitchFamily="34" charset="-79"/>
                <a:cs typeface="Narkisim" panose="020E0502050101010101" pitchFamily="34" charset="-79"/>
              </a:rPr>
            </a:br>
            <a:r>
              <a:rPr lang="he-IL" altLang="he-IL" sz="4000" b="1" dirty="0">
                <a:latin typeface="Narkisim" panose="020E0502050101010101" pitchFamily="34" charset="-79"/>
                <a:cs typeface="Narkisim" panose="020E0502050101010101" pitchFamily="34" charset="-79"/>
              </a:rPr>
              <a:t>אבל אנחנו העם היהודי,</a:t>
            </a:r>
            <a:br>
              <a:rPr lang="he-IL" altLang="he-IL" sz="4000" b="1" dirty="0">
                <a:latin typeface="Narkisim" panose="020E0502050101010101" pitchFamily="34" charset="-79"/>
                <a:cs typeface="Narkisim" panose="020E0502050101010101" pitchFamily="34" charset="-79"/>
              </a:rPr>
            </a:br>
            <a:r>
              <a:rPr lang="he-IL" altLang="he-IL" sz="3600" dirty="0">
                <a:latin typeface="Narkisim" panose="020E0502050101010101" pitchFamily="34" charset="-79"/>
                <a:cs typeface="Narkisim" panose="020E0502050101010101" pitchFamily="34" charset="-79"/>
              </a:rPr>
              <a:t>סבך המת ואני הנימול ואת הנכדה היפה</a:t>
            </a:r>
            <a:br>
              <a:rPr lang="he-IL" altLang="he-IL" sz="3600" dirty="0">
                <a:latin typeface="Narkisim" panose="020E0502050101010101" pitchFamily="34" charset="-79"/>
                <a:cs typeface="Narkisim" panose="020E0502050101010101" pitchFamily="34" charset="-79"/>
              </a:rPr>
            </a:br>
            <a:r>
              <a:rPr lang="he-IL" altLang="he-IL" sz="3600" dirty="0">
                <a:latin typeface="Narkisim" panose="020E0502050101010101" pitchFamily="34" charset="-79"/>
                <a:cs typeface="Narkisim" panose="020E0502050101010101" pitchFamily="34" charset="-79"/>
              </a:rPr>
              <a:t>זהובת השיער: אנחנו העם היהודי.</a:t>
            </a:r>
            <a:br>
              <a:rPr lang="he-IL" altLang="he-IL" sz="3600" dirty="0">
                <a:latin typeface="Narkisim" panose="020E0502050101010101" pitchFamily="34" charset="-79"/>
                <a:cs typeface="Narkisim" panose="020E0502050101010101" pitchFamily="34" charset="-79"/>
              </a:rPr>
            </a:br>
            <a:r>
              <a:rPr lang="he-IL" altLang="he-IL" sz="2400" b="1" dirty="0">
                <a:latin typeface="Narkisim" panose="020E0502050101010101" pitchFamily="34" charset="-79"/>
                <a:cs typeface="Narkisim" panose="020E0502050101010101" pitchFamily="34" charset="-79"/>
              </a:rPr>
              <a:t>מתוך: היהודים / יהודה עמיחי</a:t>
            </a:r>
            <a:br>
              <a:rPr lang="en-US" altLang="he-IL" sz="2400" b="1" dirty="0">
                <a:latin typeface="Narkisim" panose="020E0502050101010101" pitchFamily="34" charset="-79"/>
                <a:cs typeface="Narkisim" panose="020E0502050101010101" pitchFamily="34" charset="-79"/>
              </a:rPr>
            </a:br>
            <a:endParaRPr sz="3300" dirty="0">
              <a:solidFill>
                <a:schemeClr val="dk1"/>
              </a:solidFill>
              <a:latin typeface="David"/>
              <a:ea typeface="David"/>
              <a:cs typeface="David"/>
              <a:sym typeface="David"/>
            </a:endParaRPr>
          </a:p>
        </p:txBody>
      </p:sp>
      <p:sp>
        <p:nvSpPr>
          <p:cNvPr id="143" name="Google Shape;143;p25"/>
          <p:cNvSpPr txBox="1"/>
          <p:nvPr/>
        </p:nvSpPr>
        <p:spPr>
          <a:xfrm>
            <a:off x="4055250" y="605648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בית הספר ללימודי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אנו - מוזיאון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2814FF"/>
              </a:solidFill>
              <a:latin typeface="David"/>
              <a:ea typeface="David"/>
              <a:cs typeface="David"/>
              <a:sym typeface="Davi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64BCA-A6DE-4E24-A833-879C3789D92C}"/>
              </a:ext>
            </a:extLst>
          </p:cNvPr>
          <p:cNvSpPr>
            <a:spLocks noGrp="1"/>
          </p:cNvSpPr>
          <p:nvPr>
            <p:ph type="body" idx="1"/>
          </p:nvPr>
        </p:nvSpPr>
        <p:spPr>
          <a:xfrm>
            <a:off x="1440083" y="719665"/>
            <a:ext cx="10515600" cy="4286850"/>
          </a:xfrm>
        </p:spPr>
        <p:txBody>
          <a:bodyPr/>
          <a:lstStyle/>
          <a:p>
            <a:r>
              <a:rPr lang="he-IL" dirty="0"/>
              <a:t>שם ולמה קוראים לי ככה</a:t>
            </a:r>
          </a:p>
          <a:p>
            <a:endParaRPr lang="he-IL" dirty="0"/>
          </a:p>
          <a:p>
            <a:r>
              <a:rPr lang="he-IL" dirty="0"/>
              <a:t>השלימט את המשפט: ישראל היא בשבילי ____ </a:t>
            </a:r>
            <a:r>
              <a:rPr lang="he-IL" sz="2400" dirty="0"/>
              <a:t>(אסור "בית")</a:t>
            </a:r>
          </a:p>
          <a:p>
            <a:endParaRPr lang="he-IL" sz="2400" dirty="0"/>
          </a:p>
          <a:p>
            <a:r>
              <a:rPr lang="he-IL" dirty="0"/>
              <a:t>זיכרון יהודי משמעותי שלי </a:t>
            </a:r>
            <a:r>
              <a:rPr lang="he-IL" sz="2400" dirty="0"/>
              <a:t>(</a:t>
            </a:r>
            <a:r>
              <a:rPr lang="he-IL" sz="2400" u="sng" dirty="0"/>
              <a:t>או</a:t>
            </a:r>
            <a:r>
              <a:rPr lang="he-IL" sz="2400" dirty="0"/>
              <a:t> ישראלי, </a:t>
            </a:r>
            <a:r>
              <a:rPr lang="he-IL" sz="2400" u="sng" dirty="0"/>
              <a:t>או</a:t>
            </a:r>
            <a:r>
              <a:rPr lang="he-IL" sz="2400" dirty="0"/>
              <a:t> משפחתי)</a:t>
            </a:r>
          </a:p>
          <a:p>
            <a:endParaRPr lang="he-IL" dirty="0"/>
          </a:p>
          <a:p>
            <a:pPr marL="114300" indent="0">
              <a:buNone/>
            </a:pPr>
            <a:endParaRPr lang="he-IL" dirty="0"/>
          </a:p>
          <a:p>
            <a:endParaRPr lang="en-IL" dirty="0"/>
          </a:p>
        </p:txBody>
      </p:sp>
      <p:graphicFrame>
        <p:nvGraphicFramePr>
          <p:cNvPr id="4" name="Diagram 3">
            <a:extLst>
              <a:ext uri="{FF2B5EF4-FFF2-40B4-BE49-F238E27FC236}">
                <a16:creationId xmlns:a16="http://schemas.microsoft.com/office/drawing/2014/main" id="{1B9ACAA3-0B96-4C3F-B733-F2B6E4BCFCA4}"/>
              </a:ext>
            </a:extLst>
          </p:cNvPr>
          <p:cNvGraphicFramePr/>
          <p:nvPr>
            <p:extLst>
              <p:ext uri="{D42A27DB-BD31-4B8C-83A1-F6EECF244321}">
                <p14:modId xmlns:p14="http://schemas.microsoft.com/office/powerpoint/2010/main" val="3686986069"/>
              </p:ext>
            </p:extLst>
          </p:nvPr>
        </p:nvGraphicFramePr>
        <p:xfrm>
          <a:off x="-828518" y="2335755"/>
          <a:ext cx="6344356" cy="421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63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31F0-5658-400A-9904-96D012E4626E}"/>
              </a:ext>
            </a:extLst>
          </p:cNvPr>
          <p:cNvSpPr>
            <a:spLocks noGrp="1"/>
          </p:cNvSpPr>
          <p:nvPr>
            <p:ph type="title"/>
          </p:nvPr>
        </p:nvSpPr>
        <p:spPr/>
        <p:txBody>
          <a:bodyPr/>
          <a:lstStyle/>
          <a:p>
            <a:r>
              <a:rPr lang="he-IL" dirty="0"/>
              <a:t>חיבורים בין זהויות יהודיות מכל העולם</a:t>
            </a:r>
            <a:endParaRPr lang="en-IL" dirty="0"/>
          </a:p>
        </p:txBody>
      </p:sp>
      <p:pic>
        <p:nvPicPr>
          <p:cNvPr id="1026" name="Picture 2" descr="Networking: você sabe o que significa esse termo que vem do inglês? -  Wizard Idiomas">
            <a:extLst>
              <a:ext uri="{FF2B5EF4-FFF2-40B4-BE49-F238E27FC236}">
                <a16:creationId xmlns:a16="http://schemas.microsoft.com/office/drawing/2014/main" id="{F708CADD-AF1F-4EDD-8654-D7E5ED79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39883"/>
            <a:ext cx="6945775" cy="390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ctrTitle"/>
          </p:nvPr>
        </p:nvSpPr>
        <p:spPr>
          <a:xfrm>
            <a:off x="-1380057" y="4666747"/>
            <a:ext cx="13220958" cy="2387700"/>
          </a:xfrm>
          <a:prstGeom prst="rect">
            <a:avLst/>
          </a:prstGeom>
          <a:noFill/>
          <a:ln>
            <a:noFill/>
          </a:ln>
        </p:spPr>
        <p:txBody>
          <a:bodyPr spcFirstLastPara="1" wrap="square" lIns="91425" tIns="45700" rIns="91425" bIns="45700" anchor="b" anchorCtr="0">
            <a:noAutofit/>
          </a:bodyPr>
          <a:lstStyle/>
          <a:p>
            <a:pPr lvl="0" algn="r" rtl="1">
              <a:buSzPts val="10350"/>
            </a:pPr>
            <a:r>
              <a:rPr lang="he-IL" altLang="he-IL" sz="4000" b="1" dirty="0">
                <a:latin typeface="Narkisim" panose="020E0502050101010101" pitchFamily="34" charset="-79"/>
                <a:cs typeface="Narkisim" panose="020E0502050101010101" pitchFamily="34" charset="-79"/>
              </a:rPr>
              <a:t>הסיפור שלנו – </a:t>
            </a:r>
            <a:br>
              <a:rPr lang="he-IL" altLang="he-IL" sz="4000" b="1" dirty="0">
                <a:latin typeface="Narkisim" panose="020E0502050101010101" pitchFamily="34" charset="-79"/>
                <a:cs typeface="Narkisim" panose="020E0502050101010101" pitchFamily="34" charset="-79"/>
              </a:rPr>
            </a:br>
            <a:r>
              <a:rPr lang="he-IL" altLang="he-IL" sz="4000" b="1" dirty="0">
                <a:latin typeface="Narkisim" panose="020E0502050101010101" pitchFamily="34" charset="-79"/>
                <a:cs typeface="Narkisim" panose="020E0502050101010101" pitchFamily="34" charset="-79"/>
              </a:rPr>
              <a:t>"מרחב זהותי" המבוסס על</a:t>
            </a:r>
            <a:r>
              <a:rPr lang="iw-IL" sz="4000" b="1" dirty="0">
                <a:solidFill>
                  <a:srgbClr val="2814FF"/>
                </a:solidFill>
                <a:latin typeface="David"/>
                <a:ea typeface="David"/>
                <a:cs typeface="David"/>
                <a:sym typeface="David"/>
              </a:rPr>
              <a:t>:</a:t>
            </a:r>
            <a:endParaRPr sz="4000" b="1" dirty="0">
              <a:solidFill>
                <a:srgbClr val="2814FF"/>
              </a:solidFill>
              <a:latin typeface="David"/>
              <a:ea typeface="David"/>
              <a:cs typeface="David"/>
              <a:sym typeface="David"/>
            </a:endParaRPr>
          </a:p>
          <a:p>
            <a:pPr algn="r" eaLnBrk="1" hangingPunct="1"/>
            <a:r>
              <a:rPr lang="he-IL" altLang="he-IL" sz="2800" dirty="0">
                <a:latin typeface="Narkisim" panose="020E0502050101010101" pitchFamily="34" charset="-79"/>
                <a:cs typeface="Narkisim" panose="020E0502050101010101" pitchFamily="34" charset="-79"/>
              </a:rPr>
              <a:t>זיכרון היסטורי</a:t>
            </a:r>
            <a:br>
              <a:rPr lang="he-IL" altLang="he-IL" sz="2800" dirty="0">
                <a:latin typeface="Narkisim" panose="020E0502050101010101" pitchFamily="34" charset="-79"/>
                <a:cs typeface="Narkisim" panose="020E0502050101010101" pitchFamily="34" charset="-79"/>
              </a:rPr>
            </a:br>
            <a:br>
              <a:rPr lang="he-IL" altLang="he-IL" sz="2800" dirty="0">
                <a:latin typeface="Narkisim" panose="020E0502050101010101" pitchFamily="34" charset="-79"/>
                <a:cs typeface="Narkisim" panose="020E0502050101010101" pitchFamily="34" charset="-79"/>
              </a:rPr>
            </a:br>
            <a:r>
              <a:rPr lang="he-IL" altLang="he-IL" sz="2800" dirty="0">
                <a:latin typeface="Narkisim" panose="020E0502050101010101" pitchFamily="34" charset="-79"/>
                <a:cs typeface="Narkisim" panose="020E0502050101010101" pitchFamily="34" charset="-79"/>
              </a:rPr>
              <a:t>זיקה מרובת פנים לישראל</a:t>
            </a:r>
            <a:br>
              <a:rPr lang="he-IL" altLang="he-IL" sz="2800" dirty="0">
                <a:latin typeface="Narkisim" panose="020E0502050101010101" pitchFamily="34" charset="-79"/>
                <a:cs typeface="Narkisim" panose="020E0502050101010101" pitchFamily="34" charset="-79"/>
              </a:rPr>
            </a:br>
            <a:br>
              <a:rPr lang="he-IL" altLang="he-IL" sz="2800" dirty="0">
                <a:latin typeface="Narkisim" panose="020E0502050101010101" pitchFamily="34" charset="-79"/>
                <a:cs typeface="Narkisim" panose="020E0502050101010101" pitchFamily="34" charset="-79"/>
              </a:rPr>
            </a:br>
            <a:r>
              <a:rPr lang="he-IL" altLang="he-IL" sz="2800" dirty="0">
                <a:latin typeface="Narkisim" panose="020E0502050101010101" pitchFamily="34" charset="-79"/>
                <a:cs typeface="Narkisim" panose="020E0502050101010101" pitchFamily="34" charset="-79"/>
              </a:rPr>
              <a:t>עולם יצירה יהודי</a:t>
            </a:r>
            <a:br>
              <a:rPr lang="he-IL" altLang="he-IL" sz="2800" dirty="0">
                <a:latin typeface="Narkisim" panose="020E0502050101010101" pitchFamily="34" charset="-79"/>
                <a:cs typeface="Narkisim" panose="020E0502050101010101" pitchFamily="34" charset="-79"/>
              </a:rPr>
            </a:br>
            <a:br>
              <a:rPr lang="he-IL" altLang="he-IL" sz="2800" dirty="0">
                <a:latin typeface="Narkisim" panose="020E0502050101010101" pitchFamily="34" charset="-79"/>
                <a:cs typeface="Narkisim" panose="020E0502050101010101" pitchFamily="34" charset="-79"/>
              </a:rPr>
            </a:br>
            <a:r>
              <a:rPr lang="he-IL" altLang="he-IL" sz="2800" dirty="0">
                <a:latin typeface="Narkisim" panose="020E0502050101010101" pitchFamily="34" charset="-79"/>
                <a:cs typeface="Narkisim" panose="020E0502050101010101" pitchFamily="34" charset="-79"/>
              </a:rPr>
              <a:t>עולם ערכים ייחודי</a:t>
            </a:r>
            <a:br>
              <a:rPr lang="he-IL" altLang="he-IL" sz="2800" dirty="0">
                <a:latin typeface="Narkisim" panose="020E0502050101010101" pitchFamily="34" charset="-79"/>
                <a:cs typeface="Narkisim" panose="020E0502050101010101" pitchFamily="34" charset="-79"/>
              </a:rPr>
            </a:br>
            <a:br>
              <a:rPr lang="he-IL" altLang="he-IL" sz="2800" dirty="0">
                <a:latin typeface="Narkisim" panose="020E0502050101010101" pitchFamily="34" charset="-79"/>
                <a:cs typeface="Narkisim" panose="020E0502050101010101" pitchFamily="34" charset="-79"/>
              </a:rPr>
            </a:br>
            <a:r>
              <a:rPr lang="he-IL" altLang="he-IL" sz="2800" dirty="0">
                <a:latin typeface="Narkisim" panose="020E0502050101010101" pitchFamily="34" charset="-79"/>
                <a:cs typeface="Narkisim" panose="020E0502050101010101" pitchFamily="34" charset="-79"/>
              </a:rPr>
              <a:t>אורח חיים יהודי</a:t>
            </a:r>
            <a:br>
              <a:rPr lang="he-IL" altLang="he-IL" sz="2800" dirty="0">
                <a:latin typeface="Narkisim" panose="020E0502050101010101" pitchFamily="34" charset="-79"/>
                <a:cs typeface="Narkisim" panose="020E0502050101010101" pitchFamily="34" charset="-79"/>
              </a:rPr>
            </a:br>
            <a:br>
              <a:rPr lang="he-IL" altLang="he-IL" sz="2800" dirty="0">
                <a:latin typeface="Narkisim" panose="020E0502050101010101" pitchFamily="34" charset="-79"/>
                <a:cs typeface="Narkisim" panose="020E0502050101010101" pitchFamily="34" charset="-79"/>
              </a:rPr>
            </a:br>
            <a:r>
              <a:rPr lang="he-IL" altLang="he-IL" sz="2800" dirty="0">
                <a:latin typeface="Narkisim" panose="020E0502050101010101" pitchFamily="34" charset="-79"/>
                <a:cs typeface="Narkisim" panose="020E0502050101010101" pitchFamily="34" charset="-79"/>
              </a:rPr>
              <a:t>שפה עברית</a:t>
            </a:r>
            <a:br>
              <a:rPr lang="he-IL" altLang="he-IL" sz="3600" dirty="0">
                <a:latin typeface="Narkisim" panose="020E0502050101010101" pitchFamily="34" charset="-79"/>
                <a:cs typeface="Narkisim" panose="020E0502050101010101" pitchFamily="34" charset="-79"/>
              </a:rPr>
            </a:br>
            <a:br>
              <a:rPr lang="en-US" altLang="he-IL" sz="3600" b="1" dirty="0">
                <a:latin typeface="Narkisim" panose="020E0502050101010101" pitchFamily="34" charset="-79"/>
                <a:cs typeface="Narkisim" panose="020E0502050101010101" pitchFamily="34" charset="-79"/>
              </a:rPr>
            </a:br>
            <a:endParaRPr sz="3300" dirty="0">
              <a:solidFill>
                <a:schemeClr val="dk1"/>
              </a:solidFill>
              <a:latin typeface="David"/>
              <a:ea typeface="David"/>
              <a:cs typeface="David"/>
              <a:sym typeface="David"/>
            </a:endParaRPr>
          </a:p>
        </p:txBody>
      </p:sp>
      <p:sp>
        <p:nvSpPr>
          <p:cNvPr id="149" name="Google Shape;149;p26"/>
          <p:cNvSpPr txBox="1"/>
          <p:nvPr/>
        </p:nvSpPr>
        <p:spPr>
          <a:xfrm>
            <a:off x="4131460" y="6040736"/>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בית הספר ללימודי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אנו - מוזיאון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Title 1">
            <a:extLst>
              <a:ext uri="{FF2B5EF4-FFF2-40B4-BE49-F238E27FC236}">
                <a16:creationId xmlns:a16="http://schemas.microsoft.com/office/drawing/2014/main" id="{0ABB9DD3-6EAA-4B2E-8D0F-FA62FD4AEC6D}"/>
              </a:ext>
            </a:extLst>
          </p:cNvPr>
          <p:cNvSpPr>
            <a:spLocks noGrp="1"/>
          </p:cNvSpPr>
          <p:nvPr>
            <p:ph type="ctrTitle"/>
          </p:nvPr>
        </p:nvSpPr>
        <p:spPr>
          <a:xfrm>
            <a:off x="1524000" y="1122363"/>
            <a:ext cx="9144000" cy="864481"/>
          </a:xfrm>
        </p:spPr>
        <p:txBody>
          <a:bodyPr>
            <a:normAutofit fontScale="90000"/>
          </a:bodyPr>
          <a:lstStyle/>
          <a:p>
            <a:r>
              <a:rPr lang="he-IL" altLang="he-IL" b="1" dirty="0">
                <a:latin typeface="Narkisim" panose="020E0502050101010101" pitchFamily="34" charset="-79"/>
                <a:cs typeface="Narkisim" panose="020E0502050101010101" pitchFamily="34" charset="-79"/>
              </a:rPr>
              <a:t>אנחנו: עַם הסיפור </a:t>
            </a:r>
            <a:endParaRPr lang="en-IL" dirty="0"/>
          </a:p>
        </p:txBody>
      </p:sp>
      <p:sp>
        <p:nvSpPr>
          <p:cNvPr id="3" name="Subtitle 2">
            <a:extLst>
              <a:ext uri="{FF2B5EF4-FFF2-40B4-BE49-F238E27FC236}">
                <a16:creationId xmlns:a16="http://schemas.microsoft.com/office/drawing/2014/main" id="{B5A0F655-EBDE-4444-ACC6-6161C8EF1B98}"/>
              </a:ext>
            </a:extLst>
          </p:cNvPr>
          <p:cNvSpPr>
            <a:spLocks noGrp="1"/>
          </p:cNvSpPr>
          <p:nvPr>
            <p:ph type="subTitle" idx="1"/>
          </p:nvPr>
        </p:nvSpPr>
        <p:spPr>
          <a:xfrm>
            <a:off x="4131460" y="2156178"/>
            <a:ext cx="4413956" cy="3270956"/>
          </a:xfrm>
        </p:spPr>
        <p:txBody>
          <a:bodyPr>
            <a:normAutofit fontScale="92500" lnSpcReduction="10000"/>
          </a:bodyPr>
          <a:lstStyle/>
          <a:p>
            <a:pPr algn="r"/>
            <a:r>
              <a:rPr lang="he-IL" altLang="he-IL" b="1" dirty="0">
                <a:latin typeface="Narkisim" panose="020E0502050101010101" pitchFamily="34" charset="-79"/>
                <a:cs typeface="Narkisim" panose="020E0502050101010101" pitchFamily="34" charset="-79"/>
              </a:rPr>
              <a:t>זהו סיפורם של אנשים</a:t>
            </a:r>
          </a:p>
          <a:p>
            <a:pPr algn="r"/>
            <a:r>
              <a:rPr lang="he-IL" altLang="he-IL" b="1" dirty="0">
                <a:latin typeface="Narkisim" panose="020E0502050101010101" pitchFamily="34" charset="-79"/>
                <a:cs typeface="Narkisim" panose="020E0502050101010101" pitchFamily="34" charset="-79"/>
              </a:rPr>
              <a:t>שנתפזרו על פני כל היבשות</a:t>
            </a:r>
          </a:p>
          <a:p>
            <a:pPr algn="r"/>
            <a:r>
              <a:rPr lang="he-IL" altLang="he-IL" b="1" dirty="0">
                <a:latin typeface="Narkisim" panose="020E0502050101010101" pitchFamily="34" charset="-79"/>
                <a:cs typeface="Narkisim" panose="020E0502050101010101" pitchFamily="34" charset="-79"/>
              </a:rPr>
              <a:t>והם משפחה אחת</a:t>
            </a:r>
          </a:p>
          <a:p>
            <a:pPr algn="r"/>
            <a:r>
              <a:rPr lang="he-IL" altLang="he-IL" b="1" dirty="0">
                <a:latin typeface="Narkisim" panose="020E0502050101010101" pitchFamily="34" charset="-79"/>
                <a:cs typeface="Narkisim" panose="020E0502050101010101" pitchFamily="34" charset="-79"/>
              </a:rPr>
              <a:t>אומה אשר רבים גזרו עליה כליה</a:t>
            </a:r>
          </a:p>
          <a:p>
            <a:pPr algn="r"/>
            <a:r>
              <a:rPr lang="he-IL" altLang="he-IL" b="1" dirty="0">
                <a:latin typeface="Narkisim" panose="020E0502050101010101" pitchFamily="34" charset="-79"/>
                <a:cs typeface="Narkisim" panose="020E0502050101010101" pitchFamily="34" charset="-79"/>
              </a:rPr>
              <a:t>והיא קמה מן העפר</a:t>
            </a:r>
          </a:p>
          <a:p>
            <a:pPr algn="r"/>
            <a:r>
              <a:rPr lang="he-IL" altLang="he-IL" b="1" dirty="0">
                <a:latin typeface="Narkisim" panose="020E0502050101010101" pitchFamily="34" charset="-79"/>
                <a:cs typeface="Narkisim" panose="020E0502050101010101" pitchFamily="34" charset="-79"/>
              </a:rPr>
              <a:t>סיפור עתיק בן אלפי שנים</a:t>
            </a:r>
          </a:p>
          <a:p>
            <a:pPr algn="r"/>
            <a:r>
              <a:rPr lang="he-IL" altLang="he-IL" b="1" dirty="0">
                <a:latin typeface="Narkisim" panose="020E0502050101010101" pitchFamily="34" charset="-79"/>
                <a:cs typeface="Narkisim" panose="020E0502050101010101" pitchFamily="34" charset="-79"/>
              </a:rPr>
              <a:t>וחדש תמיד</a:t>
            </a:r>
            <a:endParaRPr lang="he-IL" altLang="he-IL" dirty="0">
              <a:latin typeface="Narkisim" panose="020E0502050101010101" pitchFamily="34" charset="-79"/>
              <a:cs typeface="Narkisim" panose="020E0502050101010101" pitchFamily="34" charset="-79"/>
            </a:endParaRPr>
          </a:p>
          <a:p>
            <a:pPr algn="r"/>
            <a:r>
              <a:rPr lang="he-IL" altLang="he-IL" dirty="0">
                <a:latin typeface="Narkisim" panose="020E0502050101010101" pitchFamily="34" charset="-79"/>
                <a:cs typeface="Narkisim" panose="020E0502050101010101" pitchFamily="34" charset="-79"/>
              </a:rPr>
              <a:t>(אבא קובנר)</a:t>
            </a:r>
            <a:endParaRPr lang="en-US" altLang="he-IL" dirty="0">
              <a:latin typeface="Narkisim" panose="020E0502050101010101" pitchFamily="34" charset="-79"/>
              <a:cs typeface="Narkisim" panose="020E0502050101010101" pitchFamily="34" charset="-79"/>
            </a:endParaRPr>
          </a:p>
          <a:p>
            <a:endParaRPr lang="en-IL" dirty="0"/>
          </a:p>
        </p:txBody>
      </p:sp>
      <p:sp>
        <p:nvSpPr>
          <p:cNvPr id="5" name="Google Shape;149;p26">
            <a:extLst>
              <a:ext uri="{FF2B5EF4-FFF2-40B4-BE49-F238E27FC236}">
                <a16:creationId xmlns:a16="http://schemas.microsoft.com/office/drawing/2014/main" id="{49CFA22B-BDD7-44E4-9534-3C0B40A3ED31}"/>
              </a:ext>
            </a:extLst>
          </p:cNvPr>
          <p:cNvSpPr txBox="1"/>
          <p:nvPr/>
        </p:nvSpPr>
        <p:spPr>
          <a:xfrm>
            <a:off x="4131460" y="6040736"/>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בית הספר ללימודי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אנו - מוזיאון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2814FF"/>
              </a:solidFill>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2"/>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83" name="Google Shape;183;p32"/>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p32"/>
          <p:cNvSpPr txBox="1"/>
          <p:nvPr/>
        </p:nvSpPr>
        <p:spPr>
          <a:xfrm>
            <a:off x="-36600" y="2967355"/>
            <a:ext cx="12265200" cy="92328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5400" b="1" dirty="0">
                <a:solidFill>
                  <a:schemeClr val="lt1"/>
                </a:solidFill>
                <a:latin typeface="David"/>
                <a:ea typeface="David"/>
                <a:cs typeface="David"/>
                <a:sym typeface="David"/>
              </a:rPr>
              <a:t>מחכים </a:t>
            </a:r>
            <a:r>
              <a:rPr lang="he-IL" sz="5400" b="1" dirty="0">
                <a:solidFill>
                  <a:schemeClr val="lt1"/>
                </a:solidFill>
                <a:latin typeface="David"/>
                <a:ea typeface="David"/>
                <a:cs typeface="David"/>
                <a:sym typeface="David"/>
              </a:rPr>
              <a:t>לכם</a:t>
            </a:r>
            <a:r>
              <a:rPr lang="iw-IL" sz="5400" b="1" dirty="0">
                <a:solidFill>
                  <a:schemeClr val="lt1"/>
                </a:solidFill>
                <a:latin typeface="David"/>
                <a:ea typeface="David"/>
                <a:cs typeface="David"/>
                <a:sym typeface="David"/>
              </a:rPr>
              <a:t>!</a:t>
            </a:r>
            <a:endParaRPr sz="6000" b="1" i="0" u="none" strike="noStrike" cap="none" dirty="0">
              <a:solidFill>
                <a:schemeClr val="lt1"/>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224</Words>
  <Application>Microsoft Office PowerPoint</Application>
  <PresentationFormat>Widescreen</PresentationFormat>
  <Paragraphs>32</Paragraphs>
  <Slides>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David</vt:lpstr>
      <vt:lpstr>Arial</vt:lpstr>
      <vt:lpstr>Calibri</vt:lpstr>
      <vt:lpstr>Narkisim</vt:lpstr>
      <vt:lpstr>Mali</vt:lpstr>
      <vt:lpstr>Office Theme</vt:lpstr>
      <vt:lpstr>ערכת נושא Office</vt:lpstr>
      <vt:lpstr>אנו - מוזיאון העם היהודי הקשר האמיתי</vt:lpstr>
      <vt:lpstr>הסיפור שלנו: מי אנחנו?  לפני זמן מה פגשתי אישה יפה, שסבה עשה לי ברית מילה זמן רב לפני שנולדה. אמרתי לה, את לא מכירה אותי ואני לא מכיר אותך, אבל אנחנו העם היהודי, סבך המת ואני הנימול ואת הנכדה היפה זהובת השיער: אנחנו העם היהודי. מתוך: היהודים / יהודה עמיחי </vt:lpstr>
      <vt:lpstr>PowerPoint Presentation</vt:lpstr>
      <vt:lpstr>חיבורים בין זהויות יהודיות מכל העולם</vt:lpstr>
      <vt:lpstr>הסיפור שלנו –  "מרחב זהותי" המבוסס על: זיכרון היסטורי  זיקה מרובת פנים לישראל  עולם יצירה יהודי  עולם ערכים ייחודי  אורח חיים יהודי  שפה עברית  </vt:lpstr>
      <vt:lpstr>אנחנו: עַם הסיפור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שורשים</dc:title>
  <dc:creator>user</dc:creator>
  <cp:lastModifiedBy>User</cp:lastModifiedBy>
  <cp:revision>5</cp:revision>
  <dcterms:created xsi:type="dcterms:W3CDTF">2021-01-10T22:09:36Z</dcterms:created>
  <dcterms:modified xsi:type="dcterms:W3CDTF">2021-12-05T07:31:34Z</dcterms:modified>
</cp:coreProperties>
</file>