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3"/>
  </p:notesMasterIdLst>
  <p:sldIdLst>
    <p:sldId id="256" r:id="rId2"/>
    <p:sldId id="322" r:id="rId3"/>
    <p:sldId id="324" r:id="rId4"/>
    <p:sldId id="325" r:id="rId5"/>
    <p:sldId id="326" r:id="rId6"/>
    <p:sldId id="327" r:id="rId7"/>
    <p:sldId id="328" r:id="rId8"/>
    <p:sldId id="330" r:id="rId9"/>
    <p:sldId id="331" r:id="rId10"/>
    <p:sldId id="329" r:id="rId11"/>
    <p:sldId id="332" r:id="rId12"/>
    <p:sldId id="333" r:id="rId13"/>
    <p:sldId id="334" r:id="rId14"/>
    <p:sldId id="335" r:id="rId15"/>
    <p:sldId id="336" r:id="rId16"/>
    <p:sldId id="338" r:id="rId17"/>
    <p:sldId id="342" r:id="rId18"/>
    <p:sldId id="339" r:id="rId19"/>
    <p:sldId id="268" r:id="rId20"/>
    <p:sldId id="337" r:id="rId21"/>
    <p:sldId id="341" r:id="rId22"/>
    <p:sldId id="344" r:id="rId23"/>
    <p:sldId id="343" r:id="rId24"/>
    <p:sldId id="345" r:id="rId25"/>
    <p:sldId id="340" r:id="rId26"/>
    <p:sldId id="264" r:id="rId27"/>
    <p:sldId id="265" r:id="rId28"/>
    <p:sldId id="266" r:id="rId29"/>
    <p:sldId id="258" r:id="rId30"/>
    <p:sldId id="347" r:id="rId31"/>
    <p:sldId id="348" r:id="rId32"/>
    <p:sldId id="267" r:id="rId33"/>
    <p:sldId id="351" r:id="rId34"/>
    <p:sldId id="301" r:id="rId35"/>
    <p:sldId id="350" r:id="rId36"/>
    <p:sldId id="312" r:id="rId37"/>
    <p:sldId id="349" r:id="rId38"/>
    <p:sldId id="352" r:id="rId39"/>
    <p:sldId id="353" r:id="rId40"/>
    <p:sldId id="354" r:id="rId41"/>
    <p:sldId id="355" r:id="rId42"/>
    <p:sldId id="262" r:id="rId43"/>
    <p:sldId id="307" r:id="rId44"/>
    <p:sldId id="283" r:id="rId45"/>
    <p:sldId id="295" r:id="rId46"/>
    <p:sldId id="319" r:id="rId47"/>
    <p:sldId id="284" r:id="rId48"/>
    <p:sldId id="320" r:id="rId49"/>
    <p:sldId id="286" r:id="rId50"/>
    <p:sldId id="357" r:id="rId51"/>
    <p:sldId id="358" r:id="rId52"/>
    <p:sldId id="280" r:id="rId53"/>
    <p:sldId id="356" r:id="rId54"/>
    <p:sldId id="270" r:id="rId55"/>
    <p:sldId id="359" r:id="rId56"/>
    <p:sldId id="285" r:id="rId57"/>
    <p:sldId id="360" r:id="rId58"/>
    <p:sldId id="259" r:id="rId59"/>
    <p:sldId id="271" r:id="rId60"/>
    <p:sldId id="363" r:id="rId61"/>
    <p:sldId id="261" r:id="rId62"/>
    <p:sldId id="362" r:id="rId63"/>
    <p:sldId id="364" r:id="rId64"/>
    <p:sldId id="417" r:id="rId65"/>
    <p:sldId id="297" r:id="rId66"/>
    <p:sldId id="421" r:id="rId67"/>
    <p:sldId id="477" r:id="rId68"/>
    <p:sldId id="473" r:id="rId69"/>
    <p:sldId id="476" r:id="rId70"/>
    <p:sldId id="478" r:id="rId71"/>
    <p:sldId id="487" r:id="rId72"/>
    <p:sldId id="493" r:id="rId73"/>
    <p:sldId id="525" r:id="rId74"/>
    <p:sldId id="276" r:id="rId75"/>
    <p:sldId id="526" r:id="rId76"/>
    <p:sldId id="505" r:id="rId77"/>
    <p:sldId id="527" r:id="rId78"/>
    <p:sldId id="506" r:id="rId79"/>
    <p:sldId id="528" r:id="rId80"/>
    <p:sldId id="529" r:id="rId81"/>
    <p:sldId id="547" r:id="rId82"/>
    <p:sldId id="564" r:id="rId83"/>
    <p:sldId id="557" r:id="rId84"/>
    <p:sldId id="565" r:id="rId85"/>
    <p:sldId id="571" r:id="rId86"/>
    <p:sldId id="574" r:id="rId87"/>
    <p:sldId id="576" r:id="rId88"/>
    <p:sldId id="577" r:id="rId89"/>
    <p:sldId id="578" r:id="rId90"/>
    <p:sldId id="273" r:id="rId91"/>
    <p:sldId id="575" r:id="rId9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82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580CC43-5FE5-47E3-A4D8-7878E17B03A9}" type="datetimeFigureOut">
              <a:rPr lang="he-IL" smtClean="0"/>
              <a:t>י"א/אלול/תשפ"ב</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5054B57-A978-43A0-BEF5-096FE4831CDB}" type="slidenum">
              <a:rPr lang="he-IL" smtClean="0"/>
              <a:t>‹#›</a:t>
            </a:fld>
            <a:endParaRPr lang="he-IL"/>
          </a:p>
        </p:txBody>
      </p:sp>
    </p:spTree>
    <p:extLst>
      <p:ext uri="{BB962C8B-B14F-4D97-AF65-F5344CB8AC3E}">
        <p14:creationId xmlns:p14="http://schemas.microsoft.com/office/powerpoint/2010/main" val="82481160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err="1"/>
              <a:t>באקחידס</a:t>
            </a:r>
            <a:r>
              <a:rPr lang="he-IL" dirty="0"/>
              <a:t> פורש מצודות ורודף את המורדים.</a:t>
            </a:r>
          </a:p>
          <a:p>
            <a:pPr algn="r" rtl="1"/>
            <a:r>
              <a:rPr lang="he-IL" dirty="0"/>
              <a:t>יונתן הופך להיות מנהיג המורדים.</a:t>
            </a:r>
          </a:p>
          <a:p>
            <a:pPr algn="r" rtl="1"/>
            <a:r>
              <a:rPr lang="he-IL" dirty="0" err="1"/>
              <a:t>אלקימוס</a:t>
            </a:r>
            <a:r>
              <a:rPr lang="he-IL" dirty="0"/>
              <a:t> הכהן הגדול מת.</a:t>
            </a:r>
          </a:p>
          <a:p>
            <a:pPr algn="r" rtl="1"/>
            <a:r>
              <a:rPr lang="he-IL" dirty="0"/>
              <a:t>ברית שלום בין יונתן </a:t>
            </a:r>
            <a:r>
              <a:rPr lang="he-IL" dirty="0" err="1"/>
              <a:t>לבאקחידס</a:t>
            </a:r>
            <a:r>
              <a:rPr lang="he-IL" dirty="0"/>
              <a:t>. יונתן מקבל את מכמש.</a:t>
            </a:r>
          </a:p>
          <a:p>
            <a:pPr algn="r" rtl="1"/>
            <a:r>
              <a:rPr lang="he-IL" dirty="0"/>
              <a:t>אלכסנדר </a:t>
            </a:r>
            <a:r>
              <a:rPr lang="he-IL" dirty="0" err="1"/>
              <a:t>באלאס</a:t>
            </a:r>
            <a:r>
              <a:rPr lang="he-IL" dirty="0"/>
              <a:t> (בנו המזויף של </a:t>
            </a:r>
            <a:r>
              <a:rPr lang="he-IL" dirty="0" err="1"/>
              <a:t>אנטיוכוס</a:t>
            </a:r>
            <a:r>
              <a:rPr lang="he-IL" dirty="0"/>
              <a:t> הרביעי)</a:t>
            </a:r>
            <a:r>
              <a:rPr lang="en-US" dirty="0"/>
              <a:t> </a:t>
            </a:r>
            <a:r>
              <a:rPr lang="he-IL" dirty="0"/>
              <a:t>מערער על שלטונו של </a:t>
            </a:r>
            <a:r>
              <a:rPr lang="he-IL" dirty="0" err="1"/>
              <a:t>דמטריוס</a:t>
            </a:r>
            <a:r>
              <a:rPr lang="he-IL" dirty="0"/>
              <a:t> ==&gt; </a:t>
            </a:r>
            <a:r>
              <a:rPr lang="he-IL" dirty="0" err="1"/>
              <a:t>דמטריוס</a:t>
            </a:r>
            <a:r>
              <a:rPr lang="he-IL" dirty="0"/>
              <a:t> משפר את יחסו ליונתן.</a:t>
            </a:r>
          </a:p>
          <a:p>
            <a:pPr algn="r" rtl="1"/>
            <a:r>
              <a:rPr lang="he-IL" dirty="0"/>
              <a:t>אלכסנדר </a:t>
            </a:r>
            <a:r>
              <a:rPr lang="he-IL" dirty="0" err="1"/>
              <a:t>באלאס</a:t>
            </a:r>
            <a:r>
              <a:rPr lang="he-IL" dirty="0"/>
              <a:t> ממנה את יונתן לכהן גדול ==&gt; יונתן מעביר את תמיכתו </a:t>
            </a:r>
            <a:r>
              <a:rPr lang="he-IL" dirty="0" err="1"/>
              <a:t>לבאלאס</a:t>
            </a:r>
            <a:r>
              <a:rPr lang="he-IL" dirty="0"/>
              <a:t> (יחד עם תלמי </a:t>
            </a:r>
            <a:r>
              <a:rPr lang="he-IL" dirty="0" err="1"/>
              <a:t>פילומטור</a:t>
            </a:r>
            <a:r>
              <a:rPr lang="he-IL" dirty="0"/>
              <a:t> מלך מצרים ורומא).</a:t>
            </a:r>
          </a:p>
          <a:p>
            <a:pPr algn="r" rtl="1"/>
            <a:r>
              <a:rPr lang="he-IL" dirty="0"/>
              <a:t>אלכסנדר </a:t>
            </a:r>
            <a:r>
              <a:rPr lang="he-IL" dirty="0" err="1"/>
              <a:t>באלאס</a:t>
            </a:r>
            <a:r>
              <a:rPr lang="he-IL" dirty="0"/>
              <a:t> הורג את </a:t>
            </a:r>
            <a:r>
              <a:rPr lang="he-IL" dirty="0" err="1"/>
              <a:t>דמטריוס</a:t>
            </a:r>
            <a:r>
              <a:rPr lang="he-IL" dirty="0"/>
              <a:t>. אולם נהרג מאוחר יותר ע"י </a:t>
            </a:r>
            <a:r>
              <a:rPr lang="he-IL" dirty="0" err="1"/>
              <a:t>דמטריוס</a:t>
            </a:r>
            <a:r>
              <a:rPr lang="he-IL" dirty="0"/>
              <a:t> השני (בנו של הראשון). </a:t>
            </a:r>
          </a:p>
          <a:p>
            <a:pPr algn="r" rtl="1"/>
            <a:r>
              <a:rPr lang="he-IL" dirty="0"/>
              <a:t>יונתן מגיע לפשרה עם </a:t>
            </a:r>
            <a:r>
              <a:rPr lang="he-IL" dirty="0" err="1"/>
              <a:t>דמטריוס</a:t>
            </a:r>
            <a:r>
              <a:rPr lang="he-IL" dirty="0"/>
              <a:t> השני. מסכים להשארת החקרא ומקבל את השלטון גם על חלקים מהשומרון.</a:t>
            </a:r>
          </a:p>
          <a:p>
            <a:pPr algn="r" rtl="1"/>
            <a:r>
              <a:rPr lang="he-IL" dirty="0" err="1"/>
              <a:t>טריפון</a:t>
            </a:r>
            <a:r>
              <a:rPr lang="he-IL" dirty="0"/>
              <a:t> (האפוטרופוס של בנו של </a:t>
            </a:r>
            <a:r>
              <a:rPr lang="he-IL" dirty="0" err="1"/>
              <a:t>באלאס</a:t>
            </a:r>
            <a:r>
              <a:rPr lang="he-IL" dirty="0"/>
              <a:t>, </a:t>
            </a:r>
            <a:r>
              <a:rPr lang="he-IL" dirty="0" err="1"/>
              <a:t>אנטיוכוס</a:t>
            </a:r>
            <a:r>
              <a:rPr lang="he-IL" dirty="0"/>
              <a:t> השישי)</a:t>
            </a:r>
            <a:r>
              <a:rPr lang="en-US" dirty="0"/>
              <a:t> </a:t>
            </a:r>
            <a:r>
              <a:rPr lang="he-IL" dirty="0"/>
              <a:t>נלחם נגד </a:t>
            </a:r>
            <a:r>
              <a:rPr lang="he-IL" dirty="0" err="1"/>
              <a:t>דמטריוס</a:t>
            </a:r>
            <a:r>
              <a:rPr lang="he-IL" dirty="0"/>
              <a:t> השני.</a:t>
            </a:r>
          </a:p>
          <a:p>
            <a:pPr algn="r" rtl="1"/>
            <a:r>
              <a:rPr lang="he-IL" dirty="0"/>
              <a:t>בהתחלה יונתן תומך </a:t>
            </a:r>
            <a:r>
              <a:rPr lang="he-IL" dirty="0" err="1"/>
              <a:t>בדמטיריוס</a:t>
            </a:r>
            <a:r>
              <a:rPr lang="he-IL" dirty="0"/>
              <a:t> בתמורה להסרת חיל המצב מהחקרא, אבל </a:t>
            </a:r>
            <a:r>
              <a:rPr lang="he-IL" dirty="0" err="1"/>
              <a:t>דמיטריוס</a:t>
            </a:r>
            <a:r>
              <a:rPr lang="he-IL" dirty="0"/>
              <a:t> לא ממלא את חלקו.</a:t>
            </a:r>
          </a:p>
          <a:p>
            <a:pPr algn="r" rtl="1"/>
            <a:r>
              <a:rPr lang="he-IL" dirty="0"/>
              <a:t>יונתן תומך </a:t>
            </a:r>
            <a:r>
              <a:rPr lang="he-IL" dirty="0" err="1"/>
              <a:t>בטריפון</a:t>
            </a:r>
            <a:r>
              <a:rPr lang="he-IL" dirty="0"/>
              <a:t>. </a:t>
            </a:r>
            <a:r>
              <a:rPr lang="he-IL" dirty="0" err="1"/>
              <a:t>טריפון</a:t>
            </a:r>
            <a:r>
              <a:rPr lang="he-IL" dirty="0"/>
              <a:t> ממנה את שמעון למושל מישור החוף.</a:t>
            </a:r>
          </a:p>
          <a:p>
            <a:pPr algn="r" rtl="1"/>
            <a:r>
              <a:rPr lang="he-IL" dirty="0" err="1"/>
              <a:t>טריפון</a:t>
            </a:r>
            <a:r>
              <a:rPr lang="he-IL" dirty="0"/>
              <a:t> מרמה את יונתן בעכו וכולא אותו.</a:t>
            </a:r>
          </a:p>
          <a:p>
            <a:pPr algn="r" rtl="1"/>
            <a:r>
              <a:rPr lang="he-IL" dirty="0"/>
              <a:t>הוא מציע לשמעון, שמחליף את יונתן להחזיר את יונתן בתמורה לכסף ולבניו של יונתן. שמעון מסכים, אבל </a:t>
            </a:r>
            <a:r>
              <a:rPr lang="he-IL" dirty="0" err="1"/>
              <a:t>טריפון</a:t>
            </a:r>
            <a:r>
              <a:rPr lang="he-IL" dirty="0"/>
              <a:t> הורג גם את יונתן וגם את בניו.</a:t>
            </a:r>
          </a:p>
          <a:p>
            <a:endParaRPr lang="en-US" dirty="0"/>
          </a:p>
        </p:txBody>
      </p:sp>
      <p:sp>
        <p:nvSpPr>
          <p:cNvPr id="4" name="Slide Number Placeholder 3"/>
          <p:cNvSpPr>
            <a:spLocks noGrp="1"/>
          </p:cNvSpPr>
          <p:nvPr>
            <p:ph type="sldNum" sz="quarter" idx="5"/>
          </p:nvPr>
        </p:nvSpPr>
        <p:spPr/>
        <p:txBody>
          <a:bodyPr/>
          <a:lstStyle/>
          <a:p>
            <a:fld id="{BED51866-5655-4FB7-BC0A-34723E55CEEF}" type="slidenum">
              <a:rPr lang="en-US" smtClean="0"/>
              <a:t>43</a:t>
            </a:fld>
            <a:endParaRPr lang="en-US"/>
          </a:p>
        </p:txBody>
      </p:sp>
    </p:spTree>
    <p:extLst>
      <p:ext uri="{BB962C8B-B14F-4D97-AF65-F5344CB8AC3E}">
        <p14:creationId xmlns:p14="http://schemas.microsoft.com/office/powerpoint/2010/main" val="531047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יוחנן </a:t>
            </a:r>
            <a:r>
              <a:rPr lang="he-IL" dirty="0" err="1"/>
              <a:t>הורקנוס</a:t>
            </a:r>
            <a:r>
              <a:rPr lang="he-IL" dirty="0"/>
              <a:t> עורך מצור על מבצר דוק/</a:t>
            </a:r>
            <a:r>
              <a:rPr lang="he-IL" dirty="0" err="1"/>
              <a:t>דגון</a:t>
            </a:r>
            <a:r>
              <a:rPr lang="he-IL" dirty="0"/>
              <a:t> שם מתבצר תלמי עם </a:t>
            </a:r>
            <a:r>
              <a:rPr lang="he-IL" dirty="0" err="1"/>
              <a:t>אמו</a:t>
            </a:r>
            <a:r>
              <a:rPr lang="he-IL" dirty="0"/>
              <a:t> ואחיו של יוחנן </a:t>
            </a:r>
            <a:r>
              <a:rPr lang="he-IL" dirty="0" err="1"/>
              <a:t>הורקנוס</a:t>
            </a:r>
            <a:endParaRPr lang="he-IL" dirty="0"/>
          </a:p>
          <a:p>
            <a:pPr algn="r" rtl="1"/>
            <a:r>
              <a:rPr lang="he-IL" dirty="0"/>
              <a:t>תלמי מענה את </a:t>
            </a:r>
            <a:r>
              <a:rPr lang="he-IL" dirty="0" err="1"/>
              <a:t>אמו</a:t>
            </a:r>
            <a:r>
              <a:rPr lang="he-IL" dirty="0"/>
              <a:t> ואחיו של יוחנן על מנת להרתיע אותו מהכיבוש</a:t>
            </a:r>
          </a:p>
          <a:p>
            <a:pPr algn="r" rtl="1"/>
            <a:r>
              <a:rPr lang="he-IL" dirty="0"/>
              <a:t>נוצר מאזן אימה</a:t>
            </a:r>
          </a:p>
          <a:p>
            <a:pPr algn="r" rtl="1"/>
            <a:r>
              <a:rPr lang="he-IL" dirty="0"/>
              <a:t>המאזן נשבר בשנת השמיטה</a:t>
            </a:r>
          </a:p>
          <a:p>
            <a:pPr algn="r" rtl="1"/>
            <a:r>
              <a:rPr lang="he-IL" dirty="0"/>
              <a:t>אז מוסר המצור</a:t>
            </a:r>
          </a:p>
          <a:p>
            <a:pPr algn="r" rtl="1"/>
            <a:r>
              <a:rPr lang="he-IL" dirty="0"/>
              <a:t>תלמי הורג את </a:t>
            </a:r>
            <a:r>
              <a:rPr lang="he-IL" dirty="0" err="1"/>
              <a:t>אמו</a:t>
            </a:r>
            <a:r>
              <a:rPr lang="he-IL" dirty="0"/>
              <a:t> ואחיו של יוחנן </a:t>
            </a:r>
            <a:r>
              <a:rPr lang="he-IL" dirty="0" err="1"/>
              <a:t>הורקנוס</a:t>
            </a:r>
            <a:endParaRPr lang="he-IL" dirty="0"/>
          </a:p>
          <a:p>
            <a:pPr algn="r" rtl="1"/>
            <a:r>
              <a:rPr lang="he-IL" dirty="0"/>
              <a:t>ובורח לעבר הירדן המזרחי</a:t>
            </a:r>
            <a:endParaRPr lang="en-US" dirty="0"/>
          </a:p>
          <a:p>
            <a:pPr algn="r" rtl="1"/>
            <a:endParaRPr lang="en-US" dirty="0"/>
          </a:p>
        </p:txBody>
      </p:sp>
      <p:sp>
        <p:nvSpPr>
          <p:cNvPr id="4" name="Slide Number Placeholder 3"/>
          <p:cNvSpPr>
            <a:spLocks noGrp="1"/>
          </p:cNvSpPr>
          <p:nvPr>
            <p:ph type="sldNum" sz="quarter" idx="5"/>
          </p:nvPr>
        </p:nvSpPr>
        <p:spPr/>
        <p:txBody>
          <a:bodyPr/>
          <a:lstStyle/>
          <a:p>
            <a:fld id="{BED51866-5655-4FB7-BC0A-34723E55CEEF}" type="slidenum">
              <a:rPr lang="en-US" smtClean="0"/>
              <a:t>44</a:t>
            </a:fld>
            <a:endParaRPr lang="en-US"/>
          </a:p>
        </p:txBody>
      </p:sp>
    </p:spTree>
    <p:extLst>
      <p:ext uri="{BB962C8B-B14F-4D97-AF65-F5344CB8AC3E}">
        <p14:creationId xmlns:p14="http://schemas.microsoft.com/office/powerpoint/2010/main" val="1883463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לאחר מותו של </a:t>
            </a:r>
            <a:r>
              <a:rPr lang="he-IL" dirty="0" err="1"/>
              <a:t>אנטיוכוס</a:t>
            </a:r>
            <a:r>
              <a:rPr lang="he-IL" dirty="0"/>
              <a:t> </a:t>
            </a:r>
            <a:r>
              <a:rPr lang="he-IL" dirty="0" err="1"/>
              <a:t>סידטס</a:t>
            </a:r>
            <a:r>
              <a:rPr lang="he-IL" dirty="0"/>
              <a:t>:</a:t>
            </a:r>
          </a:p>
          <a:p>
            <a:pPr algn="r" rtl="1"/>
            <a:r>
              <a:rPr lang="he-IL" dirty="0"/>
              <a:t>פרק את עול </a:t>
            </a:r>
            <a:r>
              <a:rPr lang="he-IL" dirty="0" err="1"/>
              <a:t>הסלווקים</a:t>
            </a:r>
            <a:endParaRPr lang="en-US" dirty="0"/>
          </a:p>
          <a:p>
            <a:pPr algn="r" rtl="1"/>
            <a:r>
              <a:rPr lang="he-IL" dirty="0"/>
              <a:t>גיוס צבא שכירים לא יהודים</a:t>
            </a:r>
          </a:p>
          <a:p>
            <a:pPr algn="r" rtl="1"/>
            <a:r>
              <a:rPr lang="he-IL" dirty="0"/>
              <a:t>כיבושים נרחבים בארץ</a:t>
            </a:r>
          </a:p>
          <a:p>
            <a:pPr algn="r" rtl="1"/>
            <a:r>
              <a:rPr lang="he-IL" dirty="0"/>
              <a:t>גיורים בכפיה</a:t>
            </a:r>
            <a:endParaRPr lang="en-US" dirty="0"/>
          </a:p>
          <a:p>
            <a:pPr algn="r" rtl="1"/>
            <a:r>
              <a:rPr lang="he-IL" dirty="0"/>
              <a:t>הרס מקדשים</a:t>
            </a:r>
          </a:p>
          <a:p>
            <a:pPr algn="r" rtl="1"/>
            <a:r>
              <a:rPr lang="he-IL" dirty="0"/>
              <a:t>חידוש הברית עם רומא</a:t>
            </a:r>
          </a:p>
          <a:p>
            <a:pPr algn="r" rtl="1"/>
            <a:r>
              <a:rPr lang="he-IL" dirty="0"/>
              <a:t>מעבר מהפרושים אל הצדוקים</a:t>
            </a:r>
          </a:p>
          <a:p>
            <a:pPr algn="r" rtl="1"/>
            <a:endParaRPr lang="en-US" dirty="0"/>
          </a:p>
        </p:txBody>
      </p:sp>
      <p:sp>
        <p:nvSpPr>
          <p:cNvPr id="4" name="Slide Number Placeholder 3"/>
          <p:cNvSpPr>
            <a:spLocks noGrp="1"/>
          </p:cNvSpPr>
          <p:nvPr>
            <p:ph type="sldNum" sz="quarter" idx="5"/>
          </p:nvPr>
        </p:nvSpPr>
        <p:spPr/>
        <p:txBody>
          <a:bodyPr/>
          <a:lstStyle/>
          <a:p>
            <a:fld id="{BED51866-5655-4FB7-BC0A-34723E55CEEF}" type="slidenum">
              <a:rPr lang="en-US" smtClean="0"/>
              <a:t>45</a:t>
            </a:fld>
            <a:endParaRPr lang="en-US"/>
          </a:p>
        </p:txBody>
      </p:sp>
    </p:spTree>
    <p:extLst>
      <p:ext uri="{BB962C8B-B14F-4D97-AF65-F5344CB8AC3E}">
        <p14:creationId xmlns:p14="http://schemas.microsoft.com/office/powerpoint/2010/main" val="3293475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ינאי לא כורת ברית עם רומא</a:t>
            </a:r>
          </a:p>
        </p:txBody>
      </p:sp>
      <p:sp>
        <p:nvSpPr>
          <p:cNvPr id="4" name="מציין מיקום של מספר שקופית 3"/>
          <p:cNvSpPr>
            <a:spLocks noGrp="1"/>
          </p:cNvSpPr>
          <p:nvPr>
            <p:ph type="sldNum" sz="quarter" idx="5"/>
          </p:nvPr>
        </p:nvSpPr>
        <p:spPr/>
        <p:txBody>
          <a:bodyPr/>
          <a:lstStyle/>
          <a:p>
            <a:fld id="{BED51866-5655-4FB7-BC0A-34723E55CEEF}" type="slidenum">
              <a:rPr lang="en-US" smtClean="0"/>
              <a:t>48</a:t>
            </a:fld>
            <a:endParaRPr lang="en-US"/>
          </a:p>
        </p:txBody>
      </p:sp>
    </p:spTree>
    <p:extLst>
      <p:ext uri="{BB962C8B-B14F-4D97-AF65-F5344CB8AC3E}">
        <p14:creationId xmlns:p14="http://schemas.microsoft.com/office/powerpoint/2010/main" val="315162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kern="1200" dirty="0">
                <a:solidFill>
                  <a:schemeClr val="tx1"/>
                </a:solidFill>
                <a:effectLst/>
                <a:latin typeface="+mn-lt"/>
                <a:ea typeface="+mn-ea"/>
                <a:cs typeface="+mn-cs"/>
              </a:rPr>
              <a:t>במהלך המלחמה של קיסר </a:t>
            </a:r>
            <a:r>
              <a:rPr lang="he-IL" sz="1200" kern="1200" dirty="0" err="1">
                <a:solidFill>
                  <a:schemeClr val="tx1"/>
                </a:solidFill>
                <a:effectLst/>
                <a:latin typeface="+mn-lt"/>
                <a:ea typeface="+mn-ea"/>
                <a:cs typeface="+mn-cs"/>
              </a:rPr>
              <a:t>בפומפיוס</a:t>
            </a:r>
            <a:r>
              <a:rPr lang="he-IL" sz="1200" kern="1200" dirty="0">
                <a:solidFill>
                  <a:schemeClr val="tx1"/>
                </a:solidFill>
                <a:effectLst/>
                <a:latin typeface="+mn-lt"/>
                <a:ea typeface="+mn-ea"/>
                <a:cs typeface="+mn-cs"/>
              </a:rPr>
              <a:t>, הוא מונה לקונסול. הוא הגיע בעקבות </a:t>
            </a:r>
            <a:r>
              <a:rPr lang="he-IL" sz="1200" kern="1200" dirty="0" err="1">
                <a:solidFill>
                  <a:schemeClr val="tx1"/>
                </a:solidFill>
                <a:effectLst/>
                <a:latin typeface="+mn-lt"/>
                <a:ea typeface="+mn-ea"/>
                <a:cs typeface="+mn-cs"/>
              </a:rPr>
              <a:t>פומפיוס</a:t>
            </a:r>
            <a:r>
              <a:rPr lang="he-IL" sz="1200" kern="1200" dirty="0">
                <a:solidFill>
                  <a:schemeClr val="tx1"/>
                </a:solidFill>
                <a:effectLst/>
                <a:latin typeface="+mn-lt"/>
                <a:ea typeface="+mn-ea"/>
                <a:cs typeface="+mn-cs"/>
              </a:rPr>
              <a:t> לאלכסנדריה שבמצרים, וגילה שהמקומיים כבר רצחו את </a:t>
            </a:r>
            <a:r>
              <a:rPr lang="he-IL" sz="1200" kern="1200" dirty="0" err="1">
                <a:solidFill>
                  <a:schemeClr val="tx1"/>
                </a:solidFill>
                <a:effectLst/>
                <a:latin typeface="+mn-lt"/>
                <a:ea typeface="+mn-ea"/>
                <a:cs typeface="+mn-cs"/>
              </a:rPr>
              <a:t>פומפיוס</a:t>
            </a:r>
            <a:r>
              <a:rPr lang="he-IL" sz="1200" kern="1200" dirty="0">
                <a:solidFill>
                  <a:schemeClr val="tx1"/>
                </a:solidFill>
                <a:effectLst/>
                <a:latin typeface="+mn-lt"/>
                <a:ea typeface="+mn-ea"/>
                <a:cs typeface="+mn-cs"/>
              </a:rPr>
              <a:t> עבורו. באלכסנדריה היה לו רומן עם </a:t>
            </a:r>
            <a:r>
              <a:rPr lang="he-IL" sz="1200" kern="1200" dirty="0" err="1">
                <a:solidFill>
                  <a:schemeClr val="tx1"/>
                </a:solidFill>
                <a:effectLst/>
                <a:latin typeface="+mn-lt"/>
                <a:ea typeface="+mn-ea"/>
                <a:cs typeface="+mn-cs"/>
              </a:rPr>
              <a:t>קליאופטרה</a:t>
            </a:r>
            <a:r>
              <a:rPr lang="he-IL" sz="1200" kern="1200" dirty="0">
                <a:solidFill>
                  <a:schemeClr val="tx1"/>
                </a:solidFill>
                <a:effectLst/>
                <a:latin typeface="+mn-lt"/>
                <a:ea typeface="+mn-ea"/>
                <a:cs typeface="+mn-cs"/>
              </a:rPr>
              <a:t> השביעית, שממנה נולד לו בן </a:t>
            </a:r>
            <a:r>
              <a:rPr lang="he-IL" sz="1200" kern="1200" dirty="0" err="1">
                <a:solidFill>
                  <a:schemeClr val="tx1"/>
                </a:solidFill>
                <a:effectLst/>
                <a:latin typeface="+mn-lt"/>
                <a:ea typeface="+mn-ea"/>
                <a:cs typeface="+mn-cs"/>
              </a:rPr>
              <a:t>קיסריון</a:t>
            </a:r>
            <a:r>
              <a:rPr lang="he-IL" sz="1200" kern="1200" dirty="0">
                <a:solidFill>
                  <a:schemeClr val="tx1"/>
                </a:solidFill>
                <a:effectLst/>
                <a:latin typeface="+mn-lt"/>
                <a:ea typeface="+mn-ea"/>
                <a:cs typeface="+mn-cs"/>
              </a:rPr>
              <a:t>. הוא המשיך </a:t>
            </a:r>
            <a:r>
              <a:rPr lang="he-IL" sz="1200" kern="1200" dirty="0" err="1">
                <a:solidFill>
                  <a:schemeClr val="tx1"/>
                </a:solidFill>
                <a:effectLst/>
                <a:latin typeface="+mn-lt"/>
                <a:ea typeface="+mn-ea"/>
                <a:cs typeface="+mn-cs"/>
              </a:rPr>
              <a:t>להלחם</a:t>
            </a:r>
            <a:r>
              <a:rPr lang="he-IL" sz="1200" kern="1200" dirty="0">
                <a:solidFill>
                  <a:schemeClr val="tx1"/>
                </a:solidFill>
                <a:effectLst/>
                <a:latin typeface="+mn-lt"/>
                <a:ea typeface="+mn-ea"/>
                <a:cs typeface="+mn-cs"/>
              </a:rPr>
              <a:t> נגד יורשיו ותומכיו של </a:t>
            </a:r>
            <a:r>
              <a:rPr lang="he-IL" sz="1200" kern="1200" dirty="0" err="1">
                <a:solidFill>
                  <a:schemeClr val="tx1"/>
                </a:solidFill>
                <a:effectLst/>
                <a:latin typeface="+mn-lt"/>
                <a:ea typeface="+mn-ea"/>
                <a:cs typeface="+mn-cs"/>
              </a:rPr>
              <a:t>פומפיוס</a:t>
            </a:r>
            <a:r>
              <a:rPr lang="he-IL" sz="1200" kern="1200" dirty="0">
                <a:solidFill>
                  <a:schemeClr val="tx1"/>
                </a:solidFill>
                <a:effectLst/>
                <a:latin typeface="+mn-lt"/>
                <a:ea typeface="+mn-ea"/>
                <a:cs typeface="+mn-cs"/>
              </a:rPr>
              <a:t> עד שנת 45 לפנה"ס, ומונה במהלך השנים האלה לקונסול עוד פעמיים. </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הוא ערך תיקונים משמעותיים בחוקה הרומאית, והתקין את הלוח היוליאני, וקרא לחודש החמישי (אץ ספרו ממרץ) על שמו יולי. </a:t>
            </a:r>
            <a:endParaRPr lang="en-US" sz="1200" kern="1200" dirty="0">
              <a:solidFill>
                <a:schemeClr val="tx1"/>
              </a:solidFill>
              <a:effectLst/>
              <a:latin typeface="+mn-lt"/>
              <a:ea typeface="+mn-ea"/>
              <a:cs typeface="+mn-cs"/>
            </a:endParaRPr>
          </a:p>
          <a:p>
            <a:r>
              <a:rPr lang="he-IL" sz="1200" kern="1200" dirty="0">
                <a:solidFill>
                  <a:schemeClr val="tx1"/>
                </a:solidFill>
                <a:effectLst/>
                <a:latin typeface="+mn-lt"/>
                <a:ea typeface="+mn-ea"/>
                <a:cs typeface="+mn-cs"/>
              </a:rPr>
              <a:t>בשנת 44 מונה לקונסול לצד מרקוס </a:t>
            </a:r>
            <a:r>
              <a:rPr lang="he-IL" sz="1200" kern="1200" dirty="0" err="1">
                <a:solidFill>
                  <a:schemeClr val="tx1"/>
                </a:solidFill>
                <a:effectLst/>
                <a:latin typeface="+mn-lt"/>
                <a:ea typeface="+mn-ea"/>
                <a:cs typeface="+mn-cs"/>
              </a:rPr>
              <a:t>אנטוניוס</a:t>
            </a:r>
            <a:r>
              <a:rPr lang="he-IL" sz="1200" kern="1200" dirty="0">
                <a:solidFill>
                  <a:schemeClr val="tx1"/>
                </a:solidFill>
                <a:effectLst/>
                <a:latin typeface="+mn-lt"/>
                <a:ea typeface="+mn-ea"/>
                <a:cs typeface="+mn-cs"/>
              </a:rPr>
              <a:t>. ואז מונה לדיקטטור לכל ימי חייו והחל ללבוש סממני מלוכה. באותה השנה הוא נרצח בהתנקשות ע"י </a:t>
            </a:r>
            <a:r>
              <a:rPr lang="he-IL" sz="1200" kern="1200" dirty="0" err="1">
                <a:solidFill>
                  <a:schemeClr val="tx1"/>
                </a:solidFill>
                <a:effectLst/>
                <a:latin typeface="+mn-lt"/>
                <a:ea typeface="+mn-ea"/>
                <a:cs typeface="+mn-cs"/>
              </a:rPr>
              <a:t>קסיוס</a:t>
            </a:r>
            <a:r>
              <a:rPr lang="he-IL" sz="1200" kern="1200" dirty="0">
                <a:solidFill>
                  <a:schemeClr val="tx1"/>
                </a:solidFill>
                <a:effectLst/>
                <a:latin typeface="+mn-lt"/>
                <a:ea typeface="+mn-ea"/>
                <a:cs typeface="+mn-cs"/>
              </a:rPr>
              <a:t> וברוטוס (שהיה גם בנו המאומץ). לאחר מותו ההמונים החלו בפולחן לקיסר.</a:t>
            </a:r>
            <a:endParaRPr lang="he-IL" dirty="0"/>
          </a:p>
        </p:txBody>
      </p:sp>
      <p:sp>
        <p:nvSpPr>
          <p:cNvPr id="4" name="מציין מיקום של מספר שקופית 3"/>
          <p:cNvSpPr>
            <a:spLocks noGrp="1"/>
          </p:cNvSpPr>
          <p:nvPr>
            <p:ph type="sldNum" sz="quarter" idx="5"/>
          </p:nvPr>
        </p:nvSpPr>
        <p:spPr/>
        <p:txBody>
          <a:bodyPr/>
          <a:lstStyle/>
          <a:p>
            <a:fld id="{A285D459-4024-4129-B293-720318809124}" type="slidenum">
              <a:rPr lang="he-IL" smtClean="0"/>
              <a:t>54</a:t>
            </a:fld>
            <a:endParaRPr lang="he-IL"/>
          </a:p>
        </p:txBody>
      </p:sp>
    </p:spTree>
    <p:extLst>
      <p:ext uri="{BB962C8B-B14F-4D97-AF65-F5344CB8AC3E}">
        <p14:creationId xmlns:p14="http://schemas.microsoft.com/office/powerpoint/2010/main" val="898784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BB5EE1D8-151A-7B91-70FC-40CCC90676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5E20B3AF-48C9-0A3B-C91F-CCB8B65978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3556" name="Slide Number Placeholder 3">
            <a:extLst>
              <a:ext uri="{FF2B5EF4-FFF2-40B4-BE49-F238E27FC236}">
                <a16:creationId xmlns:a16="http://schemas.microsoft.com/office/drawing/2014/main" id="{EDEF7981-078C-F39E-9B17-73AF08CD12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9AEB5CF-57DB-43B3-AAE1-0D9F78716074}" type="slidenum">
              <a:rPr lang="en-US" altLang="en-US"/>
              <a:pPr/>
              <a:t>66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F7CEEC89-32DF-480E-93C2-04D7E5396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algn="l" rtl="0" eaLnBrk="0" fontAlgn="base" hangingPunct="0">
              <a:spcBef>
                <a:spcPct val="30000"/>
              </a:spcBef>
              <a:spcAft>
                <a:spcPct val="0"/>
              </a:spcAft>
              <a:defRPr sz="1200">
                <a:solidFill>
                  <a:schemeClr val="tx1"/>
                </a:solidFill>
                <a:latin typeface="Calibri" panose="020F0502020204030204" pitchFamily="34" charset="0"/>
              </a:defRPr>
            </a:lvl6pPr>
            <a:lvl7pPr marL="2971800" indent="-228600" algn="l" rtl="0" eaLnBrk="0" fontAlgn="base" hangingPunct="0">
              <a:spcBef>
                <a:spcPct val="30000"/>
              </a:spcBef>
              <a:spcAft>
                <a:spcPct val="0"/>
              </a:spcAft>
              <a:defRPr sz="1200">
                <a:solidFill>
                  <a:schemeClr val="tx1"/>
                </a:solidFill>
                <a:latin typeface="Calibri" panose="020F0502020204030204" pitchFamily="34" charset="0"/>
              </a:defRPr>
            </a:lvl7pPr>
            <a:lvl8pPr marL="3429000" indent="-228600" algn="l" rtl="0" eaLnBrk="0" fontAlgn="base" hangingPunct="0">
              <a:spcBef>
                <a:spcPct val="30000"/>
              </a:spcBef>
              <a:spcAft>
                <a:spcPct val="0"/>
              </a:spcAft>
              <a:defRPr sz="1200">
                <a:solidFill>
                  <a:schemeClr val="tx1"/>
                </a:solidFill>
                <a:latin typeface="Calibri" panose="020F0502020204030204" pitchFamily="34" charset="0"/>
              </a:defRPr>
            </a:lvl8pPr>
            <a:lvl9pPr marL="3886200" indent="-228600" algn="l" rtl="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1DB0E7-6353-428F-A3E3-7BCE99FE9134}" type="slidenum">
              <a:rPr lang="he-IL" altLang="en-US">
                <a:latin typeface="Arial" panose="020B0604020202020204" pitchFamily="34" charset="0"/>
              </a:rPr>
              <a:pPr>
                <a:spcBef>
                  <a:spcPct val="0"/>
                </a:spcBef>
              </a:pPr>
              <a:t>76</a:t>
            </a:fld>
            <a:endParaRPr lang="en-US" altLang="en-US">
              <a:latin typeface="Arial" panose="020B0604020202020204" pitchFamily="34" charset="0"/>
            </a:endParaRPr>
          </a:p>
        </p:txBody>
      </p:sp>
      <p:sp>
        <p:nvSpPr>
          <p:cNvPr id="28675" name="Rectangle 2">
            <a:extLst>
              <a:ext uri="{FF2B5EF4-FFF2-40B4-BE49-F238E27FC236}">
                <a16:creationId xmlns:a16="http://schemas.microsoft.com/office/drawing/2014/main" id="{030012E7-B645-494E-B6E8-2C35E093D4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a:extLst>
              <a:ext uri="{FF2B5EF4-FFF2-40B4-BE49-F238E27FC236}">
                <a16:creationId xmlns:a16="http://schemas.microsoft.com/office/drawing/2014/main" id="{198FAC57-AFED-4784-BB4D-5F904D68F0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numCol="1" anchor="t" anchorCtr="0" compatLnSpc="1">
            <a:prstTxWarp prst="textNoShape">
              <a:avLst/>
            </a:prstTxWarp>
          </a:bodyPr>
          <a:lstStyle/>
          <a:p>
            <a:endParaRPr lang="he-IL"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9/7/2022</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341D2AC3-6A0B-4169-B1EA-E3AE8B351BDD}" type="datetimeFigureOut">
              <a:rPr lang="en-US" dirty="0"/>
              <a:t>9/7/2022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DD4B9363-8B87-41B7-9F8E-64519CBB8F34}" type="datetimeFigureOut">
              <a:rPr lang="en-US" dirty="0"/>
              <a:t>9/7/2022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he-IL"/>
              <a:t>לחץ כדי לערוך סגנון כותרת של תבנית בסיס</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EAEF5746-5284-4951-9F37-7AE924EDBCB7}" type="datetimeFigureOut">
              <a:rPr lang="en-US" dirty="0"/>
              <a:t>9/7/2022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02398B29-7265-4A65-A2A4-6703C057B7C1}" type="datetimeFigureOut">
              <a:rPr lang="en-US" dirty="0"/>
              <a:t>9/7/2022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he-IL"/>
              <a:t>לחץ כדי לערוך סגנון כותרת של תבנית בסיס</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3" name="Date Placeholder 2"/>
          <p:cNvSpPr>
            <a:spLocks noGrp="1"/>
          </p:cNvSpPr>
          <p:nvPr>
            <p:ph type="dt" sz="half" idx="10"/>
          </p:nvPr>
        </p:nvSpPr>
        <p:spPr/>
        <p:txBody>
          <a:bodyPr/>
          <a:lstStyle/>
          <a:p>
            <a:fld id="{28FBA082-94DF-4C4B-A041-6624924AB0A8}" type="datetimeFigureOut">
              <a:rPr lang="en-US" dirty="0"/>
              <a:t>9/7/2022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he-IL"/>
              <a:t>לחץ כדי לערוך סגנון כותרת של תבנית בסיס</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3" name="Date Placeholder 2"/>
          <p:cNvSpPr>
            <a:spLocks noGrp="1"/>
          </p:cNvSpPr>
          <p:nvPr>
            <p:ph type="dt" sz="half" idx="10"/>
          </p:nvPr>
        </p:nvSpPr>
        <p:spPr/>
        <p:txBody>
          <a:bodyPr/>
          <a:lstStyle/>
          <a:p>
            <a:fld id="{B27686C4-3AB5-4E0C-86CA-FB108C350AA9}" type="datetimeFigureOut">
              <a:rPr lang="en-US" dirty="0"/>
              <a:t>9/7/2022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he-IL"/>
              <a:t>לחץ כדי לערוך סגנון כותרת של תבנית בסיס</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9/7/2022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he-IL"/>
              <a:t>לחץ כדי לערוך סגנון כותרת של תבנית בסיס</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9/7/2022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975726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53B2FD-21A5-0D9E-5C96-286C62037F19}"/>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BA601115-F2CC-7B41-365E-3B79BFA0CCF8}"/>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673F067-DC35-C89B-0C2E-736A3AEAAA12}"/>
              </a:ext>
            </a:extLst>
          </p:cNvPr>
          <p:cNvSpPr>
            <a:spLocks noGrp="1"/>
          </p:cNvSpPr>
          <p:nvPr>
            <p:ph type="sldNum" sz="quarter" idx="12"/>
          </p:nvPr>
        </p:nvSpPr>
        <p:spPr>
          <a:xfrm>
            <a:off x="8737600" y="6245225"/>
            <a:ext cx="2844800" cy="476250"/>
          </a:xfrm>
        </p:spPr>
        <p:txBody>
          <a:bodyPr/>
          <a:lstStyle>
            <a:lvl1pPr>
              <a:defRPr/>
            </a:lvl1pPr>
          </a:lstStyle>
          <a:p>
            <a:fld id="{F0CFFEF9-0207-40A5-A3D2-8856D8D9A874}" type="slidenum">
              <a:rPr lang="en-US" altLang="en-US"/>
              <a:pPr/>
              <a:t>‹#›</a:t>
            </a:fld>
            <a:endParaRPr lang="en-US" altLang="en-US"/>
          </a:p>
        </p:txBody>
      </p:sp>
    </p:spTree>
    <p:extLst>
      <p:ext uri="{BB962C8B-B14F-4D97-AF65-F5344CB8AC3E}">
        <p14:creationId xmlns:p14="http://schemas.microsoft.com/office/powerpoint/2010/main" val="3146724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9/7/2022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0F7F47CF-67C9-420C-80A5-E2069FF0C2DF}" type="datetimeFigureOut">
              <a:rPr lang="en-US" dirty="0"/>
              <a:t>9/7/2022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he-IL"/>
              <a:t>לחץ כדי לערוך סגנון כותרת של תבנית בסיס</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9/7/2022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2" name="Content Placeholder 3"/>
          <p:cNvSpPr>
            <a:spLocks noGrp="1"/>
          </p:cNvSpPr>
          <p:nvPr>
            <p:ph sz="quarter" idx="13"/>
          </p:nvPr>
        </p:nvSpPr>
        <p:spPr>
          <a:xfrm>
            <a:off x="685802" y="2861733"/>
            <a:ext cx="5088712" cy="2512852"/>
          </a:xfrm>
        </p:spPr>
        <p:txBody>
          <a:bodyPr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3" name="Content Placeholder 5"/>
          <p:cNvSpPr>
            <a:spLocks noGrp="1"/>
          </p:cNvSpPr>
          <p:nvPr>
            <p:ph sz="quarter" idx="14"/>
          </p:nvPr>
        </p:nvSpPr>
        <p:spPr>
          <a:xfrm>
            <a:off x="5993969" y="2861733"/>
            <a:ext cx="5088713" cy="2512852"/>
          </a:xfrm>
        </p:spPr>
        <p:txBody>
          <a:bodyPr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9/7/2022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9/7/2022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9/7/2022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he-IL"/>
              <a:t>לחץ כדי לערוך סגנון כותרת של תבנית בסיס</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0C3BFE2-83B7-4B0A-B9D3-AB28331082B3}" type="datetimeFigureOut">
              <a:rPr lang="en-US" dirty="0"/>
              <a:t>9/7/2022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12EF78E3-FDA3-4D28-AAA2-0B81F349A39D}" type="datetimeFigureOut">
              <a:rPr lang="en-US" dirty="0"/>
              <a:t>9/7/2022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9/7/2022</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 id="2147483670" r:id="rId19"/>
  </p:sldLayoutIdLst>
  <p:hf sldNum="0" hdr="0" ftr="0" dt="0"/>
  <p:txStyles>
    <p:titleStyle>
      <a:lvl1pPr algn="l" defTabSz="914400" rtl="1"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r" defTabSz="914400" rtl="1"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r" defTabSz="914400" rtl="1"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r" defTabSz="914400" rtl="1"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r" defTabSz="914400" rtl="1"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r" defTabSz="914400" rtl="1"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r" defTabSz="914400" rtl="1"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r" defTabSz="914400" rtl="1"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r" defTabSz="914400" rtl="1"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r" defTabSz="914400" rtl="1"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he.wikisource.org/wiki/%D7%A2%D7%96%D7%A8%D7%90_%D7%90_%D7%92" TargetMode="External"/><Relationship Id="rId2" Type="http://schemas.openxmlformats.org/officeDocument/2006/relationships/hyperlink" Target="https://he.wikisource.org/wiki/%D7%A2%D7%96%D7%A8%D7%90_%D7%90_%D7%91" TargetMode="Externa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hyperlink" Target="https://he.wikisource.org/wiki/%D7%A2%D7%96%D7%A8%D7%90_%D7%90_%D7%93"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8.xml"/><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http://www.pinn.net/~sandy/images/coins/macca/JHyrcO.jpg" TargetMode="External"/><Relationship Id="rId5" Type="http://schemas.openxmlformats.org/officeDocument/2006/relationships/image" Target="../media/image64.jpeg"/><Relationship Id="rId4" Type="http://schemas.openxmlformats.org/officeDocument/2006/relationships/image" Target="http://www.pinn.net/~sandy/images/coins/macca/JHyrcR.jp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http://www.pinn.net/~sandy/images/coins/macca/AlexJO.jpg" TargetMode="External"/><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http://www.pinn.net/~sandy/images/coins/macca/AlexJR.jpg" TargetMode="External"/><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8.xml"/><Relationship Id="rId6" Type="http://schemas.openxmlformats.org/officeDocument/2006/relationships/image" Target="../media/image79.jpeg"/><Relationship Id="rId5" Type="http://schemas.openxmlformats.org/officeDocument/2006/relationships/hyperlink" Target="//upload.wikimedia.org/wikipedia/commons/5/5f/Herodium_from_above_2.jpg" TargetMode="External"/><Relationship Id="rId4" Type="http://schemas.openxmlformats.org/officeDocument/2006/relationships/image" Target="../media/image78.jpeg"/></Relationships>
</file>

<file path=ppt/slides/_rels/slide5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upload.wikimedia.org/wikipedia/commons/d/d4/RomanEmpireTrajan117AD.png" TargetMode="Externa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upload.wikimedia.org/wikipedia/commons/7/7c/Map_of_Ancient_Rome_271_AD.svg" TargetMode="Externa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D1DFB14-6DF6-34BA-E0C2-4481836601D9}"/>
              </a:ext>
            </a:extLst>
          </p:cNvPr>
          <p:cNvSpPr>
            <a:spLocks noGrp="1"/>
          </p:cNvSpPr>
          <p:nvPr>
            <p:ph type="ctrTitle"/>
          </p:nvPr>
        </p:nvSpPr>
        <p:spPr/>
        <p:txBody>
          <a:bodyPr/>
          <a:lstStyle/>
          <a:p>
            <a:r>
              <a:rPr lang="he-IL" dirty="0"/>
              <a:t>עם ישראל בעת העתיקה</a:t>
            </a:r>
          </a:p>
        </p:txBody>
      </p:sp>
      <p:sp>
        <p:nvSpPr>
          <p:cNvPr id="3" name="כותרת משנה 2">
            <a:extLst>
              <a:ext uri="{FF2B5EF4-FFF2-40B4-BE49-F238E27FC236}">
                <a16:creationId xmlns:a16="http://schemas.microsoft.com/office/drawing/2014/main" id="{A91C72DB-EF6C-15B2-6DDC-55249F8197D5}"/>
              </a:ext>
            </a:extLst>
          </p:cNvPr>
          <p:cNvSpPr>
            <a:spLocks noGrp="1"/>
          </p:cNvSpPr>
          <p:nvPr>
            <p:ph type="subTitle" idx="1"/>
          </p:nvPr>
        </p:nvSpPr>
        <p:spPr/>
        <p:txBody>
          <a:bodyPr/>
          <a:lstStyle/>
          <a:p>
            <a:r>
              <a:rPr lang="he-IL" dirty="0"/>
              <a:t>ד"ר אשבל רצון</a:t>
            </a:r>
          </a:p>
        </p:txBody>
      </p:sp>
    </p:spTree>
    <p:extLst>
      <p:ext uri="{BB962C8B-B14F-4D97-AF65-F5344CB8AC3E}">
        <p14:creationId xmlns:p14="http://schemas.microsoft.com/office/powerpoint/2010/main" val="376764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E2A32F1-853F-EC56-61E0-20EA80BA1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3314"/>
            <a:ext cx="12357485" cy="6861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290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B809615-9BF0-165C-DED8-24F76B6AEE81}"/>
              </a:ext>
            </a:extLst>
          </p:cNvPr>
          <p:cNvSpPr>
            <a:spLocks noGrp="1"/>
          </p:cNvSpPr>
          <p:nvPr>
            <p:ph type="title"/>
          </p:nvPr>
        </p:nvSpPr>
        <p:spPr>
          <a:xfrm>
            <a:off x="5743576" y="1895475"/>
            <a:ext cx="5267324" cy="1628775"/>
          </a:xfrm>
        </p:spPr>
        <p:txBody>
          <a:bodyPr>
            <a:normAutofit/>
          </a:bodyPr>
          <a:lstStyle/>
          <a:p>
            <a:pPr algn="r"/>
            <a:r>
              <a:rPr lang="he-IL" dirty="0"/>
              <a:t>ממלכת דוד ושלמה </a:t>
            </a:r>
            <a:br>
              <a:rPr lang="he-IL" dirty="0"/>
            </a:br>
            <a:r>
              <a:rPr lang="he-IL" dirty="0"/>
              <a:t>על פי המתואר במקרא</a:t>
            </a:r>
          </a:p>
        </p:txBody>
      </p:sp>
      <p:pic>
        <p:nvPicPr>
          <p:cNvPr id="5" name="תמונה 4">
            <a:extLst>
              <a:ext uri="{FF2B5EF4-FFF2-40B4-BE49-F238E27FC236}">
                <a16:creationId xmlns:a16="http://schemas.microsoft.com/office/drawing/2014/main" id="{FD46723C-D6A0-83CE-DCDA-35B673D76D8F}"/>
              </a:ext>
            </a:extLst>
          </p:cNvPr>
          <p:cNvPicPr>
            <a:picLocks noChangeAspect="1"/>
          </p:cNvPicPr>
          <p:nvPr/>
        </p:nvPicPr>
        <p:blipFill>
          <a:blip r:embed="rId2"/>
          <a:stretch>
            <a:fillRect/>
          </a:stretch>
        </p:blipFill>
        <p:spPr>
          <a:xfrm>
            <a:off x="0" y="0"/>
            <a:ext cx="4486795" cy="6858000"/>
          </a:xfrm>
          <a:prstGeom prst="rect">
            <a:avLst/>
          </a:prstGeom>
        </p:spPr>
      </p:pic>
    </p:spTree>
    <p:extLst>
      <p:ext uri="{BB962C8B-B14F-4D97-AF65-F5344CB8AC3E}">
        <p14:creationId xmlns:p14="http://schemas.microsoft.com/office/powerpoint/2010/main" val="3857066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A3FF1FA-06AD-3FC5-F376-22C037FB777E}"/>
              </a:ext>
            </a:extLst>
          </p:cNvPr>
          <p:cNvSpPr>
            <a:spLocks noGrp="1"/>
          </p:cNvSpPr>
          <p:nvPr>
            <p:ph type="title"/>
          </p:nvPr>
        </p:nvSpPr>
        <p:spPr>
          <a:xfrm>
            <a:off x="7031037" y="1790700"/>
            <a:ext cx="4303713" cy="2733675"/>
          </a:xfrm>
        </p:spPr>
        <p:txBody>
          <a:bodyPr>
            <a:normAutofit/>
          </a:bodyPr>
          <a:lstStyle/>
          <a:p>
            <a:pPr algn="r"/>
            <a:r>
              <a:rPr lang="he-IL" dirty="0"/>
              <a:t>פילוג הממלכה</a:t>
            </a:r>
            <a:br>
              <a:rPr lang="he-IL" dirty="0"/>
            </a:br>
            <a:r>
              <a:rPr lang="he-IL" dirty="0"/>
              <a:t>ממלכת יהודה </a:t>
            </a:r>
            <a:br>
              <a:rPr lang="he-IL" dirty="0"/>
            </a:br>
            <a:r>
              <a:rPr lang="he-IL" dirty="0"/>
              <a:t>וממלכת ישראל</a:t>
            </a:r>
          </a:p>
        </p:txBody>
      </p:sp>
      <p:pic>
        <p:nvPicPr>
          <p:cNvPr id="9218" name="Picture 2" descr="ממלכת יהודה – ויקיפדיה">
            <a:extLst>
              <a:ext uri="{FF2B5EF4-FFF2-40B4-BE49-F238E27FC236}">
                <a16:creationId xmlns:a16="http://schemas.microsoft.com/office/drawing/2014/main" id="{56423F24-6548-D199-25A4-AACA8AD8B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261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505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850ABBE-5923-66AA-1F81-ECD0DB48E82F}"/>
              </a:ext>
            </a:extLst>
          </p:cNvPr>
          <p:cNvSpPr>
            <a:spLocks noGrp="1"/>
          </p:cNvSpPr>
          <p:nvPr>
            <p:ph type="title"/>
          </p:nvPr>
        </p:nvSpPr>
        <p:spPr>
          <a:xfrm>
            <a:off x="7261725" y="1"/>
            <a:ext cx="4767608" cy="3738770"/>
          </a:xfrm>
        </p:spPr>
        <p:txBody>
          <a:bodyPr>
            <a:normAutofit/>
          </a:bodyPr>
          <a:lstStyle/>
          <a:p>
            <a:pPr algn="ctr"/>
            <a:r>
              <a:rPr lang="he-IL" dirty="0"/>
              <a:t>מסע </a:t>
            </a:r>
            <a:r>
              <a:rPr lang="he-IL" dirty="0" err="1"/>
              <a:t>שישק</a:t>
            </a:r>
            <a:r>
              <a:rPr lang="he-IL" dirty="0"/>
              <a:t> = </a:t>
            </a:r>
            <a:br>
              <a:rPr lang="he-IL" dirty="0"/>
            </a:br>
            <a:r>
              <a:rPr lang="he-IL" dirty="0" err="1"/>
              <a:t>שושנק</a:t>
            </a:r>
            <a:r>
              <a:rPr lang="he-IL" dirty="0"/>
              <a:t> הראשון?</a:t>
            </a:r>
            <a:br>
              <a:rPr lang="he-IL" dirty="0"/>
            </a:br>
            <a:r>
              <a:rPr lang="he-IL" dirty="0"/>
              <a:t>סוף המאה ה-10 לפנה"ס</a:t>
            </a:r>
          </a:p>
        </p:txBody>
      </p:sp>
      <p:sp>
        <p:nvSpPr>
          <p:cNvPr id="3" name="מציין מיקום תוכן 2">
            <a:extLst>
              <a:ext uri="{FF2B5EF4-FFF2-40B4-BE49-F238E27FC236}">
                <a16:creationId xmlns:a16="http://schemas.microsoft.com/office/drawing/2014/main" id="{1016BA84-4A5F-7D0B-7EA6-76BA7D388B37}"/>
              </a:ext>
            </a:extLst>
          </p:cNvPr>
          <p:cNvSpPr>
            <a:spLocks noGrp="1"/>
          </p:cNvSpPr>
          <p:nvPr>
            <p:ph sz="quarter" idx="13"/>
          </p:nvPr>
        </p:nvSpPr>
        <p:spPr>
          <a:xfrm>
            <a:off x="7915275" y="3429000"/>
            <a:ext cx="3212857" cy="3311189"/>
          </a:xfrm>
        </p:spPr>
        <p:txBody>
          <a:bodyPr/>
          <a:lstStyle/>
          <a:p>
            <a:pPr marL="0" indent="0">
              <a:buNone/>
            </a:pPr>
            <a:r>
              <a:rPr lang="he-IL" b="0" i="0" dirty="0">
                <a:solidFill>
                  <a:srgbClr val="202122"/>
                </a:solidFill>
                <a:effectLst/>
                <a:latin typeface="Taamey Frank CLM"/>
              </a:rPr>
              <a:t>כה וַיְהִ֛י בַּשָּׁנָ֥ה הַחֲמִישִׁ֖ית לַמֶּ֣לֶךְ רְחַבְעָ֑ם עָלָ֛ה </a:t>
            </a:r>
            <a:r>
              <a:rPr lang="he-IL" b="0" i="0" dirty="0" err="1">
                <a:solidFill>
                  <a:srgbClr val="808080"/>
                </a:solidFill>
                <a:effectLst/>
                <a:latin typeface="Taamey Frank CLM"/>
              </a:rPr>
              <a:t>שושק</a:t>
            </a:r>
            <a:r>
              <a:rPr lang="he-IL" b="0" i="0" dirty="0">
                <a:solidFill>
                  <a:srgbClr val="202122"/>
                </a:solidFill>
                <a:effectLst/>
                <a:latin typeface="Taamey Frank CLM"/>
              </a:rPr>
              <a:t> </a:t>
            </a:r>
            <a:r>
              <a:rPr lang="he-IL" b="0" i="0" dirty="0" err="1">
                <a:solidFill>
                  <a:srgbClr val="202122"/>
                </a:solidFill>
                <a:effectLst/>
                <a:latin typeface="Taamey Frank CLM"/>
              </a:rPr>
              <a:t>שִׁישַׁ֥ק</a:t>
            </a:r>
            <a:r>
              <a:rPr lang="he-IL" b="0" i="0" dirty="0">
                <a:solidFill>
                  <a:srgbClr val="202122"/>
                </a:solidFill>
                <a:effectLst/>
                <a:latin typeface="Taamey Frank CLM"/>
              </a:rPr>
              <a:t> </a:t>
            </a:r>
            <a:r>
              <a:rPr lang="he-IL" b="0" i="0" dirty="0" err="1">
                <a:solidFill>
                  <a:srgbClr val="202122"/>
                </a:solidFill>
                <a:effectLst/>
                <a:latin typeface="Taamey Frank CLM"/>
              </a:rPr>
              <a:t>מֶלֶךְ־מִצְרַ֖יִם</a:t>
            </a:r>
            <a:r>
              <a:rPr lang="he-IL" b="0" i="0" dirty="0">
                <a:solidFill>
                  <a:srgbClr val="202122"/>
                </a:solidFill>
                <a:effectLst/>
                <a:latin typeface="Taamey Frank CLM"/>
              </a:rPr>
              <a:t> </a:t>
            </a:r>
            <a:r>
              <a:rPr lang="he-IL" b="0" i="0" dirty="0" err="1">
                <a:solidFill>
                  <a:srgbClr val="202122"/>
                </a:solidFill>
                <a:effectLst/>
                <a:latin typeface="Taamey Frank CLM"/>
              </a:rPr>
              <a:t>עַל־יְרוּשָׁלָֽ͏ִם</a:t>
            </a:r>
            <a:r>
              <a:rPr lang="he-IL" b="0" i="0" dirty="0">
                <a:solidFill>
                  <a:srgbClr val="202122"/>
                </a:solidFill>
                <a:effectLst/>
                <a:latin typeface="Taamey Frank CLM"/>
              </a:rPr>
              <a:t>׃ </a:t>
            </a:r>
            <a:r>
              <a:rPr lang="he-IL" b="0" i="0" dirty="0" err="1">
                <a:solidFill>
                  <a:srgbClr val="202122"/>
                </a:solidFill>
                <a:effectLst/>
                <a:latin typeface="Taamey Frank CLM"/>
              </a:rPr>
              <a:t>כו</a:t>
            </a:r>
            <a:r>
              <a:rPr lang="he-IL" b="0" i="0" u="none" strike="noStrike" dirty="0">
                <a:solidFill>
                  <a:srgbClr val="0645AD"/>
                </a:solidFill>
                <a:effectLst/>
                <a:latin typeface="Taamey Frank CLM"/>
              </a:rPr>
              <a:t> </a:t>
            </a:r>
            <a:r>
              <a:rPr lang="he-IL" b="0" i="0" dirty="0" err="1">
                <a:solidFill>
                  <a:srgbClr val="202122"/>
                </a:solidFill>
                <a:effectLst/>
                <a:latin typeface="Taamey Frank CLM"/>
              </a:rPr>
              <a:t>וַיִּקַּ֞ח</a:t>
            </a:r>
            <a:r>
              <a:rPr lang="he-IL" b="0" i="0" dirty="0">
                <a:solidFill>
                  <a:srgbClr val="202122"/>
                </a:solidFill>
                <a:effectLst/>
                <a:latin typeface="Taamey Frank CLM"/>
              </a:rPr>
              <a:t> </a:t>
            </a:r>
            <a:r>
              <a:rPr lang="he-IL" b="0" i="0" dirty="0" err="1">
                <a:solidFill>
                  <a:srgbClr val="202122"/>
                </a:solidFill>
                <a:effectLst/>
                <a:latin typeface="Taamey Frank CLM"/>
              </a:rPr>
              <a:t>אֶת־אֹצְר֣וֹת</a:t>
            </a:r>
            <a:r>
              <a:rPr lang="he-IL" b="0" i="0" dirty="0">
                <a:solidFill>
                  <a:srgbClr val="202122"/>
                </a:solidFill>
                <a:effectLst/>
                <a:latin typeface="Taamey Frank CLM"/>
              </a:rPr>
              <a:t> </a:t>
            </a:r>
            <a:r>
              <a:rPr lang="he-IL" b="0" i="0" dirty="0" err="1">
                <a:solidFill>
                  <a:srgbClr val="202122"/>
                </a:solidFill>
                <a:effectLst/>
                <a:latin typeface="Taamey Frank CLM"/>
              </a:rPr>
              <a:t>בֵּית־יְהֹוָ֗ה</a:t>
            </a:r>
            <a:r>
              <a:rPr lang="he-IL" b="0" i="0" dirty="0">
                <a:solidFill>
                  <a:srgbClr val="202122"/>
                </a:solidFill>
                <a:effectLst/>
                <a:latin typeface="Taamey Frank CLM"/>
              </a:rPr>
              <a:t> </a:t>
            </a:r>
            <a:r>
              <a:rPr lang="he-IL" b="0" i="0" dirty="0" err="1">
                <a:solidFill>
                  <a:srgbClr val="202122"/>
                </a:solidFill>
                <a:effectLst/>
                <a:latin typeface="Taamey Frank CLM"/>
              </a:rPr>
              <a:t>וְאֶת־אֽוֹצְרוֹת</a:t>
            </a:r>
            <a:r>
              <a:rPr lang="he-IL" b="0" i="0" dirty="0">
                <a:solidFill>
                  <a:srgbClr val="202122"/>
                </a:solidFill>
                <a:effectLst/>
                <a:latin typeface="Taamey Frank CLM"/>
              </a:rPr>
              <a:t>֙ בֵּ֣ית הַמֶּ֔לֶךְ </a:t>
            </a:r>
            <a:r>
              <a:rPr lang="he-IL" b="0" i="0" dirty="0" err="1">
                <a:solidFill>
                  <a:srgbClr val="202122"/>
                </a:solidFill>
                <a:effectLst/>
                <a:latin typeface="Taamey Frank CLM"/>
              </a:rPr>
              <a:t>וְאֶת־הַכֹּ֖ל</a:t>
            </a:r>
            <a:r>
              <a:rPr lang="he-IL" b="0" i="0" dirty="0">
                <a:solidFill>
                  <a:srgbClr val="202122"/>
                </a:solidFill>
                <a:effectLst/>
                <a:latin typeface="Taamey Frank CLM"/>
              </a:rPr>
              <a:t> לָקָ֑ח </a:t>
            </a:r>
            <a:r>
              <a:rPr lang="he-IL" b="0" i="0" dirty="0" err="1">
                <a:solidFill>
                  <a:srgbClr val="202122"/>
                </a:solidFill>
                <a:effectLst/>
                <a:latin typeface="Taamey Frank CLM"/>
              </a:rPr>
              <a:t>וַיִּקַּח</a:t>
            </a:r>
            <a:r>
              <a:rPr lang="he-IL" b="0" i="0" dirty="0">
                <a:solidFill>
                  <a:srgbClr val="202122"/>
                </a:solidFill>
                <a:effectLst/>
                <a:latin typeface="Taamey Frank CLM"/>
              </a:rPr>
              <a:t>֙ </a:t>
            </a:r>
            <a:r>
              <a:rPr lang="he-IL" b="0" i="0" dirty="0" err="1">
                <a:solidFill>
                  <a:srgbClr val="202122"/>
                </a:solidFill>
                <a:effectLst/>
                <a:latin typeface="Taamey Frank CLM"/>
              </a:rPr>
              <a:t>אֶת־כׇּל־מָגִנֵּ֣י</a:t>
            </a:r>
            <a:r>
              <a:rPr lang="he-IL" b="0" i="0" dirty="0">
                <a:solidFill>
                  <a:srgbClr val="202122"/>
                </a:solidFill>
                <a:effectLst/>
                <a:latin typeface="Taamey Frank CLM"/>
              </a:rPr>
              <a:t> הַזָּהָ֔ב אֲשֶׁ֥ר עָשָׂ֖ה שְׁלֹמֹֽה׃ (מלכים א יד, כה-</a:t>
            </a:r>
            <a:r>
              <a:rPr lang="he-IL" b="0" i="0" dirty="0" err="1">
                <a:solidFill>
                  <a:srgbClr val="202122"/>
                </a:solidFill>
                <a:effectLst/>
                <a:latin typeface="Taamey Frank CLM"/>
              </a:rPr>
              <a:t>כו</a:t>
            </a:r>
            <a:r>
              <a:rPr lang="he-IL" b="0" i="0" dirty="0">
                <a:solidFill>
                  <a:srgbClr val="202122"/>
                </a:solidFill>
                <a:effectLst/>
                <a:latin typeface="Taamey Frank CLM"/>
              </a:rPr>
              <a:t>)</a:t>
            </a:r>
            <a:endParaRPr lang="he-IL" dirty="0"/>
          </a:p>
        </p:txBody>
      </p:sp>
      <p:pic>
        <p:nvPicPr>
          <p:cNvPr id="10242" name="Picture 2">
            <a:extLst>
              <a:ext uri="{FF2B5EF4-FFF2-40B4-BE49-F238E27FC236}">
                <a16:creationId xmlns:a16="http://schemas.microsoft.com/office/drawing/2014/main" id="{8A22D953-9A71-8F41-42E1-91AFE3BB5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11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3–א׳ טבלה:‏ נביאים ומלכים ביהודה וישראל (‏חלק א׳)‏">
            <a:extLst>
              <a:ext uri="{FF2B5EF4-FFF2-40B4-BE49-F238E27FC236}">
                <a16:creationId xmlns:a16="http://schemas.microsoft.com/office/drawing/2014/main" id="{B6B75E9C-D0A8-6F67-2586-DEEBBD6DB3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313"/>
          <a:stretch/>
        </p:blipFill>
        <p:spPr bwMode="auto">
          <a:xfrm>
            <a:off x="352425" y="0"/>
            <a:ext cx="11487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933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9CBF562-D09B-B068-CED7-A31A0EB4C1E7}"/>
              </a:ext>
            </a:extLst>
          </p:cNvPr>
          <p:cNvSpPr>
            <a:spLocks noGrp="1"/>
          </p:cNvSpPr>
          <p:nvPr>
            <p:ph type="title"/>
          </p:nvPr>
        </p:nvSpPr>
        <p:spPr>
          <a:xfrm>
            <a:off x="891330" y="4581041"/>
            <a:ext cx="10396882" cy="1151965"/>
          </a:xfrm>
        </p:spPr>
        <p:txBody>
          <a:bodyPr/>
          <a:lstStyle/>
          <a:p>
            <a:r>
              <a:rPr lang="he-IL" dirty="0"/>
              <a:t>סוף ממלכת ישראל (928־722 לפנה"ס)</a:t>
            </a:r>
          </a:p>
        </p:txBody>
      </p:sp>
      <p:pic>
        <p:nvPicPr>
          <p:cNvPr id="12290" name="Picture 2">
            <a:extLst>
              <a:ext uri="{FF2B5EF4-FFF2-40B4-BE49-F238E27FC236}">
                <a16:creationId xmlns:a16="http://schemas.microsoft.com/office/drawing/2014/main" id="{F3098166-8C06-58F8-4965-779D35215D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6250"/>
          <a:stretch/>
        </p:blipFill>
        <p:spPr bwMode="auto">
          <a:xfrm>
            <a:off x="0" y="228040"/>
            <a:ext cx="12179542" cy="384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286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239D2A-27CF-14D4-FA82-CD1F123C748C}"/>
              </a:ext>
            </a:extLst>
          </p:cNvPr>
          <p:cNvSpPr>
            <a:spLocks noGrp="1"/>
          </p:cNvSpPr>
          <p:nvPr>
            <p:ph type="title"/>
          </p:nvPr>
        </p:nvSpPr>
        <p:spPr>
          <a:xfrm>
            <a:off x="8877301" y="3019425"/>
            <a:ext cx="2962274" cy="1151965"/>
          </a:xfrm>
        </p:spPr>
        <p:txBody>
          <a:bodyPr/>
          <a:lstStyle/>
          <a:p>
            <a:r>
              <a:rPr lang="he-IL" dirty="0"/>
              <a:t>מסופוטמיה</a:t>
            </a:r>
          </a:p>
        </p:txBody>
      </p:sp>
      <p:pic>
        <p:nvPicPr>
          <p:cNvPr id="2050" name="Picture 2" descr="מסופוטמיה – ויקיפדיה">
            <a:extLst>
              <a:ext uri="{FF2B5EF4-FFF2-40B4-BE49-F238E27FC236}">
                <a16:creationId xmlns:a16="http://schemas.microsoft.com/office/drawing/2014/main" id="{E6E19741-020E-7494-4BA3-000C510A5C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
            <a:ext cx="8477250" cy="6849618"/>
          </a:xfrm>
          <a:prstGeom prst="rect">
            <a:avLst/>
          </a:prstGeom>
          <a:noFill/>
          <a:extLst>
            <a:ext uri="{909E8E84-426E-40DD-AFC4-6F175D3DCCD1}">
              <a14:hiddenFill xmlns:a14="http://schemas.microsoft.com/office/drawing/2010/main">
                <a:solidFill>
                  <a:srgbClr val="FFFFFF"/>
                </a:solidFill>
              </a14:hiddenFill>
            </a:ext>
          </a:extLst>
        </p:spPr>
      </p:pic>
      <p:sp>
        <p:nvSpPr>
          <p:cNvPr id="3" name="אליפסה 2">
            <a:extLst>
              <a:ext uri="{FF2B5EF4-FFF2-40B4-BE49-F238E27FC236}">
                <a16:creationId xmlns:a16="http://schemas.microsoft.com/office/drawing/2014/main" id="{575FF490-EBE7-B925-2FDC-7D17D4E03B95}"/>
              </a:ext>
            </a:extLst>
          </p:cNvPr>
          <p:cNvSpPr/>
          <p:nvPr/>
        </p:nvSpPr>
        <p:spPr>
          <a:xfrm>
            <a:off x="3014663" y="2757767"/>
            <a:ext cx="2743200" cy="942415"/>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600705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914AE3A-B93C-6072-3E7A-C6E51DAB569E}"/>
              </a:ext>
            </a:extLst>
          </p:cNvPr>
          <p:cNvPicPr>
            <a:picLocks noChangeAspect="1"/>
          </p:cNvPicPr>
          <p:nvPr/>
        </p:nvPicPr>
        <p:blipFill>
          <a:blip r:embed="rId2"/>
          <a:stretch>
            <a:fillRect/>
          </a:stretch>
        </p:blipFill>
        <p:spPr>
          <a:xfrm>
            <a:off x="0" y="0"/>
            <a:ext cx="9979925" cy="6858000"/>
          </a:xfrm>
          <a:prstGeom prst="rect">
            <a:avLst/>
          </a:prstGeom>
        </p:spPr>
      </p:pic>
      <p:sp>
        <p:nvSpPr>
          <p:cNvPr id="2" name="כותרת 1">
            <a:extLst>
              <a:ext uri="{FF2B5EF4-FFF2-40B4-BE49-F238E27FC236}">
                <a16:creationId xmlns:a16="http://schemas.microsoft.com/office/drawing/2014/main" id="{D612598B-52D3-D946-E876-CD8A37B75C22}"/>
              </a:ext>
            </a:extLst>
          </p:cNvPr>
          <p:cNvSpPr>
            <a:spLocks noGrp="1"/>
          </p:cNvSpPr>
          <p:nvPr>
            <p:ph type="title"/>
          </p:nvPr>
        </p:nvSpPr>
        <p:spPr>
          <a:xfrm>
            <a:off x="9519892" y="1885950"/>
            <a:ext cx="2672108" cy="2390775"/>
          </a:xfrm>
        </p:spPr>
        <p:txBody>
          <a:bodyPr>
            <a:normAutofit/>
          </a:bodyPr>
          <a:lstStyle/>
          <a:p>
            <a:pPr algn="r"/>
            <a:r>
              <a:rPr lang="he-IL" dirty="0"/>
              <a:t>האימפריה האשורית החדשה</a:t>
            </a:r>
          </a:p>
        </p:txBody>
      </p:sp>
    </p:spTree>
    <p:extLst>
      <p:ext uri="{BB962C8B-B14F-4D97-AF65-F5344CB8AC3E}">
        <p14:creationId xmlns:p14="http://schemas.microsoft.com/office/powerpoint/2010/main" val="1561102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85686B1-230B-FBC7-B8F7-664EABE27061}"/>
              </a:ext>
            </a:extLst>
          </p:cNvPr>
          <p:cNvSpPr>
            <a:spLocks noGrp="1"/>
          </p:cNvSpPr>
          <p:nvPr>
            <p:ph type="title"/>
          </p:nvPr>
        </p:nvSpPr>
        <p:spPr>
          <a:xfrm>
            <a:off x="4314825" y="0"/>
            <a:ext cx="3562349" cy="873815"/>
          </a:xfrm>
        </p:spPr>
        <p:txBody>
          <a:bodyPr/>
          <a:lstStyle/>
          <a:p>
            <a:r>
              <a:rPr lang="he-IL" dirty="0"/>
              <a:t>סרגון השני</a:t>
            </a:r>
          </a:p>
        </p:txBody>
      </p:sp>
      <p:pic>
        <p:nvPicPr>
          <p:cNvPr id="13314" name="Picture 2" descr="סרגון השני - Wikiwand">
            <a:extLst>
              <a:ext uri="{FF2B5EF4-FFF2-40B4-BE49-F238E27FC236}">
                <a16:creationId xmlns:a16="http://schemas.microsoft.com/office/drawing/2014/main" id="{6D05A7FD-4449-0B41-CC61-3917C7618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4" y="873815"/>
            <a:ext cx="9086850" cy="5906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519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8442" y="125975"/>
            <a:ext cx="10515600" cy="954162"/>
          </a:xfrm>
        </p:spPr>
        <p:txBody>
          <a:bodyPr/>
          <a:lstStyle/>
          <a:p>
            <a:pPr algn="ctr"/>
            <a:r>
              <a:rPr lang="he-IL" dirty="0"/>
              <a:t>תבליט לכיש</a:t>
            </a:r>
          </a:p>
        </p:txBody>
      </p:sp>
      <p:pic>
        <p:nvPicPr>
          <p:cNvPr id="6" name="Picture 5"/>
          <p:cNvPicPr>
            <a:picLocks noChangeAspect="1"/>
          </p:cNvPicPr>
          <p:nvPr/>
        </p:nvPicPr>
        <p:blipFill>
          <a:blip r:embed="rId2"/>
          <a:stretch>
            <a:fillRect/>
          </a:stretch>
        </p:blipFill>
        <p:spPr>
          <a:xfrm>
            <a:off x="1751892" y="1080137"/>
            <a:ext cx="8648700" cy="5625034"/>
          </a:xfrm>
          <a:prstGeom prst="rect">
            <a:avLst/>
          </a:prstGeom>
        </p:spPr>
      </p:pic>
    </p:spTree>
    <p:extLst>
      <p:ext uri="{BB962C8B-B14F-4D97-AF65-F5344CB8AC3E}">
        <p14:creationId xmlns:p14="http://schemas.microsoft.com/office/powerpoint/2010/main" val="1082376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7EE29CE-9C4B-40DE-A9E1-EA765F4EC494}"/>
              </a:ext>
            </a:extLst>
          </p:cNvPr>
          <p:cNvCxnSpPr/>
          <p:nvPr/>
        </p:nvCxnSpPr>
        <p:spPr>
          <a:xfrm>
            <a:off x="3119438" y="2967038"/>
            <a:ext cx="7315200"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F8955B3-9E87-482E-ABF9-221ED29678DA}"/>
              </a:ext>
            </a:extLst>
          </p:cNvPr>
          <p:cNvCxnSpPr/>
          <p:nvPr/>
        </p:nvCxnSpPr>
        <p:spPr>
          <a:xfrm>
            <a:off x="8547100" y="2989351"/>
            <a:ext cx="1892300" cy="0"/>
          </a:xfrm>
          <a:prstGeom prst="line">
            <a:avLst/>
          </a:prstGeom>
          <a:ln w="190500">
            <a:solidFill>
              <a:srgbClr val="8E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FDEF265-B8F7-448D-87E6-4B7A0E39BED3}"/>
              </a:ext>
            </a:extLst>
          </p:cNvPr>
          <p:cNvCxnSpPr/>
          <p:nvPr/>
        </p:nvCxnSpPr>
        <p:spPr>
          <a:xfrm>
            <a:off x="7394576" y="2987675"/>
            <a:ext cx="923925" cy="0"/>
          </a:xfrm>
          <a:prstGeom prst="line">
            <a:avLst/>
          </a:prstGeom>
          <a:ln w="190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4DBF539-2F2A-4C30-95A1-D12317F50F89}"/>
              </a:ext>
            </a:extLst>
          </p:cNvPr>
          <p:cNvCxnSpPr/>
          <p:nvPr/>
        </p:nvCxnSpPr>
        <p:spPr>
          <a:xfrm>
            <a:off x="6159501" y="2987675"/>
            <a:ext cx="1235075" cy="0"/>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20D2A5-C580-4416-9FD6-F4680DD0F0CF}"/>
              </a:ext>
            </a:extLst>
          </p:cNvPr>
          <p:cNvCxnSpPr/>
          <p:nvPr/>
        </p:nvCxnSpPr>
        <p:spPr>
          <a:xfrm>
            <a:off x="4386264" y="2987675"/>
            <a:ext cx="1773237" cy="0"/>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3CBE3A3-8056-4D8C-BCB1-5F1D906B2B20}"/>
              </a:ext>
            </a:extLst>
          </p:cNvPr>
          <p:cNvCxnSpPr/>
          <p:nvPr/>
        </p:nvCxnSpPr>
        <p:spPr>
          <a:xfrm>
            <a:off x="2952751" y="2987675"/>
            <a:ext cx="1446213" cy="0"/>
          </a:xfrm>
          <a:prstGeom prst="line">
            <a:avLst/>
          </a:prstGeom>
          <a:ln w="190500">
            <a:solidFill>
              <a:srgbClr val="915839"/>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4DE0FD6-51EF-4105-9DA4-E1CCE2C0E2CE}"/>
              </a:ext>
            </a:extLst>
          </p:cNvPr>
          <p:cNvSpPr/>
          <p:nvPr/>
        </p:nvSpPr>
        <p:spPr>
          <a:xfrm>
            <a:off x="21336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Rectangle 19">
            <a:extLst>
              <a:ext uri="{FF2B5EF4-FFF2-40B4-BE49-F238E27FC236}">
                <a16:creationId xmlns:a16="http://schemas.microsoft.com/office/drawing/2014/main" id="{0A74FD85-9A6A-4A37-BF91-96E52C0725DA}"/>
              </a:ext>
            </a:extLst>
          </p:cNvPr>
          <p:cNvSpPr/>
          <p:nvPr/>
        </p:nvSpPr>
        <p:spPr>
          <a:xfrm>
            <a:off x="2286000" y="2895600"/>
            <a:ext cx="66675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Rectangle 24">
            <a:extLst>
              <a:ext uri="{FF2B5EF4-FFF2-40B4-BE49-F238E27FC236}">
                <a16:creationId xmlns:a16="http://schemas.microsoft.com/office/drawing/2014/main" id="{93FD7E8C-963A-4591-8EC1-A8EC04AE23B2}"/>
              </a:ext>
            </a:extLst>
          </p:cNvPr>
          <p:cNvSpPr/>
          <p:nvPr/>
        </p:nvSpPr>
        <p:spPr>
          <a:xfrm>
            <a:off x="16764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 name="Rectangle 25">
            <a:extLst>
              <a:ext uri="{FF2B5EF4-FFF2-40B4-BE49-F238E27FC236}">
                <a16:creationId xmlns:a16="http://schemas.microsoft.com/office/drawing/2014/main" id="{F907DA1E-F700-4F6D-B9F2-53BEABE9373A}"/>
              </a:ext>
            </a:extLst>
          </p:cNvPr>
          <p:cNvSpPr/>
          <p:nvPr/>
        </p:nvSpPr>
        <p:spPr>
          <a:xfrm>
            <a:off x="18288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7" name="Rectangle 26">
            <a:extLst>
              <a:ext uri="{FF2B5EF4-FFF2-40B4-BE49-F238E27FC236}">
                <a16:creationId xmlns:a16="http://schemas.microsoft.com/office/drawing/2014/main" id="{8DE83607-E3F0-4EDC-9CF8-1E20E791AFFA}"/>
              </a:ext>
            </a:extLst>
          </p:cNvPr>
          <p:cNvSpPr/>
          <p:nvPr/>
        </p:nvSpPr>
        <p:spPr>
          <a:xfrm>
            <a:off x="19812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109" name="Rectangle 27">
            <a:extLst>
              <a:ext uri="{FF2B5EF4-FFF2-40B4-BE49-F238E27FC236}">
                <a16:creationId xmlns:a16="http://schemas.microsoft.com/office/drawing/2014/main" id="{875E254D-B3F2-4CC6-94C9-7183545356B3}"/>
              </a:ext>
            </a:extLst>
          </p:cNvPr>
          <p:cNvSpPr>
            <a:spLocks noChangeArrowheads="1"/>
          </p:cNvSpPr>
          <p:nvPr/>
        </p:nvSpPr>
        <p:spPr bwMode="auto">
          <a:xfrm>
            <a:off x="8763000" y="3040152"/>
            <a:ext cx="1752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 תקופת הבית הראשון</a:t>
            </a:r>
            <a:endParaRPr lang="en-US" altLang="en-US" sz="2000" dirty="0">
              <a:latin typeface="Arial" panose="020B0604020202020204" pitchFamily="34" charset="0"/>
            </a:endParaRPr>
          </a:p>
        </p:txBody>
      </p:sp>
      <p:sp>
        <p:nvSpPr>
          <p:cNvPr id="4110" name="Rectangle 28">
            <a:extLst>
              <a:ext uri="{FF2B5EF4-FFF2-40B4-BE49-F238E27FC236}">
                <a16:creationId xmlns:a16="http://schemas.microsoft.com/office/drawing/2014/main" id="{96B3C0AE-B15B-42D4-A2B2-08478E21974D}"/>
              </a:ext>
            </a:extLst>
          </p:cNvPr>
          <p:cNvSpPr>
            <a:spLocks noChangeArrowheads="1"/>
          </p:cNvSpPr>
          <p:nvPr/>
        </p:nvSpPr>
        <p:spPr bwMode="auto">
          <a:xfrm>
            <a:off x="7239000" y="3040152"/>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הפרסית</a:t>
            </a:r>
            <a:endParaRPr lang="en-US" altLang="en-US" sz="2000" dirty="0">
              <a:latin typeface="Arial" panose="020B0604020202020204" pitchFamily="34" charset="0"/>
            </a:endParaRPr>
          </a:p>
        </p:txBody>
      </p:sp>
      <p:sp>
        <p:nvSpPr>
          <p:cNvPr id="4112" name="Rectangle 30">
            <a:extLst>
              <a:ext uri="{FF2B5EF4-FFF2-40B4-BE49-F238E27FC236}">
                <a16:creationId xmlns:a16="http://schemas.microsoft.com/office/drawing/2014/main" id="{0A972085-5DBF-479D-A363-45424EB72CA9}"/>
              </a:ext>
            </a:extLst>
          </p:cNvPr>
          <p:cNvSpPr>
            <a:spLocks noChangeArrowheads="1"/>
          </p:cNvSpPr>
          <p:nvPr/>
        </p:nvSpPr>
        <p:spPr bwMode="auto">
          <a:xfrm>
            <a:off x="4654550" y="3065552"/>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הרומית</a:t>
            </a:r>
            <a:endParaRPr lang="en-US" altLang="en-US" sz="2000" dirty="0">
              <a:latin typeface="Arial" panose="020B0604020202020204" pitchFamily="34" charset="0"/>
            </a:endParaRPr>
          </a:p>
        </p:txBody>
      </p:sp>
      <p:sp>
        <p:nvSpPr>
          <p:cNvPr id="4113" name="Rectangle 31">
            <a:extLst>
              <a:ext uri="{FF2B5EF4-FFF2-40B4-BE49-F238E27FC236}">
                <a16:creationId xmlns:a16="http://schemas.microsoft.com/office/drawing/2014/main" id="{7570D7C9-667F-4314-820F-87CAE85A82F2}"/>
              </a:ext>
            </a:extLst>
          </p:cNvPr>
          <p:cNvSpPr>
            <a:spLocks noChangeArrowheads="1"/>
          </p:cNvSpPr>
          <p:nvPr/>
        </p:nvSpPr>
        <p:spPr bwMode="auto">
          <a:xfrm>
            <a:off x="3130550" y="3065552"/>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הביזנטית</a:t>
            </a:r>
            <a:endParaRPr lang="en-US" altLang="en-US" sz="2000" dirty="0">
              <a:latin typeface="Arial" panose="020B0604020202020204" pitchFamily="34" charset="0"/>
            </a:endParaRPr>
          </a:p>
        </p:txBody>
      </p:sp>
      <p:sp>
        <p:nvSpPr>
          <p:cNvPr id="4114" name="Rectangle 32">
            <a:extLst>
              <a:ext uri="{FF2B5EF4-FFF2-40B4-BE49-F238E27FC236}">
                <a16:creationId xmlns:a16="http://schemas.microsoft.com/office/drawing/2014/main" id="{6078815C-4A6B-4CDC-AB37-9C4FAC9FD9AF}"/>
              </a:ext>
            </a:extLst>
          </p:cNvPr>
          <p:cNvSpPr>
            <a:spLocks noChangeArrowheads="1"/>
          </p:cNvSpPr>
          <p:nvPr/>
        </p:nvSpPr>
        <p:spPr bwMode="auto">
          <a:xfrm>
            <a:off x="1676400" y="3043327"/>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האיסלמית</a:t>
            </a:r>
            <a:endParaRPr lang="en-US" altLang="en-US" sz="2000" dirty="0">
              <a:latin typeface="Arial" panose="020B0604020202020204" pitchFamily="34" charset="0"/>
            </a:endParaRPr>
          </a:p>
        </p:txBody>
      </p:sp>
      <p:cxnSp>
        <p:nvCxnSpPr>
          <p:cNvPr id="35" name="Straight Connector 34">
            <a:extLst>
              <a:ext uri="{FF2B5EF4-FFF2-40B4-BE49-F238E27FC236}">
                <a16:creationId xmlns:a16="http://schemas.microsoft.com/office/drawing/2014/main" id="{DD476ADD-ED3D-44DD-A42D-D7F406A1E574}"/>
              </a:ext>
            </a:extLst>
          </p:cNvPr>
          <p:cNvCxnSpPr/>
          <p:nvPr/>
        </p:nvCxnSpPr>
        <p:spPr>
          <a:xfrm>
            <a:off x="8535988" y="1686014"/>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8C66D6B-1335-4FAE-9B56-4DD79194B93F}"/>
              </a:ext>
            </a:extLst>
          </p:cNvPr>
          <p:cNvCxnSpPr/>
          <p:nvPr/>
        </p:nvCxnSpPr>
        <p:spPr>
          <a:xfrm>
            <a:off x="7391400" y="1722438"/>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DDC1DE0-4D83-4E50-9596-90CBAA42AA47}"/>
              </a:ext>
            </a:extLst>
          </p:cNvPr>
          <p:cNvCxnSpPr/>
          <p:nvPr/>
        </p:nvCxnSpPr>
        <p:spPr>
          <a:xfrm>
            <a:off x="2952750" y="1686014"/>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DE42D83-3B97-4E64-A51D-8738454109A4}"/>
              </a:ext>
            </a:extLst>
          </p:cNvPr>
          <p:cNvCxnSpPr/>
          <p:nvPr/>
        </p:nvCxnSpPr>
        <p:spPr>
          <a:xfrm>
            <a:off x="6159500" y="1693863"/>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7AC457D-BEAC-42EB-A3E7-C36150ECAD35}"/>
              </a:ext>
            </a:extLst>
          </p:cNvPr>
          <p:cNvCxnSpPr/>
          <p:nvPr/>
        </p:nvCxnSpPr>
        <p:spPr>
          <a:xfrm>
            <a:off x="5564188" y="1686014"/>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9DA0DA2-9309-46E0-9843-FA8F1AAB0EEE}"/>
              </a:ext>
            </a:extLst>
          </p:cNvPr>
          <p:cNvCxnSpPr/>
          <p:nvPr/>
        </p:nvCxnSpPr>
        <p:spPr>
          <a:xfrm>
            <a:off x="4387850" y="1686014"/>
            <a:ext cx="0" cy="1371600"/>
          </a:xfrm>
          <a:prstGeom prst="line">
            <a:avLst/>
          </a:prstGeom>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19E32C44-0A44-4681-841F-BE500A369DC0}"/>
              </a:ext>
            </a:extLst>
          </p:cNvPr>
          <p:cNvSpPr>
            <a:spLocks noChangeArrowheads="1"/>
          </p:cNvSpPr>
          <p:nvPr/>
        </p:nvSpPr>
        <p:spPr bwMode="auto">
          <a:xfrm rot="20051261">
            <a:off x="8056563" y="1025614"/>
            <a:ext cx="175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 586 לפנה"ס</a:t>
            </a:r>
          </a:p>
          <a:p>
            <a:pPr algn="ctr" rtl="1" eaLnBrk="1" hangingPunct="1">
              <a:spcBef>
                <a:spcPct val="0"/>
              </a:spcBef>
              <a:buFontTx/>
              <a:buNone/>
            </a:pPr>
            <a:r>
              <a:rPr lang="he-IL" altLang="en-US" sz="1200" dirty="0">
                <a:latin typeface="Arial" panose="020B0604020202020204" pitchFamily="34" charset="0"/>
              </a:rPr>
              <a:t>חורבן בית ראשון</a:t>
            </a:r>
          </a:p>
          <a:p>
            <a:pPr algn="ctr" rtl="1" eaLnBrk="1" hangingPunct="1">
              <a:spcBef>
                <a:spcPct val="0"/>
              </a:spcBef>
              <a:buFontTx/>
              <a:buNone/>
            </a:pPr>
            <a:r>
              <a:rPr lang="he-IL" altLang="en-US" sz="1200" dirty="0">
                <a:latin typeface="Arial" panose="020B0604020202020204" pitchFamily="34" charset="0"/>
              </a:rPr>
              <a:t>על ידי הבבלים</a:t>
            </a:r>
            <a:endParaRPr lang="en-US" altLang="en-US" sz="1200" dirty="0">
              <a:latin typeface="Arial" panose="020B0604020202020204" pitchFamily="34" charset="0"/>
            </a:endParaRPr>
          </a:p>
        </p:txBody>
      </p:sp>
      <p:sp>
        <p:nvSpPr>
          <p:cNvPr id="63" name="Rectangle 62">
            <a:extLst>
              <a:ext uri="{FF2B5EF4-FFF2-40B4-BE49-F238E27FC236}">
                <a16:creationId xmlns:a16="http://schemas.microsoft.com/office/drawing/2014/main" id="{BEBE0013-C34F-4594-8A11-6BADFE6E54C9}"/>
              </a:ext>
            </a:extLst>
          </p:cNvPr>
          <p:cNvSpPr/>
          <p:nvPr/>
        </p:nvSpPr>
        <p:spPr>
          <a:xfrm>
            <a:off x="8305800" y="2890838"/>
            <a:ext cx="228600" cy="201612"/>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4" name="Rectangle 63">
            <a:extLst>
              <a:ext uri="{FF2B5EF4-FFF2-40B4-BE49-F238E27FC236}">
                <a16:creationId xmlns:a16="http://schemas.microsoft.com/office/drawing/2014/main" id="{CCA024E9-AFEE-4AF9-9038-958360235264}"/>
              </a:ext>
            </a:extLst>
          </p:cNvPr>
          <p:cNvSpPr>
            <a:spLocks noChangeArrowheads="1"/>
          </p:cNvSpPr>
          <p:nvPr/>
        </p:nvSpPr>
        <p:spPr bwMode="auto">
          <a:xfrm rot="20051261">
            <a:off x="6724651" y="1101814"/>
            <a:ext cx="175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332 לפנה"ס</a:t>
            </a:r>
          </a:p>
          <a:p>
            <a:pPr algn="ctr" rtl="1" eaLnBrk="1" hangingPunct="1">
              <a:spcBef>
                <a:spcPct val="0"/>
              </a:spcBef>
              <a:buFontTx/>
              <a:buNone/>
            </a:pPr>
            <a:r>
              <a:rPr lang="he-IL" altLang="en-US" sz="1200" dirty="0">
                <a:latin typeface="Arial" panose="020B0604020202020204" pitchFamily="34" charset="0"/>
              </a:rPr>
              <a:t>כיבוש אלכסנדר</a:t>
            </a:r>
          </a:p>
          <a:p>
            <a:pPr algn="ctr" rtl="1" eaLnBrk="1" hangingPunct="1">
              <a:spcBef>
                <a:spcPct val="0"/>
              </a:spcBef>
              <a:buFontTx/>
              <a:buNone/>
            </a:pPr>
            <a:r>
              <a:rPr lang="he-IL" altLang="en-US" sz="1200" dirty="0">
                <a:latin typeface="Arial" panose="020B0604020202020204" pitchFamily="34" charset="0"/>
              </a:rPr>
              <a:t>מוקדון</a:t>
            </a:r>
            <a:endParaRPr lang="en-US" altLang="en-US" sz="1200" dirty="0">
              <a:latin typeface="Arial" panose="020B0604020202020204" pitchFamily="34" charset="0"/>
            </a:endParaRPr>
          </a:p>
        </p:txBody>
      </p:sp>
      <p:sp>
        <p:nvSpPr>
          <p:cNvPr id="65" name="Rectangle 64">
            <a:extLst>
              <a:ext uri="{FF2B5EF4-FFF2-40B4-BE49-F238E27FC236}">
                <a16:creationId xmlns:a16="http://schemas.microsoft.com/office/drawing/2014/main" id="{95E729B3-9E89-40FF-84E7-56280E784011}"/>
              </a:ext>
            </a:extLst>
          </p:cNvPr>
          <p:cNvSpPr>
            <a:spLocks noChangeArrowheads="1"/>
          </p:cNvSpPr>
          <p:nvPr/>
        </p:nvSpPr>
        <p:spPr bwMode="auto">
          <a:xfrm rot="20051261">
            <a:off x="5527676" y="1124039"/>
            <a:ext cx="175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63 לפנה"ס</a:t>
            </a:r>
          </a:p>
          <a:p>
            <a:pPr algn="ctr" rtl="1" eaLnBrk="1" hangingPunct="1">
              <a:spcBef>
                <a:spcPct val="0"/>
              </a:spcBef>
              <a:buFontTx/>
              <a:buNone/>
            </a:pPr>
            <a:r>
              <a:rPr lang="he-IL" altLang="en-US" sz="1200" dirty="0">
                <a:latin typeface="Arial" panose="020B0604020202020204" pitchFamily="34" charset="0"/>
              </a:rPr>
              <a:t>הכיבוש הרומי</a:t>
            </a:r>
            <a:endParaRPr lang="en-US" altLang="en-US" sz="1200" dirty="0">
              <a:latin typeface="Arial" panose="020B0604020202020204" pitchFamily="34" charset="0"/>
            </a:endParaRPr>
          </a:p>
        </p:txBody>
      </p:sp>
      <p:sp>
        <p:nvSpPr>
          <p:cNvPr id="66" name="Rectangle 65">
            <a:extLst>
              <a:ext uri="{FF2B5EF4-FFF2-40B4-BE49-F238E27FC236}">
                <a16:creationId xmlns:a16="http://schemas.microsoft.com/office/drawing/2014/main" id="{A5D03CE3-D256-4231-A306-4ADF32CCE716}"/>
              </a:ext>
            </a:extLst>
          </p:cNvPr>
          <p:cNvSpPr>
            <a:spLocks noChangeArrowheads="1"/>
          </p:cNvSpPr>
          <p:nvPr/>
        </p:nvSpPr>
        <p:spPr bwMode="auto">
          <a:xfrm rot="20051261">
            <a:off x="4657969" y="1142051"/>
            <a:ext cx="1370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70 לסה"נ</a:t>
            </a:r>
          </a:p>
          <a:p>
            <a:pPr algn="ctr" rtl="1" eaLnBrk="1" hangingPunct="1">
              <a:spcBef>
                <a:spcPct val="0"/>
              </a:spcBef>
              <a:buFontTx/>
              <a:buNone/>
            </a:pPr>
            <a:r>
              <a:rPr lang="he-IL" altLang="en-US" sz="1200" dirty="0">
                <a:latin typeface="Arial" panose="020B0604020202020204" pitchFamily="34" charset="0"/>
              </a:rPr>
              <a:t>חורבן הבית השני</a:t>
            </a:r>
            <a:endParaRPr lang="en-US" altLang="en-US" sz="1200" dirty="0">
              <a:latin typeface="Arial" panose="020B0604020202020204" pitchFamily="34" charset="0"/>
            </a:endParaRPr>
          </a:p>
        </p:txBody>
      </p:sp>
      <p:sp>
        <p:nvSpPr>
          <p:cNvPr id="67" name="Rectangle 66">
            <a:extLst>
              <a:ext uri="{FF2B5EF4-FFF2-40B4-BE49-F238E27FC236}">
                <a16:creationId xmlns:a16="http://schemas.microsoft.com/office/drawing/2014/main" id="{BA867B5F-E200-4F6E-97EE-86719F96B199}"/>
              </a:ext>
            </a:extLst>
          </p:cNvPr>
          <p:cNvSpPr>
            <a:spLocks noChangeArrowheads="1"/>
          </p:cNvSpPr>
          <p:nvPr/>
        </p:nvSpPr>
        <p:spPr bwMode="auto">
          <a:xfrm rot="20051261">
            <a:off x="3505660" y="1145469"/>
            <a:ext cx="1644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324 לסה"נ</a:t>
            </a:r>
          </a:p>
          <a:p>
            <a:pPr algn="ctr" rtl="1" eaLnBrk="1" hangingPunct="1">
              <a:spcBef>
                <a:spcPct val="0"/>
              </a:spcBef>
              <a:buFontTx/>
              <a:buNone/>
            </a:pPr>
            <a:r>
              <a:rPr lang="he-IL" altLang="en-US" sz="1200" dirty="0">
                <a:latin typeface="Arial" panose="020B0604020202020204" pitchFamily="34" charset="0"/>
              </a:rPr>
              <a:t>איחוד האימפריה תחת קונסטנטינוס</a:t>
            </a:r>
            <a:endParaRPr lang="en-US" altLang="en-US" sz="1200" dirty="0">
              <a:latin typeface="Arial" panose="020B0604020202020204" pitchFamily="34" charset="0"/>
            </a:endParaRPr>
          </a:p>
        </p:txBody>
      </p:sp>
      <p:sp>
        <p:nvSpPr>
          <p:cNvPr id="69" name="Right Brace 68">
            <a:extLst>
              <a:ext uri="{FF2B5EF4-FFF2-40B4-BE49-F238E27FC236}">
                <a16:creationId xmlns:a16="http://schemas.microsoft.com/office/drawing/2014/main" id="{C758C575-F402-44C7-AAB3-817EC52DDAC5}"/>
              </a:ext>
            </a:extLst>
          </p:cNvPr>
          <p:cNvSpPr/>
          <p:nvPr/>
        </p:nvSpPr>
        <p:spPr>
          <a:xfrm rot="5400000">
            <a:off x="5424536" y="3224252"/>
            <a:ext cx="3019328" cy="2743200"/>
          </a:xfrm>
          <a:prstGeom prst="rightBrace">
            <a:avLst>
              <a:gd name="adj1" fmla="val 116252"/>
              <a:gd name="adj2" fmla="val 47693"/>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0" name="Right Brace 69">
            <a:extLst>
              <a:ext uri="{FF2B5EF4-FFF2-40B4-BE49-F238E27FC236}">
                <a16:creationId xmlns:a16="http://schemas.microsoft.com/office/drawing/2014/main" id="{057F32EC-08E8-4436-90A9-644A2062BECD}"/>
              </a:ext>
            </a:extLst>
          </p:cNvPr>
          <p:cNvSpPr/>
          <p:nvPr/>
        </p:nvSpPr>
        <p:spPr>
          <a:xfrm rot="5400000">
            <a:off x="2791115" y="3266873"/>
            <a:ext cx="2952170" cy="2590800"/>
          </a:xfrm>
          <a:prstGeom prst="rightBrace">
            <a:avLst>
              <a:gd name="adj1" fmla="val 116252"/>
              <a:gd name="adj2" fmla="val 47693"/>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1" name="Rectangle 70">
            <a:extLst>
              <a:ext uri="{FF2B5EF4-FFF2-40B4-BE49-F238E27FC236}">
                <a16:creationId xmlns:a16="http://schemas.microsoft.com/office/drawing/2014/main" id="{0FBA751D-F57D-4D78-AFEF-A463E76AC8BF}"/>
              </a:ext>
            </a:extLst>
          </p:cNvPr>
          <p:cNvSpPr>
            <a:spLocks noChangeArrowheads="1"/>
          </p:cNvSpPr>
          <p:nvPr/>
        </p:nvSpPr>
        <p:spPr bwMode="auto">
          <a:xfrm>
            <a:off x="6096000" y="6096000"/>
            <a:ext cx="220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b="1" dirty="0">
                <a:solidFill>
                  <a:srgbClr val="FFFF00"/>
                </a:solidFill>
                <a:latin typeface="Arial" panose="020B0604020202020204" pitchFamily="34" charset="0"/>
              </a:rPr>
              <a:t> תקופת הבית השני</a:t>
            </a:r>
            <a:endParaRPr lang="en-US" altLang="en-US" sz="2000" b="1" dirty="0">
              <a:solidFill>
                <a:srgbClr val="FFFF00"/>
              </a:solidFill>
              <a:latin typeface="Arial" panose="020B0604020202020204" pitchFamily="34" charset="0"/>
            </a:endParaRPr>
          </a:p>
        </p:txBody>
      </p:sp>
      <p:sp>
        <p:nvSpPr>
          <p:cNvPr id="72" name="Rectangle 71">
            <a:extLst>
              <a:ext uri="{FF2B5EF4-FFF2-40B4-BE49-F238E27FC236}">
                <a16:creationId xmlns:a16="http://schemas.microsoft.com/office/drawing/2014/main" id="{3871B544-AC45-4683-A78D-6D408867956D}"/>
              </a:ext>
            </a:extLst>
          </p:cNvPr>
          <p:cNvSpPr>
            <a:spLocks noChangeArrowheads="1"/>
          </p:cNvSpPr>
          <p:nvPr/>
        </p:nvSpPr>
        <p:spPr bwMode="auto">
          <a:xfrm>
            <a:off x="2924176" y="6089609"/>
            <a:ext cx="281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b="1" dirty="0">
                <a:solidFill>
                  <a:srgbClr val="FFFF00"/>
                </a:solidFill>
                <a:latin typeface="Arial" panose="020B0604020202020204" pitchFamily="34" charset="0"/>
              </a:rPr>
              <a:t> התקופה הרומית המאוחרת–ביזנטית</a:t>
            </a:r>
            <a:endParaRPr lang="en-US" altLang="en-US" sz="2000" b="1" dirty="0">
              <a:solidFill>
                <a:srgbClr val="FFFF00"/>
              </a:solidFill>
              <a:latin typeface="Arial" panose="020B0604020202020204" pitchFamily="34" charset="0"/>
            </a:endParaRPr>
          </a:p>
        </p:txBody>
      </p:sp>
      <p:sp>
        <p:nvSpPr>
          <p:cNvPr id="41" name="Rectangle 40">
            <a:extLst>
              <a:ext uri="{FF2B5EF4-FFF2-40B4-BE49-F238E27FC236}">
                <a16:creationId xmlns:a16="http://schemas.microsoft.com/office/drawing/2014/main" id="{2D49D730-DD94-42ED-AF30-DDA50A857A52}"/>
              </a:ext>
            </a:extLst>
          </p:cNvPr>
          <p:cNvSpPr>
            <a:spLocks noChangeArrowheads="1"/>
          </p:cNvSpPr>
          <p:nvPr/>
        </p:nvSpPr>
        <p:spPr bwMode="auto">
          <a:xfrm rot="20051261">
            <a:off x="5829742" y="1908386"/>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164 לפנה"ס</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מרד החשמונאים</a:t>
            </a:r>
          </a:p>
        </p:txBody>
      </p:sp>
      <p:cxnSp>
        <p:nvCxnSpPr>
          <p:cNvPr id="47" name="Straight Connector 46">
            <a:extLst>
              <a:ext uri="{FF2B5EF4-FFF2-40B4-BE49-F238E27FC236}">
                <a16:creationId xmlns:a16="http://schemas.microsoft.com/office/drawing/2014/main" id="{E1B92E6A-4CD1-429F-95FB-ABB266BA3561}"/>
              </a:ext>
            </a:extLst>
          </p:cNvPr>
          <p:cNvCxnSpPr>
            <a:cxnSpLocks/>
          </p:cNvCxnSpPr>
          <p:nvPr/>
        </p:nvCxnSpPr>
        <p:spPr>
          <a:xfrm>
            <a:off x="5946775" y="2705100"/>
            <a:ext cx="0" cy="533400"/>
          </a:xfrm>
          <a:prstGeom prst="line">
            <a:avLst/>
          </a:prstGeom>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55664D08-20CD-466E-AB18-BF3F38870A24}"/>
              </a:ext>
            </a:extLst>
          </p:cNvPr>
          <p:cNvSpPr>
            <a:spLocks noChangeArrowheads="1"/>
          </p:cNvSpPr>
          <p:nvPr/>
        </p:nvSpPr>
        <p:spPr bwMode="auto">
          <a:xfrm rot="20051261">
            <a:off x="4936684" y="2050350"/>
            <a:ext cx="175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1 לפנה"ס</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לידת ישו</a:t>
            </a:r>
          </a:p>
        </p:txBody>
      </p:sp>
      <p:cxnSp>
        <p:nvCxnSpPr>
          <p:cNvPr id="51" name="Straight Connector 50">
            <a:extLst>
              <a:ext uri="{FF2B5EF4-FFF2-40B4-BE49-F238E27FC236}">
                <a16:creationId xmlns:a16="http://schemas.microsoft.com/office/drawing/2014/main" id="{A3ECD854-87BE-4DC0-832B-FE265552688D}"/>
              </a:ext>
            </a:extLst>
          </p:cNvPr>
          <p:cNvCxnSpPr>
            <a:cxnSpLocks/>
          </p:cNvCxnSpPr>
          <p:nvPr/>
        </p:nvCxnSpPr>
        <p:spPr>
          <a:xfrm>
            <a:off x="5943600" y="3581400"/>
            <a:ext cx="0" cy="32766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4" name="Rectangle 31">
            <a:extLst>
              <a:ext uri="{FF2B5EF4-FFF2-40B4-BE49-F238E27FC236}">
                <a16:creationId xmlns:a16="http://schemas.microsoft.com/office/drawing/2014/main" id="{FC2089C9-BC25-41DE-A48F-EC60D4E2169A}"/>
              </a:ext>
            </a:extLst>
          </p:cNvPr>
          <p:cNvSpPr>
            <a:spLocks noChangeArrowheads="1"/>
          </p:cNvSpPr>
          <p:nvPr/>
        </p:nvSpPr>
        <p:spPr bwMode="auto">
          <a:xfrm>
            <a:off x="3962400" y="57150"/>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לספירה (לסה"נ) </a:t>
            </a:r>
            <a:endParaRPr lang="en-US" altLang="en-US" sz="2000" dirty="0">
              <a:latin typeface="Arial" panose="020B0604020202020204" pitchFamily="34" charset="0"/>
            </a:endParaRPr>
          </a:p>
        </p:txBody>
      </p:sp>
      <p:cxnSp>
        <p:nvCxnSpPr>
          <p:cNvPr id="56" name="Straight Arrow Connector 55">
            <a:extLst>
              <a:ext uri="{FF2B5EF4-FFF2-40B4-BE49-F238E27FC236}">
                <a16:creationId xmlns:a16="http://schemas.microsoft.com/office/drawing/2014/main" id="{704B0CA7-DF46-4D89-8120-B967CF2F5B1F}"/>
              </a:ext>
            </a:extLst>
          </p:cNvPr>
          <p:cNvCxnSpPr/>
          <p:nvPr/>
        </p:nvCxnSpPr>
        <p:spPr>
          <a:xfrm flipH="1">
            <a:off x="2209800" y="304800"/>
            <a:ext cx="18288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Rectangle 31">
            <a:extLst>
              <a:ext uri="{FF2B5EF4-FFF2-40B4-BE49-F238E27FC236}">
                <a16:creationId xmlns:a16="http://schemas.microsoft.com/office/drawing/2014/main" id="{54F2B72C-305F-46AF-ABEB-92F448BC49DA}"/>
              </a:ext>
            </a:extLst>
          </p:cNvPr>
          <p:cNvSpPr>
            <a:spLocks noChangeArrowheads="1"/>
          </p:cNvSpPr>
          <p:nvPr/>
        </p:nvSpPr>
        <p:spPr bwMode="auto">
          <a:xfrm>
            <a:off x="6019800" y="76200"/>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לפני הספירה (לפנה"ס) </a:t>
            </a:r>
            <a:endParaRPr lang="en-US" altLang="en-US" sz="2000" dirty="0">
              <a:latin typeface="Arial" panose="020B0604020202020204" pitchFamily="34" charset="0"/>
            </a:endParaRPr>
          </a:p>
        </p:txBody>
      </p:sp>
      <p:cxnSp>
        <p:nvCxnSpPr>
          <p:cNvPr id="60" name="Straight Arrow Connector 59">
            <a:extLst>
              <a:ext uri="{FF2B5EF4-FFF2-40B4-BE49-F238E27FC236}">
                <a16:creationId xmlns:a16="http://schemas.microsoft.com/office/drawing/2014/main" id="{8C672A3F-1724-401E-8095-E4C3D730B4C4}"/>
              </a:ext>
            </a:extLst>
          </p:cNvPr>
          <p:cNvCxnSpPr/>
          <p:nvPr/>
        </p:nvCxnSpPr>
        <p:spPr>
          <a:xfrm>
            <a:off x="8534400" y="304800"/>
            <a:ext cx="14478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3E8FBF-8F8D-46EB-AD78-B6DE6296C19F}"/>
              </a:ext>
            </a:extLst>
          </p:cNvPr>
          <p:cNvCxnSpPr/>
          <p:nvPr/>
        </p:nvCxnSpPr>
        <p:spPr>
          <a:xfrm>
            <a:off x="8307388" y="2444839"/>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ACB5028E-08DD-483C-9C43-CA2CF9EEAA76}"/>
              </a:ext>
            </a:extLst>
          </p:cNvPr>
          <p:cNvSpPr>
            <a:spLocks noChangeArrowheads="1"/>
          </p:cNvSpPr>
          <p:nvPr/>
        </p:nvSpPr>
        <p:spPr bwMode="auto">
          <a:xfrm rot="20051261">
            <a:off x="7137401" y="1995577"/>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516 לפנה"ס (לערך)</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שיבת ציון ובניין בית המקדש השני</a:t>
            </a:r>
          </a:p>
        </p:txBody>
      </p:sp>
      <p:cxnSp>
        <p:nvCxnSpPr>
          <p:cNvPr id="55" name="Straight Connector 54">
            <a:extLst>
              <a:ext uri="{FF2B5EF4-FFF2-40B4-BE49-F238E27FC236}">
                <a16:creationId xmlns:a16="http://schemas.microsoft.com/office/drawing/2014/main" id="{E83E56A4-53BF-40ED-A464-2C7A0BE49ED1}"/>
              </a:ext>
            </a:extLst>
          </p:cNvPr>
          <p:cNvCxnSpPr>
            <a:cxnSpLocks/>
          </p:cNvCxnSpPr>
          <p:nvPr/>
        </p:nvCxnSpPr>
        <p:spPr>
          <a:xfrm>
            <a:off x="5943600" y="0"/>
            <a:ext cx="0" cy="187923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304D8116-78E6-4FA8-85FA-C1F42490199E}"/>
              </a:ext>
            </a:extLst>
          </p:cNvPr>
          <p:cNvSpPr/>
          <p:nvPr/>
        </p:nvSpPr>
        <p:spPr>
          <a:xfrm>
            <a:off x="609600" y="2895600"/>
            <a:ext cx="76200" cy="184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5" name="Rectangle 74">
            <a:extLst>
              <a:ext uri="{FF2B5EF4-FFF2-40B4-BE49-F238E27FC236}">
                <a16:creationId xmlns:a16="http://schemas.microsoft.com/office/drawing/2014/main" id="{9661B764-BF98-41DD-8322-67AD6418B3F8}"/>
              </a:ext>
            </a:extLst>
          </p:cNvPr>
          <p:cNvSpPr/>
          <p:nvPr/>
        </p:nvSpPr>
        <p:spPr>
          <a:xfrm>
            <a:off x="762000" y="2895600"/>
            <a:ext cx="666750" cy="184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6" name="Rectangle 75">
            <a:extLst>
              <a:ext uri="{FF2B5EF4-FFF2-40B4-BE49-F238E27FC236}">
                <a16:creationId xmlns:a16="http://schemas.microsoft.com/office/drawing/2014/main" id="{BE1E0BD2-57F4-45B1-9348-1A131BE0C7A5}"/>
              </a:ext>
            </a:extLst>
          </p:cNvPr>
          <p:cNvSpPr/>
          <p:nvPr/>
        </p:nvSpPr>
        <p:spPr>
          <a:xfrm>
            <a:off x="457200" y="2895600"/>
            <a:ext cx="76200" cy="184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3" name="Rectangle 92">
            <a:extLst>
              <a:ext uri="{FF2B5EF4-FFF2-40B4-BE49-F238E27FC236}">
                <a16:creationId xmlns:a16="http://schemas.microsoft.com/office/drawing/2014/main" id="{48063C59-3A30-4B85-9873-7F3065F05024}"/>
              </a:ext>
            </a:extLst>
          </p:cNvPr>
          <p:cNvSpPr>
            <a:spLocks noChangeArrowheads="1"/>
          </p:cNvSpPr>
          <p:nvPr/>
        </p:nvSpPr>
        <p:spPr bwMode="auto">
          <a:xfrm rot="20051261">
            <a:off x="2255409" y="1288012"/>
            <a:ext cx="1370013" cy="46196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640 לסה"נ</a:t>
            </a:r>
          </a:p>
          <a:p>
            <a:pPr algn="ctr" rtl="1" eaLnBrk="1" hangingPunct="1">
              <a:spcBef>
                <a:spcPct val="0"/>
              </a:spcBef>
              <a:buFontTx/>
              <a:buNone/>
            </a:pPr>
            <a:r>
              <a:rPr lang="he-IL" altLang="en-US" sz="1200" dirty="0">
                <a:latin typeface="Arial" panose="020B0604020202020204" pitchFamily="34" charset="0"/>
              </a:rPr>
              <a:t>הכיבוש המוסלמי</a:t>
            </a:r>
            <a:endParaRPr lang="en-US" altLang="en-US" sz="1200" dirty="0">
              <a:latin typeface="Arial" panose="020B0604020202020204" pitchFamily="34" charset="0"/>
            </a:endParaRPr>
          </a:p>
        </p:txBody>
      </p:sp>
      <p:cxnSp>
        <p:nvCxnSpPr>
          <p:cNvPr id="98" name="Straight Connector 97">
            <a:extLst>
              <a:ext uri="{FF2B5EF4-FFF2-40B4-BE49-F238E27FC236}">
                <a16:creationId xmlns:a16="http://schemas.microsoft.com/office/drawing/2014/main" id="{4C90D2A2-6077-4DD5-944F-BDBC3AC6E278}"/>
              </a:ext>
            </a:extLst>
          </p:cNvPr>
          <p:cNvCxnSpPr/>
          <p:nvPr/>
        </p:nvCxnSpPr>
        <p:spPr>
          <a:xfrm>
            <a:off x="5030788" y="2478176"/>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BDE88FD1-E912-4612-8A02-F5098B151C19}"/>
              </a:ext>
            </a:extLst>
          </p:cNvPr>
          <p:cNvSpPr>
            <a:spLocks noChangeArrowheads="1"/>
          </p:cNvSpPr>
          <p:nvPr/>
        </p:nvSpPr>
        <p:spPr bwMode="auto">
          <a:xfrm rot="20051261">
            <a:off x="4069421" y="1993175"/>
            <a:ext cx="1752600" cy="461962"/>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135 לסה"נ</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מרד בר כוכבא</a:t>
            </a:r>
          </a:p>
        </p:txBody>
      </p:sp>
      <p:cxnSp>
        <p:nvCxnSpPr>
          <p:cNvPr id="106" name="Straight Connector 105">
            <a:extLst>
              <a:ext uri="{FF2B5EF4-FFF2-40B4-BE49-F238E27FC236}">
                <a16:creationId xmlns:a16="http://schemas.microsoft.com/office/drawing/2014/main" id="{CC942F00-F166-4A7D-BE53-15C2C2E7D6FC}"/>
              </a:ext>
            </a:extLst>
          </p:cNvPr>
          <p:cNvCxnSpPr/>
          <p:nvPr/>
        </p:nvCxnSpPr>
        <p:spPr>
          <a:xfrm>
            <a:off x="6783388" y="2444839"/>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108" name="Rectangle 29">
            <a:extLst>
              <a:ext uri="{FF2B5EF4-FFF2-40B4-BE49-F238E27FC236}">
                <a16:creationId xmlns:a16="http://schemas.microsoft.com/office/drawing/2014/main" id="{D7170BAC-FF1A-402D-8B9C-588382275221}"/>
              </a:ext>
            </a:extLst>
          </p:cNvPr>
          <p:cNvSpPr>
            <a:spLocks noChangeArrowheads="1"/>
          </p:cNvSpPr>
          <p:nvPr/>
        </p:nvSpPr>
        <p:spPr bwMode="auto">
          <a:xfrm>
            <a:off x="6041798" y="3086188"/>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הלניסטית</a:t>
            </a:r>
            <a:endParaRPr lang="en-US" altLang="en-US" sz="2000" dirty="0">
              <a:latin typeface="Arial" panose="020B0604020202020204" pitchFamily="34" charset="0"/>
            </a:endParaRPr>
          </a:p>
        </p:txBody>
      </p:sp>
      <p:sp>
        <p:nvSpPr>
          <p:cNvPr id="57" name="Right Brace 68">
            <a:extLst>
              <a:ext uri="{FF2B5EF4-FFF2-40B4-BE49-F238E27FC236}">
                <a16:creationId xmlns:a16="http://schemas.microsoft.com/office/drawing/2014/main" id="{ADEAA8A0-B9A4-4628-B12B-2ECB8F7672B2}"/>
              </a:ext>
            </a:extLst>
          </p:cNvPr>
          <p:cNvSpPr/>
          <p:nvPr/>
        </p:nvSpPr>
        <p:spPr>
          <a:xfrm rot="5400000">
            <a:off x="8405413" y="3730265"/>
            <a:ext cx="1253224" cy="1289051"/>
          </a:xfrm>
          <a:prstGeom prst="rightBrace">
            <a:avLst>
              <a:gd name="adj1" fmla="val 116252"/>
              <a:gd name="adj2" fmla="val 45684"/>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3" name="תיבת טקסט 2">
            <a:extLst>
              <a:ext uri="{FF2B5EF4-FFF2-40B4-BE49-F238E27FC236}">
                <a16:creationId xmlns:a16="http://schemas.microsoft.com/office/drawing/2014/main" id="{EECB8BAD-C112-46D9-A310-037C4E94AE77}"/>
              </a:ext>
            </a:extLst>
          </p:cNvPr>
          <p:cNvSpPr txBox="1"/>
          <p:nvPr/>
        </p:nvSpPr>
        <p:spPr>
          <a:xfrm>
            <a:off x="8062173" y="5097462"/>
            <a:ext cx="1920027" cy="646331"/>
          </a:xfrm>
          <a:prstGeom prst="rect">
            <a:avLst/>
          </a:prstGeom>
          <a:noFill/>
        </p:spPr>
        <p:txBody>
          <a:bodyPr wrap="square" rtlCol="1">
            <a:spAutoFit/>
          </a:bodyPr>
          <a:lstStyle/>
          <a:p>
            <a:pPr algn="ctr" rtl="1"/>
            <a:r>
              <a:rPr lang="he-IL" dirty="0">
                <a:solidFill>
                  <a:srgbClr val="00B0F0"/>
                </a:solidFill>
              </a:rPr>
              <a:t>ספרות המקרא הקלאסית</a:t>
            </a:r>
          </a:p>
        </p:txBody>
      </p:sp>
      <p:sp>
        <p:nvSpPr>
          <p:cNvPr id="58" name="Right Brace 68">
            <a:extLst>
              <a:ext uri="{FF2B5EF4-FFF2-40B4-BE49-F238E27FC236}">
                <a16:creationId xmlns:a16="http://schemas.microsoft.com/office/drawing/2014/main" id="{9C1030C1-B0FE-467F-B8D6-7227F26598F1}"/>
              </a:ext>
            </a:extLst>
          </p:cNvPr>
          <p:cNvSpPr/>
          <p:nvPr/>
        </p:nvSpPr>
        <p:spPr>
          <a:xfrm rot="5400000">
            <a:off x="7034662" y="3730262"/>
            <a:ext cx="1253224" cy="1289051"/>
          </a:xfrm>
          <a:prstGeom prst="rightBrace">
            <a:avLst>
              <a:gd name="adj1" fmla="val 116252"/>
              <a:gd name="adj2" fmla="val 47162"/>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61" name="תיבת טקסט 60">
            <a:extLst>
              <a:ext uri="{FF2B5EF4-FFF2-40B4-BE49-F238E27FC236}">
                <a16:creationId xmlns:a16="http://schemas.microsoft.com/office/drawing/2014/main" id="{FCCDF897-3DDC-45A4-8594-7B1581E37D20}"/>
              </a:ext>
            </a:extLst>
          </p:cNvPr>
          <p:cNvSpPr txBox="1"/>
          <p:nvPr/>
        </p:nvSpPr>
        <p:spPr>
          <a:xfrm>
            <a:off x="6701260" y="5104661"/>
            <a:ext cx="1920027" cy="646331"/>
          </a:xfrm>
          <a:prstGeom prst="rect">
            <a:avLst/>
          </a:prstGeom>
          <a:noFill/>
        </p:spPr>
        <p:txBody>
          <a:bodyPr wrap="square" rtlCol="1">
            <a:spAutoFit/>
          </a:bodyPr>
          <a:lstStyle/>
          <a:p>
            <a:pPr algn="ctr" rtl="1"/>
            <a:r>
              <a:rPr lang="he-IL" dirty="0">
                <a:solidFill>
                  <a:srgbClr val="00B0F0"/>
                </a:solidFill>
              </a:rPr>
              <a:t>ספרות המקרא המאוחרת</a:t>
            </a:r>
          </a:p>
        </p:txBody>
      </p:sp>
      <p:sp>
        <p:nvSpPr>
          <p:cNvPr id="68" name="Right Brace 68">
            <a:extLst>
              <a:ext uri="{FF2B5EF4-FFF2-40B4-BE49-F238E27FC236}">
                <a16:creationId xmlns:a16="http://schemas.microsoft.com/office/drawing/2014/main" id="{6C5EEDBA-C255-4EFA-B770-07FE923A90B0}"/>
              </a:ext>
            </a:extLst>
          </p:cNvPr>
          <p:cNvSpPr/>
          <p:nvPr/>
        </p:nvSpPr>
        <p:spPr>
          <a:xfrm rot="5400000">
            <a:off x="5920523" y="3268703"/>
            <a:ext cx="1231901" cy="2233498"/>
          </a:xfrm>
          <a:prstGeom prst="rightBrace">
            <a:avLst>
              <a:gd name="adj1" fmla="val 116252"/>
              <a:gd name="adj2" fmla="val 49379"/>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3" name="תיבת טקסט 72">
            <a:extLst>
              <a:ext uri="{FF2B5EF4-FFF2-40B4-BE49-F238E27FC236}">
                <a16:creationId xmlns:a16="http://schemas.microsoft.com/office/drawing/2014/main" id="{C99D3A21-8136-4296-8386-CCF707F92740}"/>
              </a:ext>
            </a:extLst>
          </p:cNvPr>
          <p:cNvSpPr txBox="1"/>
          <p:nvPr/>
        </p:nvSpPr>
        <p:spPr>
          <a:xfrm>
            <a:off x="5562600" y="5105471"/>
            <a:ext cx="1920027" cy="646331"/>
          </a:xfrm>
          <a:prstGeom prst="rect">
            <a:avLst/>
          </a:prstGeom>
          <a:noFill/>
        </p:spPr>
        <p:txBody>
          <a:bodyPr wrap="square" rtlCol="1">
            <a:spAutoFit/>
          </a:bodyPr>
          <a:lstStyle/>
          <a:p>
            <a:pPr algn="ctr" rtl="1"/>
            <a:r>
              <a:rPr lang="he-IL" dirty="0">
                <a:solidFill>
                  <a:srgbClr val="00B0F0"/>
                </a:solidFill>
              </a:rPr>
              <a:t>הספרים </a:t>
            </a:r>
          </a:p>
          <a:p>
            <a:pPr algn="ctr" rtl="1"/>
            <a:r>
              <a:rPr lang="he-IL" dirty="0">
                <a:solidFill>
                  <a:srgbClr val="00B0F0"/>
                </a:solidFill>
              </a:rPr>
              <a:t>החיצוניים</a:t>
            </a:r>
          </a:p>
        </p:txBody>
      </p:sp>
      <p:sp>
        <p:nvSpPr>
          <p:cNvPr id="77" name="Right Brace 68">
            <a:extLst>
              <a:ext uri="{FF2B5EF4-FFF2-40B4-BE49-F238E27FC236}">
                <a16:creationId xmlns:a16="http://schemas.microsoft.com/office/drawing/2014/main" id="{E6FFBE89-377F-4C41-8B77-597CB635E5B4}"/>
              </a:ext>
            </a:extLst>
          </p:cNvPr>
          <p:cNvSpPr/>
          <p:nvPr/>
        </p:nvSpPr>
        <p:spPr>
          <a:xfrm rot="5400000">
            <a:off x="4526543" y="3996745"/>
            <a:ext cx="1231900" cy="759989"/>
          </a:xfrm>
          <a:prstGeom prst="rightBrace">
            <a:avLst>
              <a:gd name="adj1" fmla="val 116252"/>
              <a:gd name="adj2" fmla="val 44366"/>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8" name="תיבת טקסט 77">
            <a:extLst>
              <a:ext uri="{FF2B5EF4-FFF2-40B4-BE49-F238E27FC236}">
                <a16:creationId xmlns:a16="http://schemas.microsoft.com/office/drawing/2014/main" id="{020D87AA-1BE6-429E-91A4-BDB5ECA5436D}"/>
              </a:ext>
            </a:extLst>
          </p:cNvPr>
          <p:cNvSpPr txBox="1"/>
          <p:nvPr/>
        </p:nvSpPr>
        <p:spPr>
          <a:xfrm>
            <a:off x="4267200" y="5108319"/>
            <a:ext cx="1920027" cy="369332"/>
          </a:xfrm>
          <a:prstGeom prst="rect">
            <a:avLst/>
          </a:prstGeom>
          <a:noFill/>
        </p:spPr>
        <p:txBody>
          <a:bodyPr wrap="square" rtlCol="1">
            <a:spAutoFit/>
          </a:bodyPr>
          <a:lstStyle/>
          <a:p>
            <a:pPr algn="ctr" rtl="1"/>
            <a:r>
              <a:rPr lang="he-IL" dirty="0">
                <a:solidFill>
                  <a:srgbClr val="00B0F0"/>
                </a:solidFill>
              </a:rPr>
              <a:t>משנה</a:t>
            </a:r>
          </a:p>
        </p:txBody>
      </p:sp>
      <p:sp>
        <p:nvSpPr>
          <p:cNvPr id="79" name="Right Brace 68">
            <a:extLst>
              <a:ext uri="{FF2B5EF4-FFF2-40B4-BE49-F238E27FC236}">
                <a16:creationId xmlns:a16="http://schemas.microsoft.com/office/drawing/2014/main" id="{D8B59C8C-67FC-4EDB-A123-154CC68F5DC8}"/>
              </a:ext>
            </a:extLst>
          </p:cNvPr>
          <p:cNvSpPr/>
          <p:nvPr/>
        </p:nvSpPr>
        <p:spPr>
          <a:xfrm rot="5400000">
            <a:off x="3455859" y="3687632"/>
            <a:ext cx="1191656" cy="1435877"/>
          </a:xfrm>
          <a:prstGeom prst="rightBrace">
            <a:avLst>
              <a:gd name="adj1" fmla="val 116252"/>
              <a:gd name="adj2" fmla="val 47389"/>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80" name="תיבת טקסט 79">
            <a:extLst>
              <a:ext uri="{FF2B5EF4-FFF2-40B4-BE49-F238E27FC236}">
                <a16:creationId xmlns:a16="http://schemas.microsoft.com/office/drawing/2014/main" id="{B6A535A6-BACE-4036-A7C5-65A3EDB29239}"/>
              </a:ext>
            </a:extLst>
          </p:cNvPr>
          <p:cNvSpPr txBox="1"/>
          <p:nvPr/>
        </p:nvSpPr>
        <p:spPr>
          <a:xfrm>
            <a:off x="3139760" y="5120525"/>
            <a:ext cx="1920027" cy="369332"/>
          </a:xfrm>
          <a:prstGeom prst="rect">
            <a:avLst/>
          </a:prstGeom>
          <a:noFill/>
        </p:spPr>
        <p:txBody>
          <a:bodyPr wrap="square" rtlCol="1">
            <a:spAutoFit/>
          </a:bodyPr>
          <a:lstStyle/>
          <a:p>
            <a:pPr algn="ctr" rtl="1"/>
            <a:r>
              <a:rPr lang="he-IL" dirty="0">
                <a:solidFill>
                  <a:srgbClr val="00B0F0"/>
                </a:solidFill>
              </a:rPr>
              <a:t>תלמוד</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7"/>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wipe(up)">
                                      <p:cBhvr>
                                        <p:cTn id="14" dur="1000"/>
                                        <p:tgtEl>
                                          <p:spTgt spid="55"/>
                                        </p:tgtEl>
                                      </p:cBhvr>
                                    </p:animEffect>
                                  </p:childTnLst>
                                </p:cTn>
                              </p:par>
                            </p:childTnLst>
                          </p:cTn>
                        </p:par>
                        <p:par>
                          <p:cTn id="15" fill="hold" nodeType="afterGroup">
                            <p:stCondLst>
                              <p:cond delay="1000"/>
                            </p:stCondLst>
                            <p:childTnLst>
                              <p:par>
                                <p:cTn id="16" presetID="22" presetClass="entr" presetSubtype="1" fill="hold" nodeType="afterEffect">
                                  <p:stCondLst>
                                    <p:cond delay="500"/>
                                  </p:stCondLst>
                                  <p:childTnLst>
                                    <p:set>
                                      <p:cBhvr>
                                        <p:cTn id="17" dur="1" fill="hold">
                                          <p:stCondLst>
                                            <p:cond delay="0"/>
                                          </p:stCondLst>
                                        </p:cTn>
                                        <p:tgtEl>
                                          <p:spTgt spid="51"/>
                                        </p:tgtEl>
                                        <p:attrNameLst>
                                          <p:attrName>style.visibility</p:attrName>
                                        </p:attrNameLst>
                                      </p:cBhvr>
                                      <p:to>
                                        <p:strVal val="visible"/>
                                      </p:to>
                                    </p:set>
                                    <p:animEffect transition="in" filter="wipe(up)">
                                      <p:cBhvr>
                                        <p:cTn id="18" dur="1000"/>
                                        <p:tgtEl>
                                          <p:spTgt spid="51"/>
                                        </p:tgtEl>
                                      </p:cBhvr>
                                    </p:animEffect>
                                  </p:childTnLst>
                                </p:cTn>
                              </p:par>
                            </p:childTnLst>
                          </p:cTn>
                        </p:par>
                        <p:par>
                          <p:cTn id="19" fill="hold" nodeType="afterGroup">
                            <p:stCondLst>
                              <p:cond delay="2500"/>
                            </p:stCondLst>
                            <p:childTnLst>
                              <p:par>
                                <p:cTn id="20" presetID="1" presetClass="entr" presetSubtype="0" fill="hold" grpId="0" nodeType="afterEffect">
                                  <p:stCondLst>
                                    <p:cond delay="1000"/>
                                  </p:stCondLst>
                                  <p:childTnLst>
                                    <p:set>
                                      <p:cBhvr>
                                        <p:cTn id="21" dur="1" fill="hold">
                                          <p:stCondLst>
                                            <p:cond delay="0"/>
                                          </p:stCondLst>
                                        </p:cTn>
                                        <p:tgtEl>
                                          <p:spTgt spid="59"/>
                                        </p:tgtEl>
                                        <p:attrNameLst>
                                          <p:attrName>style.visibility</p:attrName>
                                        </p:attrNameLst>
                                      </p:cBhvr>
                                      <p:to>
                                        <p:strVal val="visible"/>
                                      </p:to>
                                    </p:set>
                                  </p:childTnLst>
                                </p:cTn>
                              </p:par>
                            </p:childTnLst>
                          </p:cTn>
                        </p:par>
                        <p:par>
                          <p:cTn id="22" fill="hold" nodeType="afterGroup">
                            <p:stCondLst>
                              <p:cond delay="3500"/>
                            </p:stCondLst>
                            <p:childTnLst>
                              <p:par>
                                <p:cTn id="23" presetID="1" presetClass="entr" presetSubtype="0" fill="hold" grpId="0" nodeType="after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par>
                          <p:cTn id="25" fill="hold" nodeType="afterGroup">
                            <p:stCondLst>
                              <p:cond delay="3500"/>
                            </p:stCondLst>
                            <p:childTnLst>
                              <p:par>
                                <p:cTn id="26" presetID="22" presetClass="entr" presetSubtype="8" fill="hold" nodeType="after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wipe(left)">
                                      <p:cBhvr>
                                        <p:cTn id="28" dur="500"/>
                                        <p:tgtEl>
                                          <p:spTgt spid="60"/>
                                        </p:tgtEl>
                                      </p:cBhvr>
                                    </p:animEffect>
                                  </p:childTnLst>
                                </p:cTn>
                              </p:par>
                              <p:par>
                                <p:cTn id="29" presetID="22" presetClass="entr" presetSubtype="2"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ipe(right)">
                                      <p:cBhvr>
                                        <p:cTn id="31" dur="500"/>
                                        <p:tgtEl>
                                          <p:spTgt spid="5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childTnLst>
                          </p:cTn>
                        </p:par>
                        <p:par>
                          <p:cTn id="36" fill="hold" nodeType="afterGroup">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par>
                          <p:cTn id="43" fill="hold" nodeType="afterGroup">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nodeType="clickEffect">
                                  <p:stCondLst>
                                    <p:cond delay="0"/>
                                  </p:stCondLst>
                                  <p:childTnLst>
                                    <p:set>
                                      <p:cBhvr>
                                        <p:cTn id="49" dur="1" fill="hold">
                                          <p:stCondLst>
                                            <p:cond delay="0"/>
                                          </p:stCondLst>
                                        </p:cTn>
                                        <p:tgtEl>
                                          <p:spTgt spid="37"/>
                                        </p:tgtEl>
                                        <p:attrNameLst>
                                          <p:attrName>style.visibility</p:attrName>
                                        </p:attrNameLst>
                                      </p:cBhvr>
                                      <p:to>
                                        <p:strVal val="visible"/>
                                      </p:to>
                                    </p:set>
                                  </p:childTnLst>
                                </p:cTn>
                              </p:par>
                            </p:childTnLst>
                          </p:cTn>
                        </p:par>
                        <p:par>
                          <p:cTn id="50" fill="hold" nodeType="afterGroup">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childTnLst>
                          </p:cTn>
                        </p:par>
                        <p:par>
                          <p:cTn id="53" fill="hold" nodeType="afterGroup">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41"/>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par>
                          <p:cTn id="60" fill="hold" nodeType="afterGroup">
                            <p:stCondLst>
                              <p:cond delay="0"/>
                            </p:stCondLst>
                            <p:childTnLst>
                              <p:par>
                                <p:cTn id="61" presetID="1" presetClass="entr" presetSubtype="0" fill="hold" grpId="0" nodeType="after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98"/>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103"/>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40"/>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grpId="0" nodeType="afterEffect">
                                  <p:stCondLst>
                                    <p:cond delay="0"/>
                                  </p:stCondLst>
                                  <p:childTnLst>
                                    <p:set>
                                      <p:cBhvr>
                                        <p:cTn id="76" dur="1" fill="hold">
                                          <p:stCondLst>
                                            <p:cond delay="0"/>
                                          </p:stCondLst>
                                        </p:cTn>
                                        <p:tgtEl>
                                          <p:spTgt spid="66"/>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42"/>
                                        </p:tgtEl>
                                        <p:attrNameLst>
                                          <p:attrName>style.visibility</p:attrName>
                                        </p:attrNameLst>
                                      </p:cBhvr>
                                      <p:to>
                                        <p:strVal val="visible"/>
                                      </p:to>
                                    </p:set>
                                  </p:childTnLst>
                                </p:cTn>
                              </p:par>
                            </p:childTnLst>
                          </p:cTn>
                        </p:par>
                        <p:par>
                          <p:cTn id="81" fill="hold" nodeType="afterGroup">
                            <p:stCondLst>
                              <p:cond delay="0"/>
                            </p:stCondLst>
                            <p:childTnLst>
                              <p:par>
                                <p:cTn id="82" presetID="1" presetClass="entr" presetSubtype="0" fill="hold" grpId="0" nodeType="afterEffect">
                                  <p:stCondLst>
                                    <p:cond delay="0"/>
                                  </p:stCondLst>
                                  <p:childTnLst>
                                    <p:set>
                                      <p:cBhvr>
                                        <p:cTn id="83" dur="1" fill="hold">
                                          <p:stCondLst>
                                            <p:cond delay="0"/>
                                          </p:stCondLst>
                                        </p:cTn>
                                        <p:tgtEl>
                                          <p:spTgt spid="67"/>
                                        </p:tgtEl>
                                        <p:attrNameLst>
                                          <p:attrName>style.visibility</p:attrName>
                                        </p:attrNameLst>
                                      </p:cBhvr>
                                      <p:to>
                                        <p:strVal val="visible"/>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1" presetClass="entr" presetSubtype="0" fill="hold" nodeType="clickEffect">
                                  <p:stCondLst>
                                    <p:cond delay="0"/>
                                  </p:stCondLst>
                                  <p:childTnLst>
                                    <p:set>
                                      <p:cBhvr>
                                        <p:cTn id="87" dur="1" fill="hold">
                                          <p:stCondLst>
                                            <p:cond delay="0"/>
                                          </p:stCondLst>
                                        </p:cTn>
                                        <p:tgtEl>
                                          <p:spTgt spid="38"/>
                                        </p:tgtEl>
                                        <p:attrNameLst>
                                          <p:attrName>style.visibility</p:attrName>
                                        </p:attrNameLst>
                                      </p:cBhvr>
                                      <p:to>
                                        <p:strVal val="visible"/>
                                      </p:to>
                                    </p:set>
                                  </p:childTnLst>
                                </p:cTn>
                              </p:par>
                            </p:childTnLst>
                          </p:cTn>
                        </p:par>
                        <p:par>
                          <p:cTn id="88" fill="hold">
                            <p:stCondLst>
                              <p:cond delay="0"/>
                            </p:stCondLst>
                            <p:childTnLst>
                              <p:par>
                                <p:cTn id="89" presetID="1" presetClass="entr" presetSubtype="0" fill="hold" grpId="0" nodeType="afterEffect">
                                  <p:stCondLst>
                                    <p:cond delay="0"/>
                                  </p:stCondLst>
                                  <p:childTnLst>
                                    <p:set>
                                      <p:cBhvr>
                                        <p:cTn id="90" dur="1" fill="hold">
                                          <p:stCondLst>
                                            <p:cond delay="0"/>
                                          </p:stCondLst>
                                        </p:cTn>
                                        <p:tgtEl>
                                          <p:spTgt spid="93"/>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22" presetClass="entr" presetSubtype="1" fill="hold" grpId="0" nodeType="clickEffect">
                                  <p:stCondLst>
                                    <p:cond delay="0"/>
                                  </p:stCondLst>
                                  <p:childTnLst>
                                    <p:set>
                                      <p:cBhvr>
                                        <p:cTn id="94" dur="1" fill="hold">
                                          <p:stCondLst>
                                            <p:cond delay="0"/>
                                          </p:stCondLst>
                                        </p:cTn>
                                        <p:tgtEl>
                                          <p:spTgt spid="69"/>
                                        </p:tgtEl>
                                        <p:attrNameLst>
                                          <p:attrName>style.visibility</p:attrName>
                                        </p:attrNameLst>
                                      </p:cBhvr>
                                      <p:to>
                                        <p:strVal val="visible"/>
                                      </p:to>
                                    </p:set>
                                    <p:animEffect transition="in" filter="wipe(up)">
                                      <p:cBhvr>
                                        <p:cTn id="95" dur="500"/>
                                        <p:tgtEl>
                                          <p:spTgt spid="69"/>
                                        </p:tgtEl>
                                      </p:cBhvr>
                                    </p:animEffect>
                                  </p:childTnLst>
                                </p:cTn>
                              </p:par>
                            </p:childTnLst>
                          </p:cTn>
                        </p:par>
                        <p:par>
                          <p:cTn id="96" fill="hold" nodeType="afterGroup">
                            <p:stCondLst>
                              <p:cond delay="500"/>
                            </p:stCondLst>
                            <p:childTnLst>
                              <p:par>
                                <p:cTn id="97" presetID="1" presetClass="entr" presetSubtype="0" fill="hold" grpId="0" nodeType="afterEffect">
                                  <p:stCondLst>
                                    <p:cond delay="0"/>
                                  </p:stCondLst>
                                  <p:childTnLst>
                                    <p:set>
                                      <p:cBhvr>
                                        <p:cTn id="98" dur="1" fill="hold">
                                          <p:stCondLst>
                                            <p:cond delay="0"/>
                                          </p:stCondLst>
                                        </p:cTn>
                                        <p:tgtEl>
                                          <p:spTgt spid="71"/>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70"/>
                                        </p:tgtEl>
                                        <p:attrNameLst>
                                          <p:attrName>style.visibility</p:attrName>
                                        </p:attrNameLst>
                                      </p:cBhvr>
                                      <p:to>
                                        <p:strVal val="visible"/>
                                      </p:to>
                                    </p:set>
                                    <p:animEffect transition="in" filter="wipe(up)">
                                      <p:cBhvr>
                                        <p:cTn id="103" dur="500"/>
                                        <p:tgtEl>
                                          <p:spTgt spid="70"/>
                                        </p:tgtEl>
                                      </p:cBhvr>
                                    </p:animEffect>
                                  </p:childTnLst>
                                </p:cTn>
                              </p:par>
                            </p:childTnLst>
                          </p:cTn>
                        </p:par>
                        <p:par>
                          <p:cTn id="104" fill="hold" nodeType="afterGroup">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7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0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22" presetClass="entr" presetSubtype="1" fill="hold" grpId="0" nodeType="clickEffect">
                                  <p:stCondLst>
                                    <p:cond delay="0"/>
                                  </p:stCondLst>
                                  <p:childTnLst>
                                    <p:set>
                                      <p:cBhvr>
                                        <p:cTn id="114" dur="1" fill="hold">
                                          <p:stCondLst>
                                            <p:cond delay="0"/>
                                          </p:stCondLst>
                                        </p:cTn>
                                        <p:tgtEl>
                                          <p:spTgt spid="57"/>
                                        </p:tgtEl>
                                        <p:attrNameLst>
                                          <p:attrName>style.visibility</p:attrName>
                                        </p:attrNameLst>
                                      </p:cBhvr>
                                      <p:to>
                                        <p:strVal val="visible"/>
                                      </p:to>
                                    </p:set>
                                    <p:animEffect transition="in" filter="wipe(up)">
                                      <p:cBhvr>
                                        <p:cTn id="115" dur="500"/>
                                        <p:tgtEl>
                                          <p:spTgt spid="57"/>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3"/>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grpId="0" nodeType="clickEffect">
                                  <p:stCondLst>
                                    <p:cond delay="0"/>
                                  </p:stCondLst>
                                  <p:childTnLst>
                                    <p:set>
                                      <p:cBhvr>
                                        <p:cTn id="123" dur="1" fill="hold">
                                          <p:stCondLst>
                                            <p:cond delay="0"/>
                                          </p:stCondLst>
                                        </p:cTn>
                                        <p:tgtEl>
                                          <p:spTgt spid="58"/>
                                        </p:tgtEl>
                                        <p:attrNameLst>
                                          <p:attrName>style.visibility</p:attrName>
                                        </p:attrNameLst>
                                      </p:cBhvr>
                                      <p:to>
                                        <p:strVal val="visible"/>
                                      </p:to>
                                    </p:set>
                                    <p:animEffect transition="in" filter="wipe(up)">
                                      <p:cBhvr>
                                        <p:cTn id="124" dur="500"/>
                                        <p:tgtEl>
                                          <p:spTgt spid="58"/>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61"/>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2" presetClass="entr" presetSubtype="1" fill="hold" grpId="0" nodeType="clickEffect">
                                  <p:stCondLst>
                                    <p:cond delay="0"/>
                                  </p:stCondLst>
                                  <p:childTnLst>
                                    <p:set>
                                      <p:cBhvr>
                                        <p:cTn id="132" dur="1" fill="hold">
                                          <p:stCondLst>
                                            <p:cond delay="0"/>
                                          </p:stCondLst>
                                        </p:cTn>
                                        <p:tgtEl>
                                          <p:spTgt spid="68"/>
                                        </p:tgtEl>
                                        <p:attrNameLst>
                                          <p:attrName>style.visibility</p:attrName>
                                        </p:attrNameLst>
                                      </p:cBhvr>
                                      <p:to>
                                        <p:strVal val="visible"/>
                                      </p:to>
                                    </p:set>
                                    <p:animEffect transition="in" filter="wipe(up)">
                                      <p:cBhvr>
                                        <p:cTn id="133" dur="500"/>
                                        <p:tgtEl>
                                          <p:spTgt spid="68"/>
                                        </p:tgtEl>
                                      </p:cBhvr>
                                    </p:animEffec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73"/>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77"/>
                                        </p:tgtEl>
                                        <p:attrNameLst>
                                          <p:attrName>style.visibility</p:attrName>
                                        </p:attrNameLst>
                                      </p:cBhvr>
                                      <p:to>
                                        <p:strVal val="visible"/>
                                      </p:to>
                                    </p:set>
                                    <p:animEffect transition="in" filter="wipe(up)">
                                      <p:cBhvr>
                                        <p:cTn id="142" dur="500"/>
                                        <p:tgtEl>
                                          <p:spTgt spid="77"/>
                                        </p:tgtEl>
                                      </p:cBhvr>
                                    </p:animEffec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78"/>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1" fill="hold" grpId="0" nodeType="clickEffect">
                                  <p:stCondLst>
                                    <p:cond delay="0"/>
                                  </p:stCondLst>
                                  <p:childTnLst>
                                    <p:set>
                                      <p:cBhvr>
                                        <p:cTn id="150" dur="1" fill="hold">
                                          <p:stCondLst>
                                            <p:cond delay="0"/>
                                          </p:stCondLst>
                                        </p:cTn>
                                        <p:tgtEl>
                                          <p:spTgt spid="79"/>
                                        </p:tgtEl>
                                        <p:attrNameLst>
                                          <p:attrName>style.visibility</p:attrName>
                                        </p:attrNameLst>
                                      </p:cBhvr>
                                      <p:to>
                                        <p:strVal val="visible"/>
                                      </p:to>
                                    </p:set>
                                    <p:animEffect transition="in" filter="wipe(up)">
                                      <p:cBhvr>
                                        <p:cTn id="151" dur="500"/>
                                        <p:tgtEl>
                                          <p:spTgt spid="79"/>
                                        </p:tgtEl>
                                      </p:cBhvr>
                                    </p:animEffec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grpId="0" nodeType="clickEffect">
                                  <p:stCondLst>
                                    <p:cond delay="0"/>
                                  </p:stCondLst>
                                  <p:childTnLst>
                                    <p:set>
                                      <p:cBhvr>
                                        <p:cTn id="155"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4" grpId="0"/>
      <p:bldP spid="65" grpId="0"/>
      <p:bldP spid="66" grpId="0"/>
      <p:bldP spid="67" grpId="0"/>
      <p:bldP spid="69" grpId="0" animBg="1"/>
      <p:bldP spid="70" grpId="0" animBg="1"/>
      <p:bldP spid="71" grpId="0"/>
      <p:bldP spid="72" grpId="0"/>
      <p:bldP spid="41" grpId="0"/>
      <p:bldP spid="48" grpId="0"/>
      <p:bldP spid="54" grpId="0"/>
      <p:bldP spid="59" grpId="0"/>
      <p:bldP spid="53" grpId="0"/>
      <p:bldP spid="93" grpId="0" animBg="1"/>
      <p:bldP spid="103" grpId="0" animBg="1"/>
      <p:bldP spid="57" grpId="0" animBg="1"/>
      <p:bldP spid="3" grpId="0"/>
      <p:bldP spid="58" grpId="0" animBg="1"/>
      <p:bldP spid="61" grpId="0"/>
      <p:bldP spid="68" grpId="0" animBg="1"/>
      <p:bldP spid="73" grpId="0"/>
      <p:bldP spid="77" grpId="0" animBg="1"/>
      <p:bldP spid="78" grpId="0"/>
      <p:bldP spid="79" grpId="0" animBg="1"/>
      <p:bldP spid="80"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9CBF562-D09B-B068-CED7-A31A0EB4C1E7}"/>
              </a:ext>
            </a:extLst>
          </p:cNvPr>
          <p:cNvSpPr>
            <a:spLocks noGrp="1"/>
          </p:cNvSpPr>
          <p:nvPr>
            <p:ph type="title"/>
          </p:nvPr>
        </p:nvSpPr>
        <p:spPr>
          <a:xfrm>
            <a:off x="1014047" y="4794872"/>
            <a:ext cx="10396882" cy="1151965"/>
          </a:xfrm>
        </p:spPr>
        <p:txBody>
          <a:bodyPr/>
          <a:lstStyle/>
          <a:p>
            <a:pPr algn="ctr"/>
            <a:r>
              <a:rPr lang="he-IL" dirty="0"/>
              <a:t>ממלכת יהודה נשארת לבד</a:t>
            </a:r>
          </a:p>
        </p:txBody>
      </p:sp>
      <p:pic>
        <p:nvPicPr>
          <p:cNvPr id="12290" name="Picture 2">
            <a:extLst>
              <a:ext uri="{FF2B5EF4-FFF2-40B4-BE49-F238E27FC236}">
                <a16:creationId xmlns:a16="http://schemas.microsoft.com/office/drawing/2014/main" id="{F3098166-8C06-58F8-4965-779D35215D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590"/>
          <a:stretch/>
        </p:blipFill>
        <p:spPr bwMode="auto">
          <a:xfrm>
            <a:off x="1347787" y="304934"/>
            <a:ext cx="9496425" cy="3868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120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410F4D2-89DF-F687-B8D6-C975752A6DBC}"/>
              </a:ext>
            </a:extLst>
          </p:cNvPr>
          <p:cNvSpPr>
            <a:spLocks noGrp="1"/>
          </p:cNvSpPr>
          <p:nvPr>
            <p:ph type="title"/>
          </p:nvPr>
        </p:nvSpPr>
        <p:spPr/>
        <p:txBody>
          <a:bodyPr/>
          <a:lstStyle/>
          <a:p>
            <a:pPr algn="ctr"/>
            <a:r>
              <a:rPr lang="he-IL" dirty="0"/>
              <a:t>רפורמת יאשיהו</a:t>
            </a:r>
          </a:p>
        </p:txBody>
      </p:sp>
      <p:sp>
        <p:nvSpPr>
          <p:cNvPr id="3" name="מציין מיקום תוכן 2">
            <a:extLst>
              <a:ext uri="{FF2B5EF4-FFF2-40B4-BE49-F238E27FC236}">
                <a16:creationId xmlns:a16="http://schemas.microsoft.com/office/drawing/2014/main" id="{CCD864E1-46E3-446E-BE01-87C0A5CB8C61}"/>
              </a:ext>
            </a:extLst>
          </p:cNvPr>
          <p:cNvSpPr>
            <a:spLocks noGrp="1"/>
          </p:cNvSpPr>
          <p:nvPr>
            <p:ph sz="quarter" idx="13"/>
          </p:nvPr>
        </p:nvSpPr>
        <p:spPr/>
        <p:txBody>
          <a:bodyPr>
            <a:normAutofit/>
          </a:bodyPr>
          <a:lstStyle/>
          <a:p>
            <a:r>
              <a:rPr lang="he-IL" sz="2800" dirty="0"/>
              <a:t>ממלכת אשור נופלת ונוצר ואקום אימפריאלי</a:t>
            </a:r>
          </a:p>
          <a:p>
            <a:r>
              <a:rPr lang="he-IL" sz="2800" dirty="0"/>
              <a:t>המצב מאפשר למלך יאשיהו (מלך יהודה)</a:t>
            </a:r>
            <a:r>
              <a:rPr lang="en-US" sz="2800" dirty="0"/>
              <a:t> </a:t>
            </a:r>
            <a:r>
              <a:rPr lang="he-IL" sz="2800" dirty="0"/>
              <a:t>להתרחב ולספח את ממלכת ישראל</a:t>
            </a:r>
          </a:p>
          <a:p>
            <a:r>
              <a:rPr lang="he-IL" sz="2800" dirty="0"/>
              <a:t>הוא פותח ברפורמה של ריכוז </a:t>
            </a:r>
            <a:r>
              <a:rPr lang="he-IL" sz="2800" dirty="0" err="1"/>
              <a:t>הפלחן</a:t>
            </a:r>
            <a:r>
              <a:rPr lang="he-IL" sz="2800" dirty="0"/>
              <a:t> בירושלים ואוסר על פלחן בבמות</a:t>
            </a:r>
          </a:p>
          <a:p>
            <a:r>
              <a:rPr lang="he-IL" sz="2800" dirty="0"/>
              <a:t>לזמנו מיוחסת כתיבת ספר דברים</a:t>
            </a:r>
          </a:p>
        </p:txBody>
      </p:sp>
    </p:spTree>
    <p:extLst>
      <p:ext uri="{BB962C8B-B14F-4D97-AF65-F5344CB8AC3E}">
        <p14:creationId xmlns:p14="http://schemas.microsoft.com/office/powerpoint/2010/main" val="3086403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descr="בבל – ויקיפדיה">
            <a:extLst>
              <a:ext uri="{FF2B5EF4-FFF2-40B4-BE49-F238E27FC236}">
                <a16:creationId xmlns:a16="http://schemas.microsoft.com/office/drawing/2014/main" id="{3F7F78D5-5FC2-05B2-126E-5D121ABA9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9263" y="0"/>
            <a:ext cx="79327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אליפסה 3">
            <a:extLst>
              <a:ext uri="{FF2B5EF4-FFF2-40B4-BE49-F238E27FC236}">
                <a16:creationId xmlns:a16="http://schemas.microsoft.com/office/drawing/2014/main" id="{3E1DDEEF-3C83-E33D-0C93-8792D1F089D0}"/>
              </a:ext>
            </a:extLst>
          </p:cNvPr>
          <p:cNvSpPr/>
          <p:nvPr/>
        </p:nvSpPr>
        <p:spPr>
          <a:xfrm>
            <a:off x="7589837" y="3333750"/>
            <a:ext cx="1271587" cy="942415"/>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388" name="Picture 4" descr="בבל – ויקיפדיה">
            <a:extLst>
              <a:ext uri="{FF2B5EF4-FFF2-40B4-BE49-F238E27FC236}">
                <a16:creationId xmlns:a16="http://schemas.microsoft.com/office/drawing/2014/main" id="{12FFD7C7-8030-2BEC-3CC1-1D9692EF5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4635"/>
            <a:ext cx="6096000" cy="4733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971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4C09F4D-7281-CA31-5C77-D8A9E0596725}"/>
              </a:ext>
            </a:extLst>
          </p:cNvPr>
          <p:cNvSpPr>
            <a:spLocks noGrp="1"/>
          </p:cNvSpPr>
          <p:nvPr>
            <p:ph type="title"/>
          </p:nvPr>
        </p:nvSpPr>
        <p:spPr>
          <a:xfrm>
            <a:off x="7486649" y="2014461"/>
            <a:ext cx="3672233" cy="2819400"/>
          </a:xfrm>
        </p:spPr>
        <p:txBody>
          <a:bodyPr>
            <a:normAutofit/>
          </a:bodyPr>
          <a:lstStyle/>
          <a:p>
            <a:pPr algn="r"/>
            <a:r>
              <a:rPr lang="he-IL" dirty="0"/>
              <a:t>האימפריה הבבלית החדשה</a:t>
            </a:r>
          </a:p>
        </p:txBody>
      </p:sp>
      <p:pic>
        <p:nvPicPr>
          <p:cNvPr id="15362" name="Picture 2" descr="The Neo-Babylonian Empire under Nabonidus (r.  556–539 BC)">
            <a:extLst>
              <a:ext uri="{FF2B5EF4-FFF2-40B4-BE49-F238E27FC236}">
                <a16:creationId xmlns:a16="http://schemas.microsoft.com/office/drawing/2014/main" id="{86B5A0CA-0A8D-71D6-CA87-59FE56F23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10350" cy="6848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808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AA716D7-C478-8B4C-B0E4-6ADE99795976}"/>
              </a:ext>
            </a:extLst>
          </p:cNvPr>
          <p:cNvSpPr>
            <a:spLocks noGrp="1"/>
          </p:cNvSpPr>
          <p:nvPr>
            <p:ph type="title"/>
          </p:nvPr>
        </p:nvSpPr>
        <p:spPr/>
        <p:txBody>
          <a:bodyPr/>
          <a:lstStyle/>
          <a:p>
            <a:endParaRPr lang="he-IL"/>
          </a:p>
        </p:txBody>
      </p:sp>
      <p:sp>
        <p:nvSpPr>
          <p:cNvPr id="3" name="מציין מיקום תוכן 2">
            <a:extLst>
              <a:ext uri="{FF2B5EF4-FFF2-40B4-BE49-F238E27FC236}">
                <a16:creationId xmlns:a16="http://schemas.microsoft.com/office/drawing/2014/main" id="{613A0239-32F4-30B8-3007-1B06AEFFA04D}"/>
              </a:ext>
            </a:extLst>
          </p:cNvPr>
          <p:cNvSpPr>
            <a:spLocks noGrp="1"/>
          </p:cNvSpPr>
          <p:nvPr>
            <p:ph sz="quarter" idx="13"/>
          </p:nvPr>
        </p:nvSpPr>
        <p:spPr/>
        <p:txBody>
          <a:bodyPr/>
          <a:lstStyle/>
          <a:p>
            <a:endParaRPr lang="he-IL" dirty="0"/>
          </a:p>
        </p:txBody>
      </p:sp>
      <p:pic>
        <p:nvPicPr>
          <p:cNvPr id="17410" name="Picture 2" descr="תסכית מרתק • חורבן בית ראשון: האזינו - רדיו קול חי">
            <a:extLst>
              <a:ext uri="{FF2B5EF4-FFF2-40B4-BE49-F238E27FC236}">
                <a16:creationId xmlns:a16="http://schemas.microsoft.com/office/drawing/2014/main" id="{20953567-2C40-420F-62A4-F04CAE086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872" y="-10342"/>
            <a:ext cx="9880128" cy="68683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historicalastrology.com/wp-content/uploads/2013/05/Nebuchadnezzar-II-204x300.jpg">
            <a:extLst>
              <a:ext uri="{FF2B5EF4-FFF2-40B4-BE49-F238E27FC236}">
                <a16:creationId xmlns:a16="http://schemas.microsoft.com/office/drawing/2014/main" id="{B50BE974-2E36-474A-CCA6-17F7585FE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5" y="0"/>
            <a:ext cx="4670473" cy="686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54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7EE29CE-9C4B-40DE-A9E1-EA765F4EC494}"/>
              </a:ext>
            </a:extLst>
          </p:cNvPr>
          <p:cNvCxnSpPr/>
          <p:nvPr/>
        </p:nvCxnSpPr>
        <p:spPr>
          <a:xfrm>
            <a:off x="3119438" y="2967038"/>
            <a:ext cx="7315200"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F8955B3-9E87-482E-ABF9-221ED29678DA}"/>
              </a:ext>
            </a:extLst>
          </p:cNvPr>
          <p:cNvCxnSpPr/>
          <p:nvPr/>
        </p:nvCxnSpPr>
        <p:spPr>
          <a:xfrm>
            <a:off x="8547100" y="2989351"/>
            <a:ext cx="1892300" cy="0"/>
          </a:xfrm>
          <a:prstGeom prst="line">
            <a:avLst/>
          </a:prstGeom>
          <a:ln w="190500">
            <a:solidFill>
              <a:srgbClr val="8E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FDEF265-B8F7-448D-87E6-4B7A0E39BED3}"/>
              </a:ext>
            </a:extLst>
          </p:cNvPr>
          <p:cNvCxnSpPr/>
          <p:nvPr/>
        </p:nvCxnSpPr>
        <p:spPr>
          <a:xfrm>
            <a:off x="7394576" y="2987675"/>
            <a:ext cx="923925" cy="0"/>
          </a:xfrm>
          <a:prstGeom prst="line">
            <a:avLst/>
          </a:prstGeom>
          <a:ln w="190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4DBF539-2F2A-4C30-95A1-D12317F50F89}"/>
              </a:ext>
            </a:extLst>
          </p:cNvPr>
          <p:cNvCxnSpPr/>
          <p:nvPr/>
        </p:nvCxnSpPr>
        <p:spPr>
          <a:xfrm>
            <a:off x="6159501" y="2987675"/>
            <a:ext cx="1235075" cy="0"/>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20D2A5-C580-4416-9FD6-F4680DD0F0CF}"/>
              </a:ext>
            </a:extLst>
          </p:cNvPr>
          <p:cNvCxnSpPr/>
          <p:nvPr/>
        </p:nvCxnSpPr>
        <p:spPr>
          <a:xfrm>
            <a:off x="4386264" y="2987675"/>
            <a:ext cx="1773237" cy="0"/>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3CBE3A3-8056-4D8C-BCB1-5F1D906B2B20}"/>
              </a:ext>
            </a:extLst>
          </p:cNvPr>
          <p:cNvCxnSpPr/>
          <p:nvPr/>
        </p:nvCxnSpPr>
        <p:spPr>
          <a:xfrm>
            <a:off x="2952751" y="2987675"/>
            <a:ext cx="1446213" cy="0"/>
          </a:xfrm>
          <a:prstGeom prst="line">
            <a:avLst/>
          </a:prstGeom>
          <a:ln w="190500">
            <a:solidFill>
              <a:srgbClr val="915839"/>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4DE0FD6-51EF-4105-9DA4-E1CCE2C0E2CE}"/>
              </a:ext>
            </a:extLst>
          </p:cNvPr>
          <p:cNvSpPr/>
          <p:nvPr/>
        </p:nvSpPr>
        <p:spPr>
          <a:xfrm>
            <a:off x="21336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Rectangle 19">
            <a:extLst>
              <a:ext uri="{FF2B5EF4-FFF2-40B4-BE49-F238E27FC236}">
                <a16:creationId xmlns:a16="http://schemas.microsoft.com/office/drawing/2014/main" id="{0A74FD85-9A6A-4A37-BF91-96E52C0725DA}"/>
              </a:ext>
            </a:extLst>
          </p:cNvPr>
          <p:cNvSpPr/>
          <p:nvPr/>
        </p:nvSpPr>
        <p:spPr>
          <a:xfrm>
            <a:off x="2286000" y="2895600"/>
            <a:ext cx="66675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Rectangle 24">
            <a:extLst>
              <a:ext uri="{FF2B5EF4-FFF2-40B4-BE49-F238E27FC236}">
                <a16:creationId xmlns:a16="http://schemas.microsoft.com/office/drawing/2014/main" id="{93FD7E8C-963A-4591-8EC1-A8EC04AE23B2}"/>
              </a:ext>
            </a:extLst>
          </p:cNvPr>
          <p:cNvSpPr/>
          <p:nvPr/>
        </p:nvSpPr>
        <p:spPr>
          <a:xfrm>
            <a:off x="16764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 name="Rectangle 25">
            <a:extLst>
              <a:ext uri="{FF2B5EF4-FFF2-40B4-BE49-F238E27FC236}">
                <a16:creationId xmlns:a16="http://schemas.microsoft.com/office/drawing/2014/main" id="{F907DA1E-F700-4F6D-B9F2-53BEABE9373A}"/>
              </a:ext>
            </a:extLst>
          </p:cNvPr>
          <p:cNvSpPr/>
          <p:nvPr/>
        </p:nvSpPr>
        <p:spPr>
          <a:xfrm>
            <a:off x="18288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7" name="Rectangle 26">
            <a:extLst>
              <a:ext uri="{FF2B5EF4-FFF2-40B4-BE49-F238E27FC236}">
                <a16:creationId xmlns:a16="http://schemas.microsoft.com/office/drawing/2014/main" id="{8DE83607-E3F0-4EDC-9CF8-1E20E791AFFA}"/>
              </a:ext>
            </a:extLst>
          </p:cNvPr>
          <p:cNvSpPr/>
          <p:nvPr/>
        </p:nvSpPr>
        <p:spPr>
          <a:xfrm>
            <a:off x="19812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109" name="Rectangle 27">
            <a:extLst>
              <a:ext uri="{FF2B5EF4-FFF2-40B4-BE49-F238E27FC236}">
                <a16:creationId xmlns:a16="http://schemas.microsoft.com/office/drawing/2014/main" id="{875E254D-B3F2-4CC6-94C9-7183545356B3}"/>
              </a:ext>
            </a:extLst>
          </p:cNvPr>
          <p:cNvSpPr>
            <a:spLocks noChangeArrowheads="1"/>
          </p:cNvSpPr>
          <p:nvPr/>
        </p:nvSpPr>
        <p:spPr bwMode="auto">
          <a:xfrm>
            <a:off x="8763000" y="3040152"/>
            <a:ext cx="1752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 תקופת הבית הראשון</a:t>
            </a:r>
            <a:endParaRPr lang="en-US" altLang="en-US" sz="2000" dirty="0">
              <a:latin typeface="Arial" panose="020B0604020202020204" pitchFamily="34" charset="0"/>
            </a:endParaRPr>
          </a:p>
        </p:txBody>
      </p:sp>
      <p:sp>
        <p:nvSpPr>
          <p:cNvPr id="4110" name="Rectangle 28">
            <a:extLst>
              <a:ext uri="{FF2B5EF4-FFF2-40B4-BE49-F238E27FC236}">
                <a16:creationId xmlns:a16="http://schemas.microsoft.com/office/drawing/2014/main" id="{96B3C0AE-B15B-42D4-A2B2-08478E21974D}"/>
              </a:ext>
            </a:extLst>
          </p:cNvPr>
          <p:cNvSpPr>
            <a:spLocks noChangeArrowheads="1"/>
          </p:cNvSpPr>
          <p:nvPr/>
        </p:nvSpPr>
        <p:spPr bwMode="auto">
          <a:xfrm>
            <a:off x="7239000" y="3040152"/>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הפרסית</a:t>
            </a:r>
            <a:endParaRPr lang="en-US" altLang="en-US" sz="2000" dirty="0">
              <a:latin typeface="Arial" panose="020B0604020202020204" pitchFamily="34" charset="0"/>
            </a:endParaRPr>
          </a:p>
        </p:txBody>
      </p:sp>
      <p:sp>
        <p:nvSpPr>
          <p:cNvPr id="4112" name="Rectangle 30">
            <a:extLst>
              <a:ext uri="{FF2B5EF4-FFF2-40B4-BE49-F238E27FC236}">
                <a16:creationId xmlns:a16="http://schemas.microsoft.com/office/drawing/2014/main" id="{0A972085-5DBF-479D-A363-45424EB72CA9}"/>
              </a:ext>
            </a:extLst>
          </p:cNvPr>
          <p:cNvSpPr>
            <a:spLocks noChangeArrowheads="1"/>
          </p:cNvSpPr>
          <p:nvPr/>
        </p:nvSpPr>
        <p:spPr bwMode="auto">
          <a:xfrm>
            <a:off x="4654550" y="3065552"/>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הרומית</a:t>
            </a:r>
            <a:endParaRPr lang="en-US" altLang="en-US" sz="2000" dirty="0">
              <a:latin typeface="Arial" panose="020B0604020202020204" pitchFamily="34" charset="0"/>
            </a:endParaRPr>
          </a:p>
        </p:txBody>
      </p:sp>
      <p:sp>
        <p:nvSpPr>
          <p:cNvPr id="4113" name="Rectangle 31">
            <a:extLst>
              <a:ext uri="{FF2B5EF4-FFF2-40B4-BE49-F238E27FC236}">
                <a16:creationId xmlns:a16="http://schemas.microsoft.com/office/drawing/2014/main" id="{7570D7C9-667F-4314-820F-87CAE85A82F2}"/>
              </a:ext>
            </a:extLst>
          </p:cNvPr>
          <p:cNvSpPr>
            <a:spLocks noChangeArrowheads="1"/>
          </p:cNvSpPr>
          <p:nvPr/>
        </p:nvSpPr>
        <p:spPr bwMode="auto">
          <a:xfrm>
            <a:off x="3130550" y="3065552"/>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הביזנטית</a:t>
            </a:r>
            <a:endParaRPr lang="en-US" altLang="en-US" sz="2000" dirty="0">
              <a:latin typeface="Arial" panose="020B0604020202020204" pitchFamily="34" charset="0"/>
            </a:endParaRPr>
          </a:p>
        </p:txBody>
      </p:sp>
      <p:sp>
        <p:nvSpPr>
          <p:cNvPr id="4114" name="Rectangle 32">
            <a:extLst>
              <a:ext uri="{FF2B5EF4-FFF2-40B4-BE49-F238E27FC236}">
                <a16:creationId xmlns:a16="http://schemas.microsoft.com/office/drawing/2014/main" id="{6078815C-4A6B-4CDC-AB37-9C4FAC9FD9AF}"/>
              </a:ext>
            </a:extLst>
          </p:cNvPr>
          <p:cNvSpPr>
            <a:spLocks noChangeArrowheads="1"/>
          </p:cNvSpPr>
          <p:nvPr/>
        </p:nvSpPr>
        <p:spPr bwMode="auto">
          <a:xfrm>
            <a:off x="1676400" y="3043327"/>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האיסלמית</a:t>
            </a:r>
            <a:endParaRPr lang="en-US" altLang="en-US" sz="2000" dirty="0">
              <a:latin typeface="Arial" panose="020B0604020202020204" pitchFamily="34" charset="0"/>
            </a:endParaRPr>
          </a:p>
        </p:txBody>
      </p:sp>
      <p:cxnSp>
        <p:nvCxnSpPr>
          <p:cNvPr id="35" name="Straight Connector 34">
            <a:extLst>
              <a:ext uri="{FF2B5EF4-FFF2-40B4-BE49-F238E27FC236}">
                <a16:creationId xmlns:a16="http://schemas.microsoft.com/office/drawing/2014/main" id="{DD476ADD-ED3D-44DD-A42D-D7F406A1E574}"/>
              </a:ext>
            </a:extLst>
          </p:cNvPr>
          <p:cNvCxnSpPr/>
          <p:nvPr/>
        </p:nvCxnSpPr>
        <p:spPr>
          <a:xfrm>
            <a:off x="8535988" y="1686014"/>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8C66D6B-1335-4FAE-9B56-4DD79194B93F}"/>
              </a:ext>
            </a:extLst>
          </p:cNvPr>
          <p:cNvCxnSpPr/>
          <p:nvPr/>
        </p:nvCxnSpPr>
        <p:spPr>
          <a:xfrm>
            <a:off x="7391400" y="1722438"/>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DDC1DE0-4D83-4E50-9596-90CBAA42AA47}"/>
              </a:ext>
            </a:extLst>
          </p:cNvPr>
          <p:cNvCxnSpPr/>
          <p:nvPr/>
        </p:nvCxnSpPr>
        <p:spPr>
          <a:xfrm>
            <a:off x="2952750" y="1686014"/>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DE42D83-3B97-4E64-A51D-8738454109A4}"/>
              </a:ext>
            </a:extLst>
          </p:cNvPr>
          <p:cNvCxnSpPr/>
          <p:nvPr/>
        </p:nvCxnSpPr>
        <p:spPr>
          <a:xfrm>
            <a:off x="6159500" y="1693863"/>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7AC457D-BEAC-42EB-A3E7-C36150ECAD35}"/>
              </a:ext>
            </a:extLst>
          </p:cNvPr>
          <p:cNvCxnSpPr/>
          <p:nvPr/>
        </p:nvCxnSpPr>
        <p:spPr>
          <a:xfrm>
            <a:off x="5564188" y="1686014"/>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9DA0DA2-9309-46E0-9843-FA8F1AAB0EEE}"/>
              </a:ext>
            </a:extLst>
          </p:cNvPr>
          <p:cNvCxnSpPr/>
          <p:nvPr/>
        </p:nvCxnSpPr>
        <p:spPr>
          <a:xfrm>
            <a:off x="4387850" y="1686014"/>
            <a:ext cx="0" cy="1371600"/>
          </a:xfrm>
          <a:prstGeom prst="line">
            <a:avLst/>
          </a:prstGeom>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19E32C44-0A44-4681-841F-BE500A369DC0}"/>
              </a:ext>
            </a:extLst>
          </p:cNvPr>
          <p:cNvSpPr>
            <a:spLocks noChangeArrowheads="1"/>
          </p:cNvSpPr>
          <p:nvPr/>
        </p:nvSpPr>
        <p:spPr bwMode="auto">
          <a:xfrm rot="20051261">
            <a:off x="8056563" y="1025614"/>
            <a:ext cx="175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 586 לפנה"ס</a:t>
            </a:r>
          </a:p>
          <a:p>
            <a:pPr algn="ctr" rtl="1" eaLnBrk="1" hangingPunct="1">
              <a:spcBef>
                <a:spcPct val="0"/>
              </a:spcBef>
              <a:buFontTx/>
              <a:buNone/>
            </a:pPr>
            <a:r>
              <a:rPr lang="he-IL" altLang="en-US" sz="1200" dirty="0">
                <a:latin typeface="Arial" panose="020B0604020202020204" pitchFamily="34" charset="0"/>
              </a:rPr>
              <a:t>חורבן בית ראשון</a:t>
            </a:r>
          </a:p>
          <a:p>
            <a:pPr algn="ctr" rtl="1" eaLnBrk="1" hangingPunct="1">
              <a:spcBef>
                <a:spcPct val="0"/>
              </a:spcBef>
              <a:buFontTx/>
              <a:buNone/>
            </a:pPr>
            <a:r>
              <a:rPr lang="he-IL" altLang="en-US" sz="1200" dirty="0">
                <a:latin typeface="Arial" panose="020B0604020202020204" pitchFamily="34" charset="0"/>
              </a:rPr>
              <a:t>על ידי הבבלים</a:t>
            </a:r>
            <a:endParaRPr lang="en-US" altLang="en-US" sz="1200" dirty="0">
              <a:latin typeface="Arial" panose="020B0604020202020204" pitchFamily="34" charset="0"/>
            </a:endParaRPr>
          </a:p>
        </p:txBody>
      </p:sp>
      <p:sp>
        <p:nvSpPr>
          <p:cNvPr id="63" name="Rectangle 62">
            <a:extLst>
              <a:ext uri="{FF2B5EF4-FFF2-40B4-BE49-F238E27FC236}">
                <a16:creationId xmlns:a16="http://schemas.microsoft.com/office/drawing/2014/main" id="{BEBE0013-C34F-4594-8A11-6BADFE6E54C9}"/>
              </a:ext>
            </a:extLst>
          </p:cNvPr>
          <p:cNvSpPr/>
          <p:nvPr/>
        </p:nvSpPr>
        <p:spPr>
          <a:xfrm>
            <a:off x="8305800" y="2890838"/>
            <a:ext cx="228600" cy="201612"/>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4" name="Rectangle 63">
            <a:extLst>
              <a:ext uri="{FF2B5EF4-FFF2-40B4-BE49-F238E27FC236}">
                <a16:creationId xmlns:a16="http://schemas.microsoft.com/office/drawing/2014/main" id="{CCA024E9-AFEE-4AF9-9038-958360235264}"/>
              </a:ext>
            </a:extLst>
          </p:cNvPr>
          <p:cNvSpPr>
            <a:spLocks noChangeArrowheads="1"/>
          </p:cNvSpPr>
          <p:nvPr/>
        </p:nvSpPr>
        <p:spPr bwMode="auto">
          <a:xfrm rot="20051261">
            <a:off x="6724651" y="1101814"/>
            <a:ext cx="175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332 לפנה"ס</a:t>
            </a:r>
          </a:p>
          <a:p>
            <a:pPr algn="ctr" rtl="1" eaLnBrk="1" hangingPunct="1">
              <a:spcBef>
                <a:spcPct val="0"/>
              </a:spcBef>
              <a:buFontTx/>
              <a:buNone/>
            </a:pPr>
            <a:r>
              <a:rPr lang="he-IL" altLang="en-US" sz="1200" dirty="0">
                <a:latin typeface="Arial" panose="020B0604020202020204" pitchFamily="34" charset="0"/>
              </a:rPr>
              <a:t>כיבוש אלכסנדר</a:t>
            </a:r>
          </a:p>
          <a:p>
            <a:pPr algn="ctr" rtl="1" eaLnBrk="1" hangingPunct="1">
              <a:spcBef>
                <a:spcPct val="0"/>
              </a:spcBef>
              <a:buFontTx/>
              <a:buNone/>
            </a:pPr>
            <a:r>
              <a:rPr lang="he-IL" altLang="en-US" sz="1200" dirty="0">
                <a:latin typeface="Arial" panose="020B0604020202020204" pitchFamily="34" charset="0"/>
              </a:rPr>
              <a:t>מוקדון</a:t>
            </a:r>
            <a:endParaRPr lang="en-US" altLang="en-US" sz="1200" dirty="0">
              <a:latin typeface="Arial" panose="020B0604020202020204" pitchFamily="34" charset="0"/>
            </a:endParaRPr>
          </a:p>
        </p:txBody>
      </p:sp>
      <p:sp>
        <p:nvSpPr>
          <p:cNvPr id="65" name="Rectangle 64">
            <a:extLst>
              <a:ext uri="{FF2B5EF4-FFF2-40B4-BE49-F238E27FC236}">
                <a16:creationId xmlns:a16="http://schemas.microsoft.com/office/drawing/2014/main" id="{95E729B3-9E89-40FF-84E7-56280E784011}"/>
              </a:ext>
            </a:extLst>
          </p:cNvPr>
          <p:cNvSpPr>
            <a:spLocks noChangeArrowheads="1"/>
          </p:cNvSpPr>
          <p:nvPr/>
        </p:nvSpPr>
        <p:spPr bwMode="auto">
          <a:xfrm rot="20051261">
            <a:off x="5527676" y="1124039"/>
            <a:ext cx="175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63 לפנה"ס</a:t>
            </a:r>
          </a:p>
          <a:p>
            <a:pPr algn="ctr" rtl="1" eaLnBrk="1" hangingPunct="1">
              <a:spcBef>
                <a:spcPct val="0"/>
              </a:spcBef>
              <a:buFontTx/>
              <a:buNone/>
            </a:pPr>
            <a:r>
              <a:rPr lang="he-IL" altLang="en-US" sz="1200" dirty="0">
                <a:latin typeface="Arial" panose="020B0604020202020204" pitchFamily="34" charset="0"/>
              </a:rPr>
              <a:t>הכיבוש הרומי</a:t>
            </a:r>
            <a:endParaRPr lang="en-US" altLang="en-US" sz="1200" dirty="0">
              <a:latin typeface="Arial" panose="020B0604020202020204" pitchFamily="34" charset="0"/>
            </a:endParaRPr>
          </a:p>
        </p:txBody>
      </p:sp>
      <p:sp>
        <p:nvSpPr>
          <p:cNvPr id="66" name="Rectangle 65">
            <a:extLst>
              <a:ext uri="{FF2B5EF4-FFF2-40B4-BE49-F238E27FC236}">
                <a16:creationId xmlns:a16="http://schemas.microsoft.com/office/drawing/2014/main" id="{A5D03CE3-D256-4231-A306-4ADF32CCE716}"/>
              </a:ext>
            </a:extLst>
          </p:cNvPr>
          <p:cNvSpPr>
            <a:spLocks noChangeArrowheads="1"/>
          </p:cNvSpPr>
          <p:nvPr/>
        </p:nvSpPr>
        <p:spPr bwMode="auto">
          <a:xfrm rot="20051261">
            <a:off x="4657969" y="1142051"/>
            <a:ext cx="1370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70 לסה"נ</a:t>
            </a:r>
          </a:p>
          <a:p>
            <a:pPr algn="ctr" rtl="1" eaLnBrk="1" hangingPunct="1">
              <a:spcBef>
                <a:spcPct val="0"/>
              </a:spcBef>
              <a:buFontTx/>
              <a:buNone/>
            </a:pPr>
            <a:r>
              <a:rPr lang="he-IL" altLang="en-US" sz="1200" dirty="0">
                <a:latin typeface="Arial" panose="020B0604020202020204" pitchFamily="34" charset="0"/>
              </a:rPr>
              <a:t>חורבן הבית השני</a:t>
            </a:r>
            <a:endParaRPr lang="en-US" altLang="en-US" sz="1200" dirty="0">
              <a:latin typeface="Arial" panose="020B0604020202020204" pitchFamily="34" charset="0"/>
            </a:endParaRPr>
          </a:p>
        </p:txBody>
      </p:sp>
      <p:sp>
        <p:nvSpPr>
          <p:cNvPr id="67" name="Rectangle 66">
            <a:extLst>
              <a:ext uri="{FF2B5EF4-FFF2-40B4-BE49-F238E27FC236}">
                <a16:creationId xmlns:a16="http://schemas.microsoft.com/office/drawing/2014/main" id="{BA867B5F-E200-4F6E-97EE-86719F96B199}"/>
              </a:ext>
            </a:extLst>
          </p:cNvPr>
          <p:cNvSpPr>
            <a:spLocks noChangeArrowheads="1"/>
          </p:cNvSpPr>
          <p:nvPr/>
        </p:nvSpPr>
        <p:spPr bwMode="auto">
          <a:xfrm rot="20051261">
            <a:off x="3505660" y="1145469"/>
            <a:ext cx="1644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324 לסה"נ</a:t>
            </a:r>
          </a:p>
          <a:p>
            <a:pPr algn="ctr" rtl="1" eaLnBrk="1" hangingPunct="1">
              <a:spcBef>
                <a:spcPct val="0"/>
              </a:spcBef>
              <a:buFontTx/>
              <a:buNone/>
            </a:pPr>
            <a:r>
              <a:rPr lang="he-IL" altLang="en-US" sz="1200" dirty="0">
                <a:latin typeface="Arial" panose="020B0604020202020204" pitchFamily="34" charset="0"/>
              </a:rPr>
              <a:t>איחוד האימפריה תחת קונסטנטינוס</a:t>
            </a:r>
            <a:endParaRPr lang="en-US" altLang="en-US" sz="1200" dirty="0">
              <a:latin typeface="Arial" panose="020B0604020202020204" pitchFamily="34" charset="0"/>
            </a:endParaRPr>
          </a:p>
        </p:txBody>
      </p:sp>
      <p:sp>
        <p:nvSpPr>
          <p:cNvPr id="69" name="Right Brace 68">
            <a:extLst>
              <a:ext uri="{FF2B5EF4-FFF2-40B4-BE49-F238E27FC236}">
                <a16:creationId xmlns:a16="http://schemas.microsoft.com/office/drawing/2014/main" id="{C758C575-F402-44C7-AAB3-817EC52DDAC5}"/>
              </a:ext>
            </a:extLst>
          </p:cNvPr>
          <p:cNvSpPr/>
          <p:nvPr/>
        </p:nvSpPr>
        <p:spPr>
          <a:xfrm rot="5400000">
            <a:off x="5424536" y="3224252"/>
            <a:ext cx="3019328" cy="2743200"/>
          </a:xfrm>
          <a:prstGeom prst="rightBrace">
            <a:avLst>
              <a:gd name="adj1" fmla="val 116252"/>
              <a:gd name="adj2" fmla="val 47693"/>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0" name="Right Brace 69">
            <a:extLst>
              <a:ext uri="{FF2B5EF4-FFF2-40B4-BE49-F238E27FC236}">
                <a16:creationId xmlns:a16="http://schemas.microsoft.com/office/drawing/2014/main" id="{057F32EC-08E8-4436-90A9-644A2062BECD}"/>
              </a:ext>
            </a:extLst>
          </p:cNvPr>
          <p:cNvSpPr/>
          <p:nvPr/>
        </p:nvSpPr>
        <p:spPr>
          <a:xfrm rot="5400000">
            <a:off x="2791115" y="3266873"/>
            <a:ext cx="2952170" cy="2590800"/>
          </a:xfrm>
          <a:prstGeom prst="rightBrace">
            <a:avLst>
              <a:gd name="adj1" fmla="val 116252"/>
              <a:gd name="adj2" fmla="val 47693"/>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1" name="Rectangle 70">
            <a:extLst>
              <a:ext uri="{FF2B5EF4-FFF2-40B4-BE49-F238E27FC236}">
                <a16:creationId xmlns:a16="http://schemas.microsoft.com/office/drawing/2014/main" id="{0FBA751D-F57D-4D78-AFEF-A463E76AC8BF}"/>
              </a:ext>
            </a:extLst>
          </p:cNvPr>
          <p:cNvSpPr>
            <a:spLocks noChangeArrowheads="1"/>
          </p:cNvSpPr>
          <p:nvPr/>
        </p:nvSpPr>
        <p:spPr bwMode="auto">
          <a:xfrm>
            <a:off x="6096000" y="6096000"/>
            <a:ext cx="220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b="1" dirty="0">
                <a:solidFill>
                  <a:srgbClr val="FFFF00"/>
                </a:solidFill>
                <a:latin typeface="Arial" panose="020B0604020202020204" pitchFamily="34" charset="0"/>
              </a:rPr>
              <a:t> תקופת הבית השני</a:t>
            </a:r>
            <a:endParaRPr lang="en-US" altLang="en-US" sz="2000" b="1" dirty="0">
              <a:solidFill>
                <a:srgbClr val="FFFF00"/>
              </a:solidFill>
              <a:latin typeface="Arial" panose="020B0604020202020204" pitchFamily="34" charset="0"/>
            </a:endParaRPr>
          </a:p>
        </p:txBody>
      </p:sp>
      <p:sp>
        <p:nvSpPr>
          <p:cNvPr id="72" name="Rectangle 71">
            <a:extLst>
              <a:ext uri="{FF2B5EF4-FFF2-40B4-BE49-F238E27FC236}">
                <a16:creationId xmlns:a16="http://schemas.microsoft.com/office/drawing/2014/main" id="{3871B544-AC45-4683-A78D-6D408867956D}"/>
              </a:ext>
            </a:extLst>
          </p:cNvPr>
          <p:cNvSpPr>
            <a:spLocks noChangeArrowheads="1"/>
          </p:cNvSpPr>
          <p:nvPr/>
        </p:nvSpPr>
        <p:spPr bwMode="auto">
          <a:xfrm>
            <a:off x="2924176" y="6089609"/>
            <a:ext cx="281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b="1" dirty="0">
                <a:solidFill>
                  <a:srgbClr val="FFFF00"/>
                </a:solidFill>
                <a:latin typeface="Arial" panose="020B0604020202020204" pitchFamily="34" charset="0"/>
              </a:rPr>
              <a:t> התקופה הרומית המאוחרת–ביזנטית</a:t>
            </a:r>
            <a:endParaRPr lang="en-US" altLang="en-US" sz="2000" b="1" dirty="0">
              <a:solidFill>
                <a:srgbClr val="FFFF00"/>
              </a:solidFill>
              <a:latin typeface="Arial" panose="020B0604020202020204" pitchFamily="34" charset="0"/>
            </a:endParaRPr>
          </a:p>
        </p:txBody>
      </p:sp>
      <p:sp>
        <p:nvSpPr>
          <p:cNvPr id="41" name="Rectangle 40">
            <a:extLst>
              <a:ext uri="{FF2B5EF4-FFF2-40B4-BE49-F238E27FC236}">
                <a16:creationId xmlns:a16="http://schemas.microsoft.com/office/drawing/2014/main" id="{2D49D730-DD94-42ED-AF30-DDA50A857A52}"/>
              </a:ext>
            </a:extLst>
          </p:cNvPr>
          <p:cNvSpPr>
            <a:spLocks noChangeArrowheads="1"/>
          </p:cNvSpPr>
          <p:nvPr/>
        </p:nvSpPr>
        <p:spPr bwMode="auto">
          <a:xfrm rot="20051261">
            <a:off x="5829742" y="1908386"/>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164 לפנה"ס</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מרד החשמונאים</a:t>
            </a:r>
          </a:p>
        </p:txBody>
      </p:sp>
      <p:cxnSp>
        <p:nvCxnSpPr>
          <p:cNvPr id="47" name="Straight Connector 46">
            <a:extLst>
              <a:ext uri="{FF2B5EF4-FFF2-40B4-BE49-F238E27FC236}">
                <a16:creationId xmlns:a16="http://schemas.microsoft.com/office/drawing/2014/main" id="{E1B92E6A-4CD1-429F-95FB-ABB266BA3561}"/>
              </a:ext>
            </a:extLst>
          </p:cNvPr>
          <p:cNvCxnSpPr>
            <a:cxnSpLocks/>
          </p:cNvCxnSpPr>
          <p:nvPr/>
        </p:nvCxnSpPr>
        <p:spPr>
          <a:xfrm>
            <a:off x="5946775" y="2705100"/>
            <a:ext cx="0" cy="533400"/>
          </a:xfrm>
          <a:prstGeom prst="line">
            <a:avLst/>
          </a:prstGeom>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55664D08-20CD-466E-AB18-BF3F38870A24}"/>
              </a:ext>
            </a:extLst>
          </p:cNvPr>
          <p:cNvSpPr>
            <a:spLocks noChangeArrowheads="1"/>
          </p:cNvSpPr>
          <p:nvPr/>
        </p:nvSpPr>
        <p:spPr bwMode="auto">
          <a:xfrm rot="20051261">
            <a:off x="4936684" y="2050350"/>
            <a:ext cx="175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1 לפנה"ס</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לידת ישו</a:t>
            </a:r>
          </a:p>
        </p:txBody>
      </p:sp>
      <p:cxnSp>
        <p:nvCxnSpPr>
          <p:cNvPr id="51" name="Straight Connector 50">
            <a:extLst>
              <a:ext uri="{FF2B5EF4-FFF2-40B4-BE49-F238E27FC236}">
                <a16:creationId xmlns:a16="http://schemas.microsoft.com/office/drawing/2014/main" id="{A3ECD854-87BE-4DC0-832B-FE265552688D}"/>
              </a:ext>
            </a:extLst>
          </p:cNvPr>
          <p:cNvCxnSpPr>
            <a:cxnSpLocks/>
          </p:cNvCxnSpPr>
          <p:nvPr/>
        </p:nvCxnSpPr>
        <p:spPr>
          <a:xfrm>
            <a:off x="5943600" y="3581400"/>
            <a:ext cx="0" cy="32766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4" name="Rectangle 31">
            <a:extLst>
              <a:ext uri="{FF2B5EF4-FFF2-40B4-BE49-F238E27FC236}">
                <a16:creationId xmlns:a16="http://schemas.microsoft.com/office/drawing/2014/main" id="{FC2089C9-BC25-41DE-A48F-EC60D4E2169A}"/>
              </a:ext>
            </a:extLst>
          </p:cNvPr>
          <p:cNvSpPr>
            <a:spLocks noChangeArrowheads="1"/>
          </p:cNvSpPr>
          <p:nvPr/>
        </p:nvSpPr>
        <p:spPr bwMode="auto">
          <a:xfrm>
            <a:off x="3962400" y="57150"/>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לספירה (לסה"נ) </a:t>
            </a:r>
            <a:endParaRPr lang="en-US" altLang="en-US" sz="2000" dirty="0">
              <a:latin typeface="Arial" panose="020B0604020202020204" pitchFamily="34" charset="0"/>
            </a:endParaRPr>
          </a:p>
        </p:txBody>
      </p:sp>
      <p:cxnSp>
        <p:nvCxnSpPr>
          <p:cNvPr id="56" name="Straight Arrow Connector 55">
            <a:extLst>
              <a:ext uri="{FF2B5EF4-FFF2-40B4-BE49-F238E27FC236}">
                <a16:creationId xmlns:a16="http://schemas.microsoft.com/office/drawing/2014/main" id="{704B0CA7-DF46-4D89-8120-B967CF2F5B1F}"/>
              </a:ext>
            </a:extLst>
          </p:cNvPr>
          <p:cNvCxnSpPr/>
          <p:nvPr/>
        </p:nvCxnSpPr>
        <p:spPr>
          <a:xfrm flipH="1">
            <a:off x="2209800" y="304800"/>
            <a:ext cx="18288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Rectangle 31">
            <a:extLst>
              <a:ext uri="{FF2B5EF4-FFF2-40B4-BE49-F238E27FC236}">
                <a16:creationId xmlns:a16="http://schemas.microsoft.com/office/drawing/2014/main" id="{54F2B72C-305F-46AF-ABEB-92F448BC49DA}"/>
              </a:ext>
            </a:extLst>
          </p:cNvPr>
          <p:cNvSpPr>
            <a:spLocks noChangeArrowheads="1"/>
          </p:cNvSpPr>
          <p:nvPr/>
        </p:nvSpPr>
        <p:spPr bwMode="auto">
          <a:xfrm>
            <a:off x="6019800" y="76200"/>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לפני הספירה (לפנה"ס) </a:t>
            </a:r>
            <a:endParaRPr lang="en-US" altLang="en-US" sz="2000" dirty="0">
              <a:latin typeface="Arial" panose="020B0604020202020204" pitchFamily="34" charset="0"/>
            </a:endParaRPr>
          </a:p>
        </p:txBody>
      </p:sp>
      <p:cxnSp>
        <p:nvCxnSpPr>
          <p:cNvPr id="60" name="Straight Arrow Connector 59">
            <a:extLst>
              <a:ext uri="{FF2B5EF4-FFF2-40B4-BE49-F238E27FC236}">
                <a16:creationId xmlns:a16="http://schemas.microsoft.com/office/drawing/2014/main" id="{8C672A3F-1724-401E-8095-E4C3D730B4C4}"/>
              </a:ext>
            </a:extLst>
          </p:cNvPr>
          <p:cNvCxnSpPr/>
          <p:nvPr/>
        </p:nvCxnSpPr>
        <p:spPr>
          <a:xfrm>
            <a:off x="8534400" y="304800"/>
            <a:ext cx="14478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3E8FBF-8F8D-46EB-AD78-B6DE6296C19F}"/>
              </a:ext>
            </a:extLst>
          </p:cNvPr>
          <p:cNvCxnSpPr/>
          <p:nvPr/>
        </p:nvCxnSpPr>
        <p:spPr>
          <a:xfrm>
            <a:off x="8307388" y="2444839"/>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ACB5028E-08DD-483C-9C43-CA2CF9EEAA76}"/>
              </a:ext>
            </a:extLst>
          </p:cNvPr>
          <p:cNvSpPr>
            <a:spLocks noChangeArrowheads="1"/>
          </p:cNvSpPr>
          <p:nvPr/>
        </p:nvSpPr>
        <p:spPr bwMode="auto">
          <a:xfrm rot="20051261">
            <a:off x="7137401" y="1995577"/>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516 לפנה"ס (לערך)</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שיבת ציון ובניין בית המקדש השני</a:t>
            </a:r>
          </a:p>
        </p:txBody>
      </p:sp>
      <p:cxnSp>
        <p:nvCxnSpPr>
          <p:cNvPr id="55" name="Straight Connector 54">
            <a:extLst>
              <a:ext uri="{FF2B5EF4-FFF2-40B4-BE49-F238E27FC236}">
                <a16:creationId xmlns:a16="http://schemas.microsoft.com/office/drawing/2014/main" id="{E83E56A4-53BF-40ED-A464-2C7A0BE49ED1}"/>
              </a:ext>
            </a:extLst>
          </p:cNvPr>
          <p:cNvCxnSpPr>
            <a:cxnSpLocks/>
          </p:cNvCxnSpPr>
          <p:nvPr/>
        </p:nvCxnSpPr>
        <p:spPr>
          <a:xfrm>
            <a:off x="5943600" y="0"/>
            <a:ext cx="0" cy="187923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304D8116-78E6-4FA8-85FA-C1F42490199E}"/>
              </a:ext>
            </a:extLst>
          </p:cNvPr>
          <p:cNvSpPr/>
          <p:nvPr/>
        </p:nvSpPr>
        <p:spPr>
          <a:xfrm>
            <a:off x="609600" y="2895600"/>
            <a:ext cx="76200" cy="184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5" name="Rectangle 74">
            <a:extLst>
              <a:ext uri="{FF2B5EF4-FFF2-40B4-BE49-F238E27FC236}">
                <a16:creationId xmlns:a16="http://schemas.microsoft.com/office/drawing/2014/main" id="{9661B764-BF98-41DD-8322-67AD6418B3F8}"/>
              </a:ext>
            </a:extLst>
          </p:cNvPr>
          <p:cNvSpPr/>
          <p:nvPr/>
        </p:nvSpPr>
        <p:spPr>
          <a:xfrm>
            <a:off x="762000" y="2895600"/>
            <a:ext cx="666750" cy="184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6" name="Rectangle 75">
            <a:extLst>
              <a:ext uri="{FF2B5EF4-FFF2-40B4-BE49-F238E27FC236}">
                <a16:creationId xmlns:a16="http://schemas.microsoft.com/office/drawing/2014/main" id="{BE1E0BD2-57F4-45B1-9348-1A131BE0C7A5}"/>
              </a:ext>
            </a:extLst>
          </p:cNvPr>
          <p:cNvSpPr/>
          <p:nvPr/>
        </p:nvSpPr>
        <p:spPr>
          <a:xfrm>
            <a:off x="457200" y="2895600"/>
            <a:ext cx="76200" cy="184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3" name="Rectangle 92">
            <a:extLst>
              <a:ext uri="{FF2B5EF4-FFF2-40B4-BE49-F238E27FC236}">
                <a16:creationId xmlns:a16="http://schemas.microsoft.com/office/drawing/2014/main" id="{48063C59-3A30-4B85-9873-7F3065F05024}"/>
              </a:ext>
            </a:extLst>
          </p:cNvPr>
          <p:cNvSpPr>
            <a:spLocks noChangeArrowheads="1"/>
          </p:cNvSpPr>
          <p:nvPr/>
        </p:nvSpPr>
        <p:spPr bwMode="auto">
          <a:xfrm rot="20051261">
            <a:off x="2255409" y="1288012"/>
            <a:ext cx="1370013" cy="46196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640 לסה"נ</a:t>
            </a:r>
          </a:p>
          <a:p>
            <a:pPr algn="ctr" rtl="1" eaLnBrk="1" hangingPunct="1">
              <a:spcBef>
                <a:spcPct val="0"/>
              </a:spcBef>
              <a:buFontTx/>
              <a:buNone/>
            </a:pPr>
            <a:r>
              <a:rPr lang="he-IL" altLang="en-US" sz="1200" dirty="0">
                <a:latin typeface="Arial" panose="020B0604020202020204" pitchFamily="34" charset="0"/>
              </a:rPr>
              <a:t>הכיבוש המוסלמי</a:t>
            </a:r>
            <a:endParaRPr lang="en-US" altLang="en-US" sz="1200" dirty="0">
              <a:latin typeface="Arial" panose="020B0604020202020204" pitchFamily="34" charset="0"/>
            </a:endParaRPr>
          </a:p>
        </p:txBody>
      </p:sp>
      <p:cxnSp>
        <p:nvCxnSpPr>
          <p:cNvPr id="98" name="Straight Connector 97">
            <a:extLst>
              <a:ext uri="{FF2B5EF4-FFF2-40B4-BE49-F238E27FC236}">
                <a16:creationId xmlns:a16="http://schemas.microsoft.com/office/drawing/2014/main" id="{4C90D2A2-6077-4DD5-944F-BDBC3AC6E278}"/>
              </a:ext>
            </a:extLst>
          </p:cNvPr>
          <p:cNvCxnSpPr/>
          <p:nvPr/>
        </p:nvCxnSpPr>
        <p:spPr>
          <a:xfrm>
            <a:off x="5030788" y="2478176"/>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BDE88FD1-E912-4612-8A02-F5098B151C19}"/>
              </a:ext>
            </a:extLst>
          </p:cNvPr>
          <p:cNvSpPr>
            <a:spLocks noChangeArrowheads="1"/>
          </p:cNvSpPr>
          <p:nvPr/>
        </p:nvSpPr>
        <p:spPr bwMode="auto">
          <a:xfrm rot="20051261">
            <a:off x="4069421" y="1993175"/>
            <a:ext cx="1752600" cy="461962"/>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135 לסה"נ</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מרד בר כוכבא</a:t>
            </a:r>
          </a:p>
        </p:txBody>
      </p:sp>
      <p:cxnSp>
        <p:nvCxnSpPr>
          <p:cNvPr id="106" name="Straight Connector 105">
            <a:extLst>
              <a:ext uri="{FF2B5EF4-FFF2-40B4-BE49-F238E27FC236}">
                <a16:creationId xmlns:a16="http://schemas.microsoft.com/office/drawing/2014/main" id="{CC942F00-F166-4A7D-BE53-15C2C2E7D6FC}"/>
              </a:ext>
            </a:extLst>
          </p:cNvPr>
          <p:cNvCxnSpPr/>
          <p:nvPr/>
        </p:nvCxnSpPr>
        <p:spPr>
          <a:xfrm>
            <a:off x="6783388" y="2444839"/>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108" name="Rectangle 29">
            <a:extLst>
              <a:ext uri="{FF2B5EF4-FFF2-40B4-BE49-F238E27FC236}">
                <a16:creationId xmlns:a16="http://schemas.microsoft.com/office/drawing/2014/main" id="{D7170BAC-FF1A-402D-8B9C-588382275221}"/>
              </a:ext>
            </a:extLst>
          </p:cNvPr>
          <p:cNvSpPr>
            <a:spLocks noChangeArrowheads="1"/>
          </p:cNvSpPr>
          <p:nvPr/>
        </p:nvSpPr>
        <p:spPr bwMode="auto">
          <a:xfrm>
            <a:off x="6041798" y="3086188"/>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הלניסטית</a:t>
            </a:r>
            <a:endParaRPr lang="en-US" altLang="en-US" sz="2000" dirty="0">
              <a:latin typeface="Arial" panose="020B0604020202020204" pitchFamily="34" charset="0"/>
            </a:endParaRPr>
          </a:p>
        </p:txBody>
      </p:sp>
      <p:sp>
        <p:nvSpPr>
          <p:cNvPr id="57" name="Right Brace 68">
            <a:extLst>
              <a:ext uri="{FF2B5EF4-FFF2-40B4-BE49-F238E27FC236}">
                <a16:creationId xmlns:a16="http://schemas.microsoft.com/office/drawing/2014/main" id="{ADEAA8A0-B9A4-4628-B12B-2ECB8F7672B2}"/>
              </a:ext>
            </a:extLst>
          </p:cNvPr>
          <p:cNvSpPr/>
          <p:nvPr/>
        </p:nvSpPr>
        <p:spPr>
          <a:xfrm rot="5400000">
            <a:off x="8405413" y="3730265"/>
            <a:ext cx="1253224" cy="1289051"/>
          </a:xfrm>
          <a:prstGeom prst="rightBrace">
            <a:avLst>
              <a:gd name="adj1" fmla="val 116252"/>
              <a:gd name="adj2" fmla="val 45684"/>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3" name="תיבת טקסט 2">
            <a:extLst>
              <a:ext uri="{FF2B5EF4-FFF2-40B4-BE49-F238E27FC236}">
                <a16:creationId xmlns:a16="http://schemas.microsoft.com/office/drawing/2014/main" id="{EECB8BAD-C112-46D9-A310-037C4E94AE77}"/>
              </a:ext>
            </a:extLst>
          </p:cNvPr>
          <p:cNvSpPr txBox="1"/>
          <p:nvPr/>
        </p:nvSpPr>
        <p:spPr>
          <a:xfrm>
            <a:off x="8062173" y="5097462"/>
            <a:ext cx="1920027" cy="646331"/>
          </a:xfrm>
          <a:prstGeom prst="rect">
            <a:avLst/>
          </a:prstGeom>
          <a:noFill/>
        </p:spPr>
        <p:txBody>
          <a:bodyPr wrap="square" rtlCol="1">
            <a:spAutoFit/>
          </a:bodyPr>
          <a:lstStyle/>
          <a:p>
            <a:pPr algn="ctr" rtl="1"/>
            <a:r>
              <a:rPr lang="he-IL" dirty="0">
                <a:solidFill>
                  <a:srgbClr val="00B0F0"/>
                </a:solidFill>
              </a:rPr>
              <a:t>ספרות המקרא הקלאסית</a:t>
            </a:r>
          </a:p>
        </p:txBody>
      </p:sp>
      <p:sp>
        <p:nvSpPr>
          <p:cNvPr id="58" name="Right Brace 68">
            <a:extLst>
              <a:ext uri="{FF2B5EF4-FFF2-40B4-BE49-F238E27FC236}">
                <a16:creationId xmlns:a16="http://schemas.microsoft.com/office/drawing/2014/main" id="{9C1030C1-B0FE-467F-B8D6-7227F26598F1}"/>
              </a:ext>
            </a:extLst>
          </p:cNvPr>
          <p:cNvSpPr/>
          <p:nvPr/>
        </p:nvSpPr>
        <p:spPr>
          <a:xfrm rot="5400000">
            <a:off x="7034662" y="3730262"/>
            <a:ext cx="1253224" cy="1289051"/>
          </a:xfrm>
          <a:prstGeom prst="rightBrace">
            <a:avLst>
              <a:gd name="adj1" fmla="val 116252"/>
              <a:gd name="adj2" fmla="val 47162"/>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61" name="תיבת טקסט 60">
            <a:extLst>
              <a:ext uri="{FF2B5EF4-FFF2-40B4-BE49-F238E27FC236}">
                <a16:creationId xmlns:a16="http://schemas.microsoft.com/office/drawing/2014/main" id="{FCCDF897-3DDC-45A4-8594-7B1581E37D20}"/>
              </a:ext>
            </a:extLst>
          </p:cNvPr>
          <p:cNvSpPr txBox="1"/>
          <p:nvPr/>
        </p:nvSpPr>
        <p:spPr>
          <a:xfrm>
            <a:off x="6701260" y="5104661"/>
            <a:ext cx="1920027" cy="646331"/>
          </a:xfrm>
          <a:prstGeom prst="rect">
            <a:avLst/>
          </a:prstGeom>
          <a:noFill/>
        </p:spPr>
        <p:txBody>
          <a:bodyPr wrap="square" rtlCol="1">
            <a:spAutoFit/>
          </a:bodyPr>
          <a:lstStyle/>
          <a:p>
            <a:pPr algn="ctr" rtl="1"/>
            <a:r>
              <a:rPr lang="he-IL" dirty="0">
                <a:solidFill>
                  <a:srgbClr val="00B0F0"/>
                </a:solidFill>
              </a:rPr>
              <a:t>ספרות המקרא המאוחרת</a:t>
            </a:r>
          </a:p>
        </p:txBody>
      </p:sp>
      <p:sp>
        <p:nvSpPr>
          <p:cNvPr id="68" name="Right Brace 68">
            <a:extLst>
              <a:ext uri="{FF2B5EF4-FFF2-40B4-BE49-F238E27FC236}">
                <a16:creationId xmlns:a16="http://schemas.microsoft.com/office/drawing/2014/main" id="{6C5EEDBA-C255-4EFA-B770-07FE923A90B0}"/>
              </a:ext>
            </a:extLst>
          </p:cNvPr>
          <p:cNvSpPr/>
          <p:nvPr/>
        </p:nvSpPr>
        <p:spPr>
          <a:xfrm rot="5400000">
            <a:off x="5920523" y="3268703"/>
            <a:ext cx="1231901" cy="2233498"/>
          </a:xfrm>
          <a:prstGeom prst="rightBrace">
            <a:avLst>
              <a:gd name="adj1" fmla="val 116252"/>
              <a:gd name="adj2" fmla="val 49379"/>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3" name="תיבת טקסט 72">
            <a:extLst>
              <a:ext uri="{FF2B5EF4-FFF2-40B4-BE49-F238E27FC236}">
                <a16:creationId xmlns:a16="http://schemas.microsoft.com/office/drawing/2014/main" id="{C99D3A21-8136-4296-8386-CCF707F92740}"/>
              </a:ext>
            </a:extLst>
          </p:cNvPr>
          <p:cNvSpPr txBox="1"/>
          <p:nvPr/>
        </p:nvSpPr>
        <p:spPr>
          <a:xfrm>
            <a:off x="5562600" y="5105471"/>
            <a:ext cx="1920027" cy="646331"/>
          </a:xfrm>
          <a:prstGeom prst="rect">
            <a:avLst/>
          </a:prstGeom>
          <a:noFill/>
        </p:spPr>
        <p:txBody>
          <a:bodyPr wrap="square" rtlCol="1">
            <a:spAutoFit/>
          </a:bodyPr>
          <a:lstStyle/>
          <a:p>
            <a:pPr algn="ctr" rtl="1"/>
            <a:r>
              <a:rPr lang="he-IL" dirty="0">
                <a:solidFill>
                  <a:srgbClr val="00B0F0"/>
                </a:solidFill>
              </a:rPr>
              <a:t>הספרים </a:t>
            </a:r>
          </a:p>
          <a:p>
            <a:pPr algn="ctr" rtl="1"/>
            <a:r>
              <a:rPr lang="he-IL" dirty="0">
                <a:solidFill>
                  <a:srgbClr val="00B0F0"/>
                </a:solidFill>
              </a:rPr>
              <a:t>החיצוניים</a:t>
            </a:r>
          </a:p>
        </p:txBody>
      </p:sp>
      <p:sp>
        <p:nvSpPr>
          <p:cNvPr id="77" name="Right Brace 68">
            <a:extLst>
              <a:ext uri="{FF2B5EF4-FFF2-40B4-BE49-F238E27FC236}">
                <a16:creationId xmlns:a16="http://schemas.microsoft.com/office/drawing/2014/main" id="{E6FFBE89-377F-4C41-8B77-597CB635E5B4}"/>
              </a:ext>
            </a:extLst>
          </p:cNvPr>
          <p:cNvSpPr/>
          <p:nvPr/>
        </p:nvSpPr>
        <p:spPr>
          <a:xfrm rot="5400000">
            <a:off x="4526543" y="3996745"/>
            <a:ext cx="1231900" cy="759989"/>
          </a:xfrm>
          <a:prstGeom prst="rightBrace">
            <a:avLst>
              <a:gd name="adj1" fmla="val 116252"/>
              <a:gd name="adj2" fmla="val 44366"/>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8" name="תיבת טקסט 77">
            <a:extLst>
              <a:ext uri="{FF2B5EF4-FFF2-40B4-BE49-F238E27FC236}">
                <a16:creationId xmlns:a16="http://schemas.microsoft.com/office/drawing/2014/main" id="{020D87AA-1BE6-429E-91A4-BDB5ECA5436D}"/>
              </a:ext>
            </a:extLst>
          </p:cNvPr>
          <p:cNvSpPr txBox="1"/>
          <p:nvPr/>
        </p:nvSpPr>
        <p:spPr>
          <a:xfrm>
            <a:off x="4267200" y="5108319"/>
            <a:ext cx="1920027" cy="369332"/>
          </a:xfrm>
          <a:prstGeom prst="rect">
            <a:avLst/>
          </a:prstGeom>
          <a:noFill/>
        </p:spPr>
        <p:txBody>
          <a:bodyPr wrap="square" rtlCol="1">
            <a:spAutoFit/>
          </a:bodyPr>
          <a:lstStyle/>
          <a:p>
            <a:pPr algn="ctr" rtl="1"/>
            <a:r>
              <a:rPr lang="he-IL" dirty="0">
                <a:solidFill>
                  <a:srgbClr val="00B0F0"/>
                </a:solidFill>
              </a:rPr>
              <a:t>משנה</a:t>
            </a:r>
          </a:p>
        </p:txBody>
      </p:sp>
      <p:sp>
        <p:nvSpPr>
          <p:cNvPr id="79" name="Right Brace 68">
            <a:extLst>
              <a:ext uri="{FF2B5EF4-FFF2-40B4-BE49-F238E27FC236}">
                <a16:creationId xmlns:a16="http://schemas.microsoft.com/office/drawing/2014/main" id="{D8B59C8C-67FC-4EDB-A123-154CC68F5DC8}"/>
              </a:ext>
            </a:extLst>
          </p:cNvPr>
          <p:cNvSpPr/>
          <p:nvPr/>
        </p:nvSpPr>
        <p:spPr>
          <a:xfrm rot="5400000">
            <a:off x="3455859" y="3687632"/>
            <a:ext cx="1191656" cy="1435877"/>
          </a:xfrm>
          <a:prstGeom prst="rightBrace">
            <a:avLst>
              <a:gd name="adj1" fmla="val 116252"/>
              <a:gd name="adj2" fmla="val 47389"/>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80" name="תיבת טקסט 79">
            <a:extLst>
              <a:ext uri="{FF2B5EF4-FFF2-40B4-BE49-F238E27FC236}">
                <a16:creationId xmlns:a16="http://schemas.microsoft.com/office/drawing/2014/main" id="{B6A535A6-BACE-4036-A7C5-65A3EDB29239}"/>
              </a:ext>
            </a:extLst>
          </p:cNvPr>
          <p:cNvSpPr txBox="1"/>
          <p:nvPr/>
        </p:nvSpPr>
        <p:spPr>
          <a:xfrm>
            <a:off x="3139760" y="5120525"/>
            <a:ext cx="1920027" cy="369332"/>
          </a:xfrm>
          <a:prstGeom prst="rect">
            <a:avLst/>
          </a:prstGeom>
          <a:noFill/>
        </p:spPr>
        <p:txBody>
          <a:bodyPr wrap="square" rtlCol="1">
            <a:spAutoFit/>
          </a:bodyPr>
          <a:lstStyle/>
          <a:p>
            <a:pPr algn="ctr" rtl="1"/>
            <a:r>
              <a:rPr lang="he-IL" dirty="0">
                <a:solidFill>
                  <a:srgbClr val="00B0F0"/>
                </a:solidFill>
              </a:rPr>
              <a:t>תלמוד</a:t>
            </a:r>
          </a:p>
        </p:txBody>
      </p:sp>
    </p:spTree>
    <p:extLst>
      <p:ext uri="{BB962C8B-B14F-4D97-AF65-F5344CB8AC3E}">
        <p14:creationId xmlns:p14="http://schemas.microsoft.com/office/powerpoint/2010/main" val="265873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1ED8-EC9E-4B85-B8FF-23C0B207902F}"/>
              </a:ext>
            </a:extLst>
          </p:cNvPr>
          <p:cNvSpPr>
            <a:spLocks noGrp="1"/>
          </p:cNvSpPr>
          <p:nvPr>
            <p:ph type="title"/>
          </p:nvPr>
        </p:nvSpPr>
        <p:spPr>
          <a:xfrm>
            <a:off x="5249219" y="66675"/>
            <a:ext cx="2716946" cy="1325563"/>
          </a:xfrm>
        </p:spPr>
        <p:txBody>
          <a:bodyPr/>
          <a:lstStyle/>
          <a:p>
            <a:pPr algn="r" rtl="1"/>
            <a:r>
              <a:rPr lang="he-IL" dirty="0"/>
              <a:t>האי </a:t>
            </a:r>
            <a:r>
              <a:rPr lang="he-IL" dirty="0" err="1"/>
              <a:t>יב</a:t>
            </a:r>
            <a:endParaRPr lang="en-US" dirty="0"/>
          </a:p>
        </p:txBody>
      </p:sp>
      <p:pic>
        <p:nvPicPr>
          <p:cNvPr id="6" name="Content Placeholder 5">
            <a:extLst>
              <a:ext uri="{FF2B5EF4-FFF2-40B4-BE49-F238E27FC236}">
                <a16:creationId xmlns:a16="http://schemas.microsoft.com/office/drawing/2014/main" id="{B5DA1944-2F77-43C3-AD67-7997E9261D87}"/>
              </a:ext>
            </a:extLst>
          </p:cNvPr>
          <p:cNvPicPr>
            <a:picLocks noGrp="1" noChangeAspect="1"/>
          </p:cNvPicPr>
          <p:nvPr>
            <p:ph idx="1"/>
          </p:nvPr>
        </p:nvPicPr>
        <p:blipFill>
          <a:blip r:embed="rId2"/>
          <a:stretch>
            <a:fillRect/>
          </a:stretch>
        </p:blipFill>
        <p:spPr>
          <a:xfrm>
            <a:off x="43542" y="66675"/>
            <a:ext cx="3600450" cy="3362325"/>
          </a:xfrm>
          <a:prstGeom prst="rect">
            <a:avLst/>
          </a:prstGeom>
        </p:spPr>
      </p:pic>
      <p:pic>
        <p:nvPicPr>
          <p:cNvPr id="3076" name="Picture 4" descr="Image result for â«×××ª×× ××â¬â">
            <a:extLst>
              <a:ext uri="{FF2B5EF4-FFF2-40B4-BE49-F238E27FC236}">
                <a16:creationId xmlns:a16="http://schemas.microsoft.com/office/drawing/2014/main" id="{42366C84-E452-453E-9832-9E87D23CA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520" y="1319317"/>
            <a:ext cx="6694443" cy="5034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337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AB110-8C7A-4496-B5ED-EDA91120A048}"/>
              </a:ext>
            </a:extLst>
          </p:cNvPr>
          <p:cNvSpPr>
            <a:spLocks noGrp="1"/>
          </p:cNvSpPr>
          <p:nvPr>
            <p:ph type="title"/>
          </p:nvPr>
        </p:nvSpPr>
        <p:spPr>
          <a:xfrm>
            <a:off x="714376" y="14287"/>
            <a:ext cx="10396882" cy="1151965"/>
          </a:xfrm>
        </p:spPr>
        <p:txBody>
          <a:bodyPr/>
          <a:lstStyle/>
          <a:p>
            <a:pPr algn="ctr" rtl="1"/>
            <a:r>
              <a:rPr lang="he-IL" dirty="0"/>
              <a:t>פפירוס ממכתבי </a:t>
            </a:r>
            <a:r>
              <a:rPr lang="he-IL" dirty="0" err="1"/>
              <a:t>יב</a:t>
            </a:r>
            <a:endParaRPr lang="en-US" dirty="0"/>
          </a:p>
        </p:txBody>
      </p:sp>
      <p:pic>
        <p:nvPicPr>
          <p:cNvPr id="4098" name="Picture 2" descr="Image result for â«×××ª×× ××â¬â">
            <a:extLst>
              <a:ext uri="{FF2B5EF4-FFF2-40B4-BE49-F238E27FC236}">
                <a16:creationId xmlns:a16="http://schemas.microsoft.com/office/drawing/2014/main" id="{B9E0F756-DCB2-4767-8EEC-A1A96CDDE5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85583" y="1166252"/>
            <a:ext cx="626843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503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4CAE3-9BF8-4E66-86B6-B5B1AB3871DE}"/>
              </a:ext>
            </a:extLst>
          </p:cNvPr>
          <p:cNvSpPr>
            <a:spLocks noGrp="1"/>
          </p:cNvSpPr>
          <p:nvPr>
            <p:ph type="title"/>
          </p:nvPr>
        </p:nvSpPr>
        <p:spPr>
          <a:xfrm>
            <a:off x="838200" y="290195"/>
            <a:ext cx="10515600" cy="757555"/>
          </a:xfrm>
        </p:spPr>
        <p:txBody>
          <a:bodyPr>
            <a:normAutofit fontScale="90000"/>
          </a:bodyPr>
          <a:lstStyle/>
          <a:p>
            <a:pPr algn="ctr" rtl="1"/>
            <a:r>
              <a:rPr lang="he-IL" sz="7200" dirty="0">
                <a:solidFill>
                  <a:srgbClr val="FF0000"/>
                </a:solidFill>
              </a:rPr>
              <a:t>לוחות אל-</a:t>
            </a:r>
            <a:r>
              <a:rPr lang="he-IL" sz="7200" dirty="0" err="1">
                <a:solidFill>
                  <a:srgbClr val="FF0000"/>
                </a:solidFill>
              </a:rPr>
              <a:t>יהודו</a:t>
            </a:r>
            <a:endParaRPr lang="en-US" sz="7200" dirty="0">
              <a:solidFill>
                <a:srgbClr val="FF0000"/>
              </a:solidFill>
            </a:endParaRPr>
          </a:p>
        </p:txBody>
      </p:sp>
      <p:pic>
        <p:nvPicPr>
          <p:cNvPr id="5122" name="Picture 2" descr="Image result for â«×× ×××××â¬â">
            <a:extLst>
              <a:ext uri="{FF2B5EF4-FFF2-40B4-BE49-F238E27FC236}">
                <a16:creationId xmlns:a16="http://schemas.microsoft.com/office/drawing/2014/main" id="{CE2284EA-F9BD-4484-910D-53D369B026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5966" y="1396683"/>
            <a:ext cx="7080068" cy="5303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242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ap achaemenid empire he.png">
            <a:extLst>
              <a:ext uri="{FF2B5EF4-FFF2-40B4-BE49-F238E27FC236}">
                <a16:creationId xmlns:a16="http://schemas.microsoft.com/office/drawing/2014/main" id="{FB66AF2B-BF39-4202-9F58-4683EF38D5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724" y="555017"/>
            <a:ext cx="12156275" cy="63029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3E79D8-C031-419A-BF75-F0F258925CAA}"/>
              </a:ext>
            </a:extLst>
          </p:cNvPr>
          <p:cNvSpPr txBox="1"/>
          <p:nvPr/>
        </p:nvSpPr>
        <p:spPr>
          <a:xfrm>
            <a:off x="2804160" y="-217725"/>
            <a:ext cx="6461760" cy="923330"/>
          </a:xfrm>
          <a:prstGeom prst="rect">
            <a:avLst/>
          </a:prstGeom>
          <a:noFill/>
        </p:spPr>
        <p:txBody>
          <a:bodyPr wrap="square" rtlCol="0">
            <a:spAutoFit/>
          </a:bodyPr>
          <a:lstStyle/>
          <a:p>
            <a:pPr algn="ctr" rtl="1"/>
            <a:r>
              <a:rPr lang="he-IL" sz="5400" dirty="0">
                <a:cs typeface="+mj-cs"/>
              </a:rPr>
              <a:t>האימפריה הפרסית</a:t>
            </a:r>
            <a:endParaRPr lang="en-US" sz="5400" dirty="0">
              <a:cs typeface="+mj-cs"/>
            </a:endParaRPr>
          </a:p>
        </p:txBody>
      </p:sp>
    </p:spTree>
    <p:extLst>
      <p:ext uri="{BB962C8B-B14F-4D97-AF65-F5344CB8AC3E}">
        <p14:creationId xmlns:p14="http://schemas.microsoft.com/office/powerpoint/2010/main" val="765618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descr="הסהר הפורה – ויקיפדיה">
            <a:extLst>
              <a:ext uri="{FF2B5EF4-FFF2-40B4-BE49-F238E27FC236}">
                <a16:creationId xmlns:a16="http://schemas.microsoft.com/office/drawing/2014/main" id="{06A88684-EC43-097E-A54B-AD63CEB3BA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0"/>
            <a:ext cx="5580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כותרת 1">
            <a:extLst>
              <a:ext uri="{FF2B5EF4-FFF2-40B4-BE49-F238E27FC236}">
                <a16:creationId xmlns:a16="http://schemas.microsoft.com/office/drawing/2014/main" id="{5D74D48D-D7A3-0CF8-518E-8448C22135F5}"/>
              </a:ext>
            </a:extLst>
          </p:cNvPr>
          <p:cNvSpPr txBox="1">
            <a:spLocks/>
          </p:cNvSpPr>
          <p:nvPr/>
        </p:nvSpPr>
        <p:spPr>
          <a:xfrm>
            <a:off x="7353299" y="2684566"/>
            <a:ext cx="3298583" cy="1151965"/>
          </a:xfrm>
          <a:prstGeom prst="rect">
            <a:avLst/>
          </a:prstGeom>
        </p:spPr>
        <p:txBody>
          <a:bodyPr vert="horz" lIns="91440" tIns="45720" rIns="91440" bIns="45720" rtlCol="0" anchor="ctr">
            <a:normAutofit/>
          </a:bodyPr>
          <a:lstStyle>
            <a:lvl1pPr algn="l" defTabSz="914400" rtl="1"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he-IL"/>
              <a:t>הסהר הפורה</a:t>
            </a:r>
            <a:endParaRPr lang="he-IL" dirty="0"/>
          </a:p>
        </p:txBody>
      </p:sp>
    </p:spTree>
    <p:extLst>
      <p:ext uri="{BB962C8B-B14F-4D97-AF65-F5344CB8AC3E}">
        <p14:creationId xmlns:p14="http://schemas.microsoft.com/office/powerpoint/2010/main" val="5483880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BD59803-5E6D-6CD8-E696-60F10BCB799C}"/>
              </a:ext>
            </a:extLst>
          </p:cNvPr>
          <p:cNvSpPr>
            <a:spLocks noGrp="1"/>
          </p:cNvSpPr>
          <p:nvPr>
            <p:ph type="title"/>
          </p:nvPr>
        </p:nvSpPr>
        <p:spPr/>
        <p:txBody>
          <a:bodyPr/>
          <a:lstStyle/>
          <a:p>
            <a:pPr algn="r"/>
            <a:r>
              <a:rPr lang="he-IL" dirty="0"/>
              <a:t>הצהרת כורש</a:t>
            </a:r>
          </a:p>
        </p:txBody>
      </p:sp>
      <p:sp>
        <p:nvSpPr>
          <p:cNvPr id="3" name="מציין מיקום תוכן 2">
            <a:extLst>
              <a:ext uri="{FF2B5EF4-FFF2-40B4-BE49-F238E27FC236}">
                <a16:creationId xmlns:a16="http://schemas.microsoft.com/office/drawing/2014/main" id="{BA61A89B-1AC3-C6B7-1BE5-7FE86B3B1757}"/>
              </a:ext>
            </a:extLst>
          </p:cNvPr>
          <p:cNvSpPr>
            <a:spLocks noGrp="1"/>
          </p:cNvSpPr>
          <p:nvPr>
            <p:ph sz="quarter" idx="13"/>
          </p:nvPr>
        </p:nvSpPr>
        <p:spPr>
          <a:xfrm>
            <a:off x="5562600" y="2063396"/>
            <a:ext cx="5517907" cy="3311189"/>
          </a:xfrm>
        </p:spPr>
        <p:txBody>
          <a:bodyPr>
            <a:normAutofit lnSpcReduction="10000"/>
          </a:bodyPr>
          <a:lstStyle/>
          <a:p>
            <a:pPr marL="0" indent="0">
              <a:buNone/>
            </a:pPr>
            <a:br>
              <a:rPr lang="he-IL" b="0" i="0" u="none" strike="noStrike" dirty="0">
                <a:solidFill>
                  <a:srgbClr val="0645AD"/>
                </a:solidFill>
                <a:effectLst/>
                <a:latin typeface="Taamey Frank CLM"/>
                <a:hlinkClick r:id="rId2" tooltip="עזרא א ב"/>
              </a:rPr>
            </a:br>
            <a:r>
              <a:rPr lang="he-IL" b="0" i="0" u="none" strike="noStrike" dirty="0">
                <a:solidFill>
                  <a:srgbClr val="0645AD"/>
                </a:solidFill>
                <a:effectLst/>
                <a:latin typeface="Taamey Frank CLM"/>
                <a:hlinkClick r:id="rId2" tooltip="עזרא א ב"/>
              </a:rPr>
              <a:t>ב</a:t>
            </a:r>
            <a:r>
              <a:rPr lang="he-IL" b="0" i="0" dirty="0">
                <a:solidFill>
                  <a:srgbClr val="202122"/>
                </a:solidFill>
                <a:effectLst/>
                <a:latin typeface="Taamey Frank CLM"/>
              </a:rPr>
              <a:t>כֹּ֣ה אָמַ֗ר כֹּ֚רֶשׁ מֶ֣לֶךְ פָּרַ֔ס כֹּ֚ל מַמְלְכ֣וֹת הָאָ֔רֶץ נָ֣תַן לִ֔י יְהֹוָ֖ה </a:t>
            </a:r>
            <a:r>
              <a:rPr lang="he-IL" b="0" i="0" dirty="0" err="1">
                <a:solidFill>
                  <a:srgbClr val="202122"/>
                </a:solidFill>
                <a:effectLst/>
                <a:latin typeface="Taamey Frank CLM"/>
              </a:rPr>
              <a:t>אֱלֹהֵ֣י</a:t>
            </a:r>
            <a:r>
              <a:rPr lang="he-IL" b="0" i="0" dirty="0">
                <a:solidFill>
                  <a:srgbClr val="202122"/>
                </a:solidFill>
                <a:effectLst/>
                <a:latin typeface="Taamey Frank CLM"/>
              </a:rPr>
              <a:t> הַשָּׁמָ֑יִם </a:t>
            </a:r>
            <a:r>
              <a:rPr lang="he-IL" b="0" i="0" dirty="0" err="1">
                <a:solidFill>
                  <a:srgbClr val="202122"/>
                </a:solidFill>
                <a:effectLst/>
                <a:latin typeface="Taamey Frank CLM"/>
              </a:rPr>
              <a:t>וְהֽוּא־פָקַ֤ד</a:t>
            </a:r>
            <a:r>
              <a:rPr lang="he-IL" b="0" i="0" dirty="0">
                <a:solidFill>
                  <a:srgbClr val="202122"/>
                </a:solidFill>
                <a:effectLst/>
                <a:latin typeface="Taamey Frank CLM"/>
              </a:rPr>
              <a:t> עָלַי֙ </a:t>
            </a:r>
            <a:r>
              <a:rPr lang="he-IL" b="0" i="0" dirty="0" err="1">
                <a:solidFill>
                  <a:srgbClr val="202122"/>
                </a:solidFill>
                <a:effectLst/>
                <a:latin typeface="Taamey Frank CLM"/>
              </a:rPr>
              <a:t>לִבְנֽוֹת־ל֣ו</a:t>
            </a:r>
            <a:r>
              <a:rPr lang="he-IL" b="0" i="0" dirty="0">
                <a:solidFill>
                  <a:srgbClr val="202122"/>
                </a:solidFill>
                <a:effectLst/>
                <a:latin typeface="Taamey Frank CLM"/>
              </a:rPr>
              <a:t>ֹ בַ֔יִת </a:t>
            </a:r>
            <a:r>
              <a:rPr lang="he-IL" b="0" i="0" dirty="0" err="1">
                <a:solidFill>
                  <a:srgbClr val="202122"/>
                </a:solidFill>
                <a:effectLst/>
                <a:latin typeface="Taamey Frank CLM"/>
              </a:rPr>
              <a:t>בִּירוּשָׁלַ֖͏ִם</a:t>
            </a:r>
            <a:r>
              <a:rPr lang="he-IL" b="0" i="0" dirty="0">
                <a:solidFill>
                  <a:srgbClr val="202122"/>
                </a:solidFill>
                <a:effectLst/>
                <a:latin typeface="Taamey Frank CLM"/>
              </a:rPr>
              <a:t> אֲשֶׁ֥ר בִּֽיהוּדָֽה׃ </a:t>
            </a:r>
            <a:r>
              <a:rPr lang="he-IL" b="0" i="0" u="none" strike="noStrike" dirty="0" err="1">
                <a:solidFill>
                  <a:srgbClr val="0645AD"/>
                </a:solidFill>
                <a:effectLst/>
                <a:latin typeface="Taamey Frank CLM"/>
                <a:hlinkClick r:id="rId3" tooltip="עזרא א ג"/>
              </a:rPr>
              <a:t>ג</a:t>
            </a:r>
            <a:r>
              <a:rPr lang="he-IL" b="0" i="0" dirty="0" err="1">
                <a:solidFill>
                  <a:srgbClr val="202122"/>
                </a:solidFill>
                <a:effectLst/>
                <a:latin typeface="Taamey Frank CLM"/>
              </a:rPr>
              <a:t>מִֽי־בָכֶ֣ם</a:t>
            </a:r>
            <a:r>
              <a:rPr lang="he-IL" b="0" i="0" dirty="0">
                <a:solidFill>
                  <a:srgbClr val="202122"/>
                </a:solidFill>
                <a:effectLst/>
                <a:latin typeface="Taamey Frank CLM"/>
              </a:rPr>
              <a:t> </a:t>
            </a:r>
            <a:r>
              <a:rPr lang="he-IL" b="0" i="0" dirty="0" err="1">
                <a:solidFill>
                  <a:srgbClr val="202122"/>
                </a:solidFill>
                <a:effectLst/>
                <a:latin typeface="Taamey Frank CLM"/>
              </a:rPr>
              <a:t>מִכׇּל־עַמּ֗ו</a:t>
            </a:r>
            <a:r>
              <a:rPr lang="he-IL" b="0" i="0" dirty="0">
                <a:solidFill>
                  <a:srgbClr val="202122"/>
                </a:solidFill>
                <a:effectLst/>
                <a:latin typeface="Taamey Frank CLM"/>
              </a:rPr>
              <a:t>ֹ יְהִ֤י </a:t>
            </a:r>
            <a:r>
              <a:rPr lang="he-IL" b="0" i="0" dirty="0" err="1">
                <a:solidFill>
                  <a:srgbClr val="202122"/>
                </a:solidFill>
                <a:effectLst/>
                <a:latin typeface="Taamey Frank CLM"/>
              </a:rPr>
              <a:t>אֱלֹהָיו</a:t>
            </a:r>
            <a:r>
              <a:rPr lang="he-IL" b="0" i="0" dirty="0">
                <a:solidFill>
                  <a:srgbClr val="202122"/>
                </a:solidFill>
                <a:effectLst/>
                <a:latin typeface="Taamey Frank CLM"/>
              </a:rPr>
              <a:t>֙ עִמּ֔וֹ וְיַ֕עַל </a:t>
            </a:r>
            <a:r>
              <a:rPr lang="he-IL" b="0" i="0" dirty="0" err="1">
                <a:solidFill>
                  <a:srgbClr val="202122"/>
                </a:solidFill>
                <a:effectLst/>
                <a:latin typeface="Taamey Frank CLM"/>
              </a:rPr>
              <a:t>לִירוּשָׁלַ֖͏ִם</a:t>
            </a:r>
            <a:r>
              <a:rPr lang="he-IL" b="0" i="0" dirty="0">
                <a:solidFill>
                  <a:srgbClr val="202122"/>
                </a:solidFill>
                <a:effectLst/>
                <a:latin typeface="Taamey Frank CLM"/>
              </a:rPr>
              <a:t> אֲשֶׁ֣ר בִּיהוּדָ֑ה </a:t>
            </a:r>
            <a:r>
              <a:rPr lang="he-IL" b="0" i="0" dirty="0" err="1">
                <a:solidFill>
                  <a:srgbClr val="202122"/>
                </a:solidFill>
                <a:effectLst/>
                <a:latin typeface="Taamey Frank CLM"/>
              </a:rPr>
              <a:t>וְיִ֗בֶן</a:t>
            </a:r>
            <a:r>
              <a:rPr lang="he-IL" b="0" i="0" dirty="0">
                <a:solidFill>
                  <a:srgbClr val="202122"/>
                </a:solidFill>
                <a:effectLst/>
                <a:latin typeface="Taamey Frank CLM"/>
              </a:rPr>
              <a:t> </a:t>
            </a:r>
            <a:r>
              <a:rPr lang="he-IL" b="0" i="0" dirty="0" err="1">
                <a:solidFill>
                  <a:srgbClr val="202122"/>
                </a:solidFill>
                <a:effectLst/>
                <a:latin typeface="Taamey Frank CLM"/>
              </a:rPr>
              <a:t>אֶת־בֵּ֤ית</a:t>
            </a:r>
            <a:r>
              <a:rPr lang="he-IL" b="0" i="0" dirty="0">
                <a:solidFill>
                  <a:srgbClr val="202122"/>
                </a:solidFill>
                <a:effectLst/>
                <a:latin typeface="Taamey Frank CLM"/>
              </a:rPr>
              <a:t> יְהֹוָה֙ </a:t>
            </a:r>
            <a:r>
              <a:rPr lang="he-IL" b="0" i="0" dirty="0" err="1">
                <a:solidFill>
                  <a:srgbClr val="202122"/>
                </a:solidFill>
                <a:effectLst/>
                <a:latin typeface="Taamey Frank CLM"/>
              </a:rPr>
              <a:t>אֱלֹהֵ֣י</a:t>
            </a:r>
            <a:r>
              <a:rPr lang="he-IL" b="0" i="0" dirty="0">
                <a:solidFill>
                  <a:srgbClr val="202122"/>
                </a:solidFill>
                <a:effectLst/>
                <a:latin typeface="Taamey Frank CLM"/>
              </a:rPr>
              <a:t> יִשְׂרָאֵ֔ל ה֥וּא </a:t>
            </a:r>
            <a:r>
              <a:rPr lang="he-IL" b="0" i="0" dirty="0" err="1">
                <a:solidFill>
                  <a:srgbClr val="202122"/>
                </a:solidFill>
                <a:effectLst/>
                <a:latin typeface="Taamey Frank CLM"/>
              </a:rPr>
              <a:t>הָאֱלֹהִ֖ים</a:t>
            </a:r>
            <a:r>
              <a:rPr lang="he-IL" b="0" i="0" dirty="0">
                <a:solidFill>
                  <a:srgbClr val="202122"/>
                </a:solidFill>
                <a:effectLst/>
                <a:latin typeface="Taamey Frank CLM"/>
              </a:rPr>
              <a:t> אֲשֶׁ֥ר </a:t>
            </a:r>
            <a:r>
              <a:rPr lang="he-IL" b="0" i="0" dirty="0" err="1">
                <a:solidFill>
                  <a:srgbClr val="202122"/>
                </a:solidFill>
                <a:effectLst/>
                <a:latin typeface="Taamey Frank CLM"/>
              </a:rPr>
              <a:t>בִּירוּשָׁלָֽ͏ִם</a:t>
            </a:r>
            <a:r>
              <a:rPr lang="he-IL" b="0" i="0" dirty="0">
                <a:solidFill>
                  <a:srgbClr val="202122"/>
                </a:solidFill>
                <a:effectLst/>
                <a:latin typeface="Taamey Frank CLM"/>
              </a:rPr>
              <a:t>׃ </a:t>
            </a:r>
            <a:r>
              <a:rPr lang="he-IL" b="0" i="0" u="none" strike="noStrike" dirty="0" err="1">
                <a:solidFill>
                  <a:srgbClr val="0645AD"/>
                </a:solidFill>
                <a:effectLst/>
                <a:latin typeface="Taamey Frank CLM"/>
                <a:hlinkClick r:id="rId4" tooltip="עזרא א ד"/>
              </a:rPr>
              <a:t>ד</a:t>
            </a:r>
            <a:r>
              <a:rPr lang="he-IL" b="0" i="0" dirty="0" err="1">
                <a:solidFill>
                  <a:srgbClr val="202122"/>
                </a:solidFill>
                <a:effectLst/>
                <a:latin typeface="Taamey Frank CLM"/>
              </a:rPr>
              <a:t>וְכׇל־הַנִּשְׁאָ֗ר</a:t>
            </a:r>
            <a:r>
              <a:rPr lang="he-IL" b="0" i="0" dirty="0">
                <a:solidFill>
                  <a:srgbClr val="202122"/>
                </a:solidFill>
                <a:effectLst/>
                <a:latin typeface="Taamey Frank CLM"/>
              </a:rPr>
              <a:t> </a:t>
            </a:r>
            <a:r>
              <a:rPr lang="he-IL" b="0" i="0" dirty="0" err="1">
                <a:solidFill>
                  <a:srgbClr val="202122"/>
                </a:solidFill>
                <a:effectLst/>
                <a:latin typeface="Taamey Frank CLM"/>
              </a:rPr>
              <a:t>מִֽכׇּל־הַמְּקֹמוֹת</a:t>
            </a:r>
            <a:r>
              <a:rPr lang="he-IL" b="0" i="0" dirty="0">
                <a:solidFill>
                  <a:srgbClr val="202122"/>
                </a:solidFill>
                <a:effectLst/>
                <a:latin typeface="Taamey Frank CLM"/>
              </a:rPr>
              <a:t>֮ אֲשֶׁ֣ר ה֣וּא גָֽר־שָׁם֒ </a:t>
            </a:r>
            <a:r>
              <a:rPr lang="he-IL" b="0" i="0" dirty="0" err="1">
                <a:solidFill>
                  <a:srgbClr val="202122"/>
                </a:solidFill>
                <a:effectLst/>
                <a:latin typeface="Taamey Frank CLM"/>
              </a:rPr>
              <a:t>יְנַשְּׂא֙וּהו</a:t>
            </a:r>
            <a:r>
              <a:rPr lang="he-IL" b="0" i="0" dirty="0">
                <a:solidFill>
                  <a:srgbClr val="202122"/>
                </a:solidFill>
                <a:effectLst/>
                <a:latin typeface="Taamey Frank CLM"/>
              </a:rPr>
              <a:t>ּ֙ אַנְשֵׁ֣י מְקֹמ֔וֹ בְּכֶ֥סֶף וּבְזָהָ֖ב וּבִרְכ֣וּשׁ וּבִבְהֵמָ֑ה </a:t>
            </a:r>
            <a:r>
              <a:rPr lang="he-IL" b="0" i="0" dirty="0" err="1">
                <a:solidFill>
                  <a:srgbClr val="202122"/>
                </a:solidFill>
                <a:effectLst/>
                <a:latin typeface="Taamey Frank CLM"/>
              </a:rPr>
              <a:t>עִ֨ם־הַנְּדָבָ֔ה</a:t>
            </a:r>
            <a:r>
              <a:rPr lang="he-IL" b="0" i="0" dirty="0">
                <a:solidFill>
                  <a:srgbClr val="202122"/>
                </a:solidFill>
                <a:effectLst/>
                <a:latin typeface="Taamey Frank CLM"/>
              </a:rPr>
              <a:t> לְבֵ֥ית </a:t>
            </a:r>
            <a:r>
              <a:rPr lang="he-IL" b="0" i="0" dirty="0" err="1">
                <a:solidFill>
                  <a:srgbClr val="202122"/>
                </a:solidFill>
                <a:effectLst/>
                <a:latin typeface="Taamey Frank CLM"/>
              </a:rPr>
              <a:t>הָאֱלֹהִ֖ים</a:t>
            </a:r>
            <a:r>
              <a:rPr lang="he-IL" b="0" i="0" dirty="0">
                <a:solidFill>
                  <a:srgbClr val="202122"/>
                </a:solidFill>
                <a:effectLst/>
                <a:latin typeface="Taamey Frank CLM"/>
              </a:rPr>
              <a:t> אֲשֶׁ֥ר </a:t>
            </a:r>
            <a:r>
              <a:rPr lang="he-IL" b="0" i="0" dirty="0" err="1">
                <a:solidFill>
                  <a:srgbClr val="202122"/>
                </a:solidFill>
                <a:effectLst/>
                <a:latin typeface="Taamey Frank CLM"/>
              </a:rPr>
              <a:t>בִּירוּשָׁלָֽ͏ִם</a:t>
            </a:r>
            <a:r>
              <a:rPr lang="he-IL" b="0" i="0" dirty="0">
                <a:solidFill>
                  <a:srgbClr val="202122"/>
                </a:solidFill>
                <a:effectLst/>
                <a:latin typeface="Taamey Frank CLM"/>
              </a:rPr>
              <a:t>׃ (עזרא א)</a:t>
            </a:r>
            <a:endParaRPr lang="he-IL" dirty="0"/>
          </a:p>
        </p:txBody>
      </p:sp>
      <p:pic>
        <p:nvPicPr>
          <p:cNvPr id="4" name="Picture 2" descr="https://encrypted-tbn2.gstatic.com/images?q=tbn:ANd9GcS42CSElEsc5N98hyZ3i2qedhKrnkWbCuKDKADoqBludFsd2o83">
            <a:extLst>
              <a:ext uri="{FF2B5EF4-FFF2-40B4-BE49-F238E27FC236}">
                <a16:creationId xmlns:a16="http://schemas.microsoft.com/office/drawing/2014/main" id="{B6D16344-A58A-38A1-2B26-BD50A49C60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273" y="407801"/>
            <a:ext cx="4975830" cy="331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576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http://www.myheritageimages.com/C/storage/site144031891/files/00/05/42/000542_03926515l23x09f4r0fb34.jpg">
            <a:extLst>
              <a:ext uri="{FF2B5EF4-FFF2-40B4-BE49-F238E27FC236}">
                <a16:creationId xmlns:a16="http://schemas.microsoft.com/office/drawing/2014/main" id="{116385D3-022C-5EAF-4B0A-2833BB2E1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48038" cy="50202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2B66698-AA60-825E-2708-8B1E28F1154D}"/>
              </a:ext>
            </a:extLst>
          </p:cNvPr>
          <p:cNvPicPr>
            <a:picLocks noChangeAspect="1"/>
          </p:cNvPicPr>
          <p:nvPr/>
        </p:nvPicPr>
        <p:blipFill>
          <a:blip r:embed="rId3"/>
          <a:stretch>
            <a:fillRect/>
          </a:stretch>
        </p:blipFill>
        <p:spPr>
          <a:xfrm>
            <a:off x="3352558" y="825146"/>
            <a:ext cx="6401042" cy="4794603"/>
          </a:xfrm>
          <a:prstGeom prst="rect">
            <a:avLst/>
          </a:prstGeom>
        </p:spPr>
      </p:pic>
      <p:pic>
        <p:nvPicPr>
          <p:cNvPr id="19458" name="Picture 2" descr="ספר עזרא ונחמיה - ספריית חוה">
            <a:extLst>
              <a:ext uri="{FF2B5EF4-FFF2-40B4-BE49-F238E27FC236}">
                <a16:creationId xmlns:a16="http://schemas.microsoft.com/office/drawing/2014/main" id="{B40870F0-AE64-2317-A86F-38A286FF48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8809" y="2686050"/>
            <a:ext cx="3073230" cy="41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749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6350A-04D1-4817-B909-B68D9C99910E}"/>
              </a:ext>
            </a:extLst>
          </p:cNvPr>
          <p:cNvSpPr>
            <a:spLocks noGrp="1"/>
          </p:cNvSpPr>
          <p:nvPr>
            <p:ph type="title"/>
          </p:nvPr>
        </p:nvSpPr>
        <p:spPr>
          <a:xfrm>
            <a:off x="657226" y="117508"/>
            <a:ext cx="10396882" cy="1151965"/>
          </a:xfrm>
        </p:spPr>
        <p:txBody>
          <a:bodyPr/>
          <a:lstStyle/>
          <a:p>
            <a:pPr algn="ctr" rtl="1"/>
            <a:r>
              <a:rPr lang="he-IL" dirty="0"/>
              <a:t>פחוות יהד</a:t>
            </a:r>
            <a:endParaRPr lang="en-US" dirty="0"/>
          </a:p>
        </p:txBody>
      </p:sp>
      <p:pic>
        <p:nvPicPr>
          <p:cNvPr id="6146" name="Picture 2" descr="https://upload.wikimedia.org/wikipedia/commons/6/60/YehudObverse_1.jpg">
            <a:extLst>
              <a:ext uri="{FF2B5EF4-FFF2-40B4-BE49-F238E27FC236}">
                <a16:creationId xmlns:a16="http://schemas.microsoft.com/office/drawing/2014/main" id="{2C7B00FB-0B1A-402E-B969-16C5092D5D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6951" y="1690688"/>
            <a:ext cx="4216409" cy="40869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1502574-CDD4-4861-8CDF-EA58678B67DF}"/>
              </a:ext>
            </a:extLst>
          </p:cNvPr>
          <p:cNvSpPr/>
          <p:nvPr/>
        </p:nvSpPr>
        <p:spPr>
          <a:xfrm>
            <a:off x="487680" y="5934670"/>
            <a:ext cx="6096000" cy="923330"/>
          </a:xfrm>
          <a:prstGeom prst="rect">
            <a:avLst/>
          </a:prstGeom>
        </p:spPr>
        <p:txBody>
          <a:bodyPr>
            <a:spAutoFit/>
          </a:bodyPr>
          <a:lstStyle/>
          <a:p>
            <a:r>
              <a:rPr lang="en-US" dirty="0" err="1"/>
              <a:t>מאת</a:t>
            </a:r>
            <a:r>
              <a:rPr lang="en-US" dirty="0"/>
              <a:t> YehudObverse.jpg: Fiddler7derivative work: Cedric </a:t>
            </a:r>
            <a:r>
              <a:rPr lang="en-US" dirty="0" err="1"/>
              <a:t>muscat</a:t>
            </a:r>
            <a:r>
              <a:rPr lang="en-US" dirty="0"/>
              <a:t> (talk) - YehudObverse.jpg, CC BY-SA 3.0, https://commons.wikimedia.org/w/index.php?curid=8835805</a:t>
            </a:r>
          </a:p>
        </p:txBody>
      </p:sp>
      <p:pic>
        <p:nvPicPr>
          <p:cNvPr id="6148" name="Picture 4" descr="Image result for â«×©×§×â¬â">
            <a:extLst>
              <a:ext uri="{FF2B5EF4-FFF2-40B4-BE49-F238E27FC236}">
                <a16:creationId xmlns:a16="http://schemas.microsoft.com/office/drawing/2014/main" id="{652B255E-3980-4796-BA9C-59FEF7F60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873" y="1426498"/>
            <a:ext cx="4372927" cy="4508172"/>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CE75F9F8-FEBD-4439-A333-E354DD9EC480}"/>
              </a:ext>
            </a:extLst>
          </p:cNvPr>
          <p:cNvSpPr/>
          <p:nvPr/>
        </p:nvSpPr>
        <p:spPr>
          <a:xfrm rot="2357164">
            <a:off x="6370321" y="3726802"/>
            <a:ext cx="3637280" cy="15646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E469D72-0B71-42DB-A297-A5F9BAD4409B}"/>
              </a:ext>
            </a:extLst>
          </p:cNvPr>
          <p:cNvSpPr/>
          <p:nvPr/>
        </p:nvSpPr>
        <p:spPr>
          <a:xfrm rot="3329245">
            <a:off x="2491304" y="2569462"/>
            <a:ext cx="3637280" cy="15646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399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7EE29CE-9C4B-40DE-A9E1-EA765F4EC494}"/>
              </a:ext>
            </a:extLst>
          </p:cNvPr>
          <p:cNvCxnSpPr/>
          <p:nvPr/>
        </p:nvCxnSpPr>
        <p:spPr>
          <a:xfrm>
            <a:off x="3119438" y="2967038"/>
            <a:ext cx="7315200"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F8955B3-9E87-482E-ABF9-221ED29678DA}"/>
              </a:ext>
            </a:extLst>
          </p:cNvPr>
          <p:cNvCxnSpPr/>
          <p:nvPr/>
        </p:nvCxnSpPr>
        <p:spPr>
          <a:xfrm>
            <a:off x="8547100" y="2989351"/>
            <a:ext cx="1892300" cy="0"/>
          </a:xfrm>
          <a:prstGeom prst="line">
            <a:avLst/>
          </a:prstGeom>
          <a:ln w="190500">
            <a:solidFill>
              <a:srgbClr val="8E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FDEF265-B8F7-448D-87E6-4B7A0E39BED3}"/>
              </a:ext>
            </a:extLst>
          </p:cNvPr>
          <p:cNvCxnSpPr/>
          <p:nvPr/>
        </p:nvCxnSpPr>
        <p:spPr>
          <a:xfrm>
            <a:off x="7394576" y="2987675"/>
            <a:ext cx="923925" cy="0"/>
          </a:xfrm>
          <a:prstGeom prst="line">
            <a:avLst/>
          </a:prstGeom>
          <a:ln w="190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4DBF539-2F2A-4C30-95A1-D12317F50F89}"/>
              </a:ext>
            </a:extLst>
          </p:cNvPr>
          <p:cNvCxnSpPr/>
          <p:nvPr/>
        </p:nvCxnSpPr>
        <p:spPr>
          <a:xfrm>
            <a:off x="6159501" y="2987675"/>
            <a:ext cx="1235075" cy="0"/>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20D2A5-C580-4416-9FD6-F4680DD0F0CF}"/>
              </a:ext>
            </a:extLst>
          </p:cNvPr>
          <p:cNvCxnSpPr/>
          <p:nvPr/>
        </p:nvCxnSpPr>
        <p:spPr>
          <a:xfrm>
            <a:off x="4386264" y="2987675"/>
            <a:ext cx="1773237" cy="0"/>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3CBE3A3-8056-4D8C-BCB1-5F1D906B2B20}"/>
              </a:ext>
            </a:extLst>
          </p:cNvPr>
          <p:cNvCxnSpPr/>
          <p:nvPr/>
        </p:nvCxnSpPr>
        <p:spPr>
          <a:xfrm>
            <a:off x="2952751" y="2987675"/>
            <a:ext cx="1446213" cy="0"/>
          </a:xfrm>
          <a:prstGeom prst="line">
            <a:avLst/>
          </a:prstGeom>
          <a:ln w="190500">
            <a:solidFill>
              <a:srgbClr val="915839"/>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4DE0FD6-51EF-4105-9DA4-E1CCE2C0E2CE}"/>
              </a:ext>
            </a:extLst>
          </p:cNvPr>
          <p:cNvSpPr/>
          <p:nvPr/>
        </p:nvSpPr>
        <p:spPr>
          <a:xfrm>
            <a:off x="21336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Rectangle 19">
            <a:extLst>
              <a:ext uri="{FF2B5EF4-FFF2-40B4-BE49-F238E27FC236}">
                <a16:creationId xmlns:a16="http://schemas.microsoft.com/office/drawing/2014/main" id="{0A74FD85-9A6A-4A37-BF91-96E52C0725DA}"/>
              </a:ext>
            </a:extLst>
          </p:cNvPr>
          <p:cNvSpPr/>
          <p:nvPr/>
        </p:nvSpPr>
        <p:spPr>
          <a:xfrm>
            <a:off x="2286000" y="2895600"/>
            <a:ext cx="66675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Rectangle 24">
            <a:extLst>
              <a:ext uri="{FF2B5EF4-FFF2-40B4-BE49-F238E27FC236}">
                <a16:creationId xmlns:a16="http://schemas.microsoft.com/office/drawing/2014/main" id="{93FD7E8C-963A-4591-8EC1-A8EC04AE23B2}"/>
              </a:ext>
            </a:extLst>
          </p:cNvPr>
          <p:cNvSpPr/>
          <p:nvPr/>
        </p:nvSpPr>
        <p:spPr>
          <a:xfrm>
            <a:off x="16764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 name="Rectangle 25">
            <a:extLst>
              <a:ext uri="{FF2B5EF4-FFF2-40B4-BE49-F238E27FC236}">
                <a16:creationId xmlns:a16="http://schemas.microsoft.com/office/drawing/2014/main" id="{F907DA1E-F700-4F6D-B9F2-53BEABE9373A}"/>
              </a:ext>
            </a:extLst>
          </p:cNvPr>
          <p:cNvSpPr/>
          <p:nvPr/>
        </p:nvSpPr>
        <p:spPr>
          <a:xfrm>
            <a:off x="18288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7" name="Rectangle 26">
            <a:extLst>
              <a:ext uri="{FF2B5EF4-FFF2-40B4-BE49-F238E27FC236}">
                <a16:creationId xmlns:a16="http://schemas.microsoft.com/office/drawing/2014/main" id="{8DE83607-E3F0-4EDC-9CF8-1E20E791AFFA}"/>
              </a:ext>
            </a:extLst>
          </p:cNvPr>
          <p:cNvSpPr/>
          <p:nvPr/>
        </p:nvSpPr>
        <p:spPr>
          <a:xfrm>
            <a:off x="19812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109" name="Rectangle 27">
            <a:extLst>
              <a:ext uri="{FF2B5EF4-FFF2-40B4-BE49-F238E27FC236}">
                <a16:creationId xmlns:a16="http://schemas.microsoft.com/office/drawing/2014/main" id="{875E254D-B3F2-4CC6-94C9-7183545356B3}"/>
              </a:ext>
            </a:extLst>
          </p:cNvPr>
          <p:cNvSpPr>
            <a:spLocks noChangeArrowheads="1"/>
          </p:cNvSpPr>
          <p:nvPr/>
        </p:nvSpPr>
        <p:spPr bwMode="auto">
          <a:xfrm>
            <a:off x="8763000" y="3040152"/>
            <a:ext cx="1752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 תקופת הבית הראשון</a:t>
            </a:r>
            <a:endParaRPr lang="en-US" altLang="en-US" sz="2000" dirty="0">
              <a:latin typeface="Arial" panose="020B0604020202020204" pitchFamily="34" charset="0"/>
            </a:endParaRPr>
          </a:p>
        </p:txBody>
      </p:sp>
      <p:sp>
        <p:nvSpPr>
          <p:cNvPr id="4110" name="Rectangle 28">
            <a:extLst>
              <a:ext uri="{FF2B5EF4-FFF2-40B4-BE49-F238E27FC236}">
                <a16:creationId xmlns:a16="http://schemas.microsoft.com/office/drawing/2014/main" id="{96B3C0AE-B15B-42D4-A2B2-08478E21974D}"/>
              </a:ext>
            </a:extLst>
          </p:cNvPr>
          <p:cNvSpPr>
            <a:spLocks noChangeArrowheads="1"/>
          </p:cNvSpPr>
          <p:nvPr/>
        </p:nvSpPr>
        <p:spPr bwMode="auto">
          <a:xfrm>
            <a:off x="7239000" y="3040152"/>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הפרסית</a:t>
            </a:r>
            <a:endParaRPr lang="en-US" altLang="en-US" sz="2000" dirty="0">
              <a:latin typeface="Arial" panose="020B0604020202020204" pitchFamily="34" charset="0"/>
            </a:endParaRPr>
          </a:p>
        </p:txBody>
      </p:sp>
      <p:sp>
        <p:nvSpPr>
          <p:cNvPr id="4112" name="Rectangle 30">
            <a:extLst>
              <a:ext uri="{FF2B5EF4-FFF2-40B4-BE49-F238E27FC236}">
                <a16:creationId xmlns:a16="http://schemas.microsoft.com/office/drawing/2014/main" id="{0A972085-5DBF-479D-A363-45424EB72CA9}"/>
              </a:ext>
            </a:extLst>
          </p:cNvPr>
          <p:cNvSpPr>
            <a:spLocks noChangeArrowheads="1"/>
          </p:cNvSpPr>
          <p:nvPr/>
        </p:nvSpPr>
        <p:spPr bwMode="auto">
          <a:xfrm>
            <a:off x="4654550" y="3065552"/>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הרומית</a:t>
            </a:r>
            <a:endParaRPr lang="en-US" altLang="en-US" sz="2000" dirty="0">
              <a:latin typeface="Arial" panose="020B0604020202020204" pitchFamily="34" charset="0"/>
            </a:endParaRPr>
          </a:p>
        </p:txBody>
      </p:sp>
      <p:sp>
        <p:nvSpPr>
          <p:cNvPr id="4113" name="Rectangle 31">
            <a:extLst>
              <a:ext uri="{FF2B5EF4-FFF2-40B4-BE49-F238E27FC236}">
                <a16:creationId xmlns:a16="http://schemas.microsoft.com/office/drawing/2014/main" id="{7570D7C9-667F-4314-820F-87CAE85A82F2}"/>
              </a:ext>
            </a:extLst>
          </p:cNvPr>
          <p:cNvSpPr>
            <a:spLocks noChangeArrowheads="1"/>
          </p:cNvSpPr>
          <p:nvPr/>
        </p:nvSpPr>
        <p:spPr bwMode="auto">
          <a:xfrm>
            <a:off x="3130550" y="3065552"/>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הביזנטית</a:t>
            </a:r>
            <a:endParaRPr lang="en-US" altLang="en-US" sz="2000" dirty="0">
              <a:latin typeface="Arial" panose="020B0604020202020204" pitchFamily="34" charset="0"/>
            </a:endParaRPr>
          </a:p>
        </p:txBody>
      </p:sp>
      <p:sp>
        <p:nvSpPr>
          <p:cNvPr id="4114" name="Rectangle 32">
            <a:extLst>
              <a:ext uri="{FF2B5EF4-FFF2-40B4-BE49-F238E27FC236}">
                <a16:creationId xmlns:a16="http://schemas.microsoft.com/office/drawing/2014/main" id="{6078815C-4A6B-4CDC-AB37-9C4FAC9FD9AF}"/>
              </a:ext>
            </a:extLst>
          </p:cNvPr>
          <p:cNvSpPr>
            <a:spLocks noChangeArrowheads="1"/>
          </p:cNvSpPr>
          <p:nvPr/>
        </p:nvSpPr>
        <p:spPr bwMode="auto">
          <a:xfrm>
            <a:off x="1676400" y="3043327"/>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האיסלמית</a:t>
            </a:r>
            <a:endParaRPr lang="en-US" altLang="en-US" sz="2000" dirty="0">
              <a:latin typeface="Arial" panose="020B0604020202020204" pitchFamily="34" charset="0"/>
            </a:endParaRPr>
          </a:p>
        </p:txBody>
      </p:sp>
      <p:cxnSp>
        <p:nvCxnSpPr>
          <p:cNvPr id="35" name="Straight Connector 34">
            <a:extLst>
              <a:ext uri="{FF2B5EF4-FFF2-40B4-BE49-F238E27FC236}">
                <a16:creationId xmlns:a16="http://schemas.microsoft.com/office/drawing/2014/main" id="{DD476ADD-ED3D-44DD-A42D-D7F406A1E574}"/>
              </a:ext>
            </a:extLst>
          </p:cNvPr>
          <p:cNvCxnSpPr/>
          <p:nvPr/>
        </p:nvCxnSpPr>
        <p:spPr>
          <a:xfrm>
            <a:off x="8535988" y="1686014"/>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8C66D6B-1335-4FAE-9B56-4DD79194B93F}"/>
              </a:ext>
            </a:extLst>
          </p:cNvPr>
          <p:cNvCxnSpPr/>
          <p:nvPr/>
        </p:nvCxnSpPr>
        <p:spPr>
          <a:xfrm>
            <a:off x="7391400" y="1722438"/>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DDC1DE0-4D83-4E50-9596-90CBAA42AA47}"/>
              </a:ext>
            </a:extLst>
          </p:cNvPr>
          <p:cNvCxnSpPr/>
          <p:nvPr/>
        </p:nvCxnSpPr>
        <p:spPr>
          <a:xfrm>
            <a:off x="2952750" y="1686014"/>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DE42D83-3B97-4E64-A51D-8738454109A4}"/>
              </a:ext>
            </a:extLst>
          </p:cNvPr>
          <p:cNvCxnSpPr/>
          <p:nvPr/>
        </p:nvCxnSpPr>
        <p:spPr>
          <a:xfrm>
            <a:off x="6159500" y="1693863"/>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7AC457D-BEAC-42EB-A3E7-C36150ECAD35}"/>
              </a:ext>
            </a:extLst>
          </p:cNvPr>
          <p:cNvCxnSpPr/>
          <p:nvPr/>
        </p:nvCxnSpPr>
        <p:spPr>
          <a:xfrm>
            <a:off x="5564188" y="1686014"/>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9DA0DA2-9309-46E0-9843-FA8F1AAB0EEE}"/>
              </a:ext>
            </a:extLst>
          </p:cNvPr>
          <p:cNvCxnSpPr/>
          <p:nvPr/>
        </p:nvCxnSpPr>
        <p:spPr>
          <a:xfrm>
            <a:off x="4387850" y="1686014"/>
            <a:ext cx="0" cy="1371600"/>
          </a:xfrm>
          <a:prstGeom prst="line">
            <a:avLst/>
          </a:prstGeom>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19E32C44-0A44-4681-841F-BE500A369DC0}"/>
              </a:ext>
            </a:extLst>
          </p:cNvPr>
          <p:cNvSpPr>
            <a:spLocks noChangeArrowheads="1"/>
          </p:cNvSpPr>
          <p:nvPr/>
        </p:nvSpPr>
        <p:spPr bwMode="auto">
          <a:xfrm rot="20051261">
            <a:off x="8056563" y="1025614"/>
            <a:ext cx="175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 586 לפנה"ס</a:t>
            </a:r>
          </a:p>
          <a:p>
            <a:pPr algn="ctr" rtl="1" eaLnBrk="1" hangingPunct="1">
              <a:spcBef>
                <a:spcPct val="0"/>
              </a:spcBef>
              <a:buFontTx/>
              <a:buNone/>
            </a:pPr>
            <a:r>
              <a:rPr lang="he-IL" altLang="en-US" sz="1200" dirty="0">
                <a:latin typeface="Arial" panose="020B0604020202020204" pitchFamily="34" charset="0"/>
              </a:rPr>
              <a:t>חורבן בית ראשון</a:t>
            </a:r>
          </a:p>
          <a:p>
            <a:pPr algn="ctr" rtl="1" eaLnBrk="1" hangingPunct="1">
              <a:spcBef>
                <a:spcPct val="0"/>
              </a:spcBef>
              <a:buFontTx/>
              <a:buNone/>
            </a:pPr>
            <a:r>
              <a:rPr lang="he-IL" altLang="en-US" sz="1200" dirty="0">
                <a:latin typeface="Arial" panose="020B0604020202020204" pitchFamily="34" charset="0"/>
              </a:rPr>
              <a:t>על ידי הבבלים</a:t>
            </a:r>
            <a:endParaRPr lang="en-US" altLang="en-US" sz="1200" dirty="0">
              <a:latin typeface="Arial" panose="020B0604020202020204" pitchFamily="34" charset="0"/>
            </a:endParaRPr>
          </a:p>
        </p:txBody>
      </p:sp>
      <p:sp>
        <p:nvSpPr>
          <p:cNvPr id="63" name="Rectangle 62">
            <a:extLst>
              <a:ext uri="{FF2B5EF4-FFF2-40B4-BE49-F238E27FC236}">
                <a16:creationId xmlns:a16="http://schemas.microsoft.com/office/drawing/2014/main" id="{BEBE0013-C34F-4594-8A11-6BADFE6E54C9}"/>
              </a:ext>
            </a:extLst>
          </p:cNvPr>
          <p:cNvSpPr/>
          <p:nvPr/>
        </p:nvSpPr>
        <p:spPr>
          <a:xfrm>
            <a:off x="8305800" y="2890838"/>
            <a:ext cx="228600" cy="201612"/>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4" name="Rectangle 63">
            <a:extLst>
              <a:ext uri="{FF2B5EF4-FFF2-40B4-BE49-F238E27FC236}">
                <a16:creationId xmlns:a16="http://schemas.microsoft.com/office/drawing/2014/main" id="{CCA024E9-AFEE-4AF9-9038-958360235264}"/>
              </a:ext>
            </a:extLst>
          </p:cNvPr>
          <p:cNvSpPr>
            <a:spLocks noChangeArrowheads="1"/>
          </p:cNvSpPr>
          <p:nvPr/>
        </p:nvSpPr>
        <p:spPr bwMode="auto">
          <a:xfrm rot="20051261">
            <a:off x="6724651" y="1101814"/>
            <a:ext cx="175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332 לפנה"ס</a:t>
            </a:r>
          </a:p>
          <a:p>
            <a:pPr algn="ctr" rtl="1" eaLnBrk="1" hangingPunct="1">
              <a:spcBef>
                <a:spcPct val="0"/>
              </a:spcBef>
              <a:buFontTx/>
              <a:buNone/>
            </a:pPr>
            <a:r>
              <a:rPr lang="he-IL" altLang="en-US" sz="1200" dirty="0">
                <a:latin typeface="Arial" panose="020B0604020202020204" pitchFamily="34" charset="0"/>
              </a:rPr>
              <a:t>כיבוש אלכסנדר</a:t>
            </a:r>
          </a:p>
          <a:p>
            <a:pPr algn="ctr" rtl="1" eaLnBrk="1" hangingPunct="1">
              <a:spcBef>
                <a:spcPct val="0"/>
              </a:spcBef>
              <a:buFontTx/>
              <a:buNone/>
            </a:pPr>
            <a:r>
              <a:rPr lang="he-IL" altLang="en-US" sz="1200" dirty="0">
                <a:latin typeface="Arial" panose="020B0604020202020204" pitchFamily="34" charset="0"/>
              </a:rPr>
              <a:t>מוקדון</a:t>
            </a:r>
            <a:endParaRPr lang="en-US" altLang="en-US" sz="1200" dirty="0">
              <a:latin typeface="Arial" panose="020B0604020202020204" pitchFamily="34" charset="0"/>
            </a:endParaRPr>
          </a:p>
        </p:txBody>
      </p:sp>
      <p:sp>
        <p:nvSpPr>
          <p:cNvPr id="65" name="Rectangle 64">
            <a:extLst>
              <a:ext uri="{FF2B5EF4-FFF2-40B4-BE49-F238E27FC236}">
                <a16:creationId xmlns:a16="http://schemas.microsoft.com/office/drawing/2014/main" id="{95E729B3-9E89-40FF-84E7-56280E784011}"/>
              </a:ext>
            </a:extLst>
          </p:cNvPr>
          <p:cNvSpPr>
            <a:spLocks noChangeArrowheads="1"/>
          </p:cNvSpPr>
          <p:nvPr/>
        </p:nvSpPr>
        <p:spPr bwMode="auto">
          <a:xfrm rot="20051261">
            <a:off x="5527676" y="1124039"/>
            <a:ext cx="175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63 לפנה"ס</a:t>
            </a:r>
          </a:p>
          <a:p>
            <a:pPr algn="ctr" rtl="1" eaLnBrk="1" hangingPunct="1">
              <a:spcBef>
                <a:spcPct val="0"/>
              </a:spcBef>
              <a:buFontTx/>
              <a:buNone/>
            </a:pPr>
            <a:r>
              <a:rPr lang="he-IL" altLang="en-US" sz="1200" dirty="0">
                <a:latin typeface="Arial" panose="020B0604020202020204" pitchFamily="34" charset="0"/>
              </a:rPr>
              <a:t>הכיבוש הרומי</a:t>
            </a:r>
            <a:endParaRPr lang="en-US" altLang="en-US" sz="1200" dirty="0">
              <a:latin typeface="Arial" panose="020B0604020202020204" pitchFamily="34" charset="0"/>
            </a:endParaRPr>
          </a:p>
        </p:txBody>
      </p:sp>
      <p:sp>
        <p:nvSpPr>
          <p:cNvPr id="66" name="Rectangle 65">
            <a:extLst>
              <a:ext uri="{FF2B5EF4-FFF2-40B4-BE49-F238E27FC236}">
                <a16:creationId xmlns:a16="http://schemas.microsoft.com/office/drawing/2014/main" id="{A5D03CE3-D256-4231-A306-4ADF32CCE716}"/>
              </a:ext>
            </a:extLst>
          </p:cNvPr>
          <p:cNvSpPr>
            <a:spLocks noChangeArrowheads="1"/>
          </p:cNvSpPr>
          <p:nvPr/>
        </p:nvSpPr>
        <p:spPr bwMode="auto">
          <a:xfrm rot="20051261">
            <a:off x="4657969" y="1142051"/>
            <a:ext cx="1370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70 לסה"נ</a:t>
            </a:r>
          </a:p>
          <a:p>
            <a:pPr algn="ctr" rtl="1" eaLnBrk="1" hangingPunct="1">
              <a:spcBef>
                <a:spcPct val="0"/>
              </a:spcBef>
              <a:buFontTx/>
              <a:buNone/>
            </a:pPr>
            <a:r>
              <a:rPr lang="he-IL" altLang="en-US" sz="1200" dirty="0">
                <a:latin typeface="Arial" panose="020B0604020202020204" pitchFamily="34" charset="0"/>
              </a:rPr>
              <a:t>חורבן הבית השני</a:t>
            </a:r>
            <a:endParaRPr lang="en-US" altLang="en-US" sz="1200" dirty="0">
              <a:latin typeface="Arial" panose="020B0604020202020204" pitchFamily="34" charset="0"/>
            </a:endParaRPr>
          </a:p>
        </p:txBody>
      </p:sp>
      <p:sp>
        <p:nvSpPr>
          <p:cNvPr id="67" name="Rectangle 66">
            <a:extLst>
              <a:ext uri="{FF2B5EF4-FFF2-40B4-BE49-F238E27FC236}">
                <a16:creationId xmlns:a16="http://schemas.microsoft.com/office/drawing/2014/main" id="{BA867B5F-E200-4F6E-97EE-86719F96B199}"/>
              </a:ext>
            </a:extLst>
          </p:cNvPr>
          <p:cNvSpPr>
            <a:spLocks noChangeArrowheads="1"/>
          </p:cNvSpPr>
          <p:nvPr/>
        </p:nvSpPr>
        <p:spPr bwMode="auto">
          <a:xfrm rot="20051261">
            <a:off x="3505660" y="1145469"/>
            <a:ext cx="1644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324 לסה"נ</a:t>
            </a:r>
          </a:p>
          <a:p>
            <a:pPr algn="ctr" rtl="1" eaLnBrk="1" hangingPunct="1">
              <a:spcBef>
                <a:spcPct val="0"/>
              </a:spcBef>
              <a:buFontTx/>
              <a:buNone/>
            </a:pPr>
            <a:r>
              <a:rPr lang="he-IL" altLang="en-US" sz="1200" dirty="0">
                <a:latin typeface="Arial" panose="020B0604020202020204" pitchFamily="34" charset="0"/>
              </a:rPr>
              <a:t>איחוד האימפריה תחת קונסטנטינוס</a:t>
            </a:r>
            <a:endParaRPr lang="en-US" altLang="en-US" sz="1200" dirty="0">
              <a:latin typeface="Arial" panose="020B0604020202020204" pitchFamily="34" charset="0"/>
            </a:endParaRPr>
          </a:p>
        </p:txBody>
      </p:sp>
      <p:sp>
        <p:nvSpPr>
          <p:cNvPr id="69" name="Right Brace 68">
            <a:extLst>
              <a:ext uri="{FF2B5EF4-FFF2-40B4-BE49-F238E27FC236}">
                <a16:creationId xmlns:a16="http://schemas.microsoft.com/office/drawing/2014/main" id="{C758C575-F402-44C7-AAB3-817EC52DDAC5}"/>
              </a:ext>
            </a:extLst>
          </p:cNvPr>
          <p:cNvSpPr/>
          <p:nvPr/>
        </p:nvSpPr>
        <p:spPr>
          <a:xfrm rot="5400000">
            <a:off x="5424536" y="3224252"/>
            <a:ext cx="3019328" cy="2743200"/>
          </a:xfrm>
          <a:prstGeom prst="rightBrace">
            <a:avLst>
              <a:gd name="adj1" fmla="val 116252"/>
              <a:gd name="adj2" fmla="val 47693"/>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0" name="Right Brace 69">
            <a:extLst>
              <a:ext uri="{FF2B5EF4-FFF2-40B4-BE49-F238E27FC236}">
                <a16:creationId xmlns:a16="http://schemas.microsoft.com/office/drawing/2014/main" id="{057F32EC-08E8-4436-90A9-644A2062BECD}"/>
              </a:ext>
            </a:extLst>
          </p:cNvPr>
          <p:cNvSpPr/>
          <p:nvPr/>
        </p:nvSpPr>
        <p:spPr>
          <a:xfrm rot="5400000">
            <a:off x="2791115" y="3266873"/>
            <a:ext cx="2952170" cy="2590800"/>
          </a:xfrm>
          <a:prstGeom prst="rightBrace">
            <a:avLst>
              <a:gd name="adj1" fmla="val 116252"/>
              <a:gd name="adj2" fmla="val 47693"/>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1" name="Rectangle 70">
            <a:extLst>
              <a:ext uri="{FF2B5EF4-FFF2-40B4-BE49-F238E27FC236}">
                <a16:creationId xmlns:a16="http://schemas.microsoft.com/office/drawing/2014/main" id="{0FBA751D-F57D-4D78-AFEF-A463E76AC8BF}"/>
              </a:ext>
            </a:extLst>
          </p:cNvPr>
          <p:cNvSpPr>
            <a:spLocks noChangeArrowheads="1"/>
          </p:cNvSpPr>
          <p:nvPr/>
        </p:nvSpPr>
        <p:spPr bwMode="auto">
          <a:xfrm>
            <a:off x="6096000" y="6096000"/>
            <a:ext cx="220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b="1" dirty="0">
                <a:solidFill>
                  <a:srgbClr val="FFFF00"/>
                </a:solidFill>
                <a:latin typeface="Arial" panose="020B0604020202020204" pitchFamily="34" charset="0"/>
              </a:rPr>
              <a:t> תקופת הבית השני</a:t>
            </a:r>
            <a:endParaRPr lang="en-US" altLang="en-US" sz="2000" b="1" dirty="0">
              <a:solidFill>
                <a:srgbClr val="FFFF00"/>
              </a:solidFill>
              <a:latin typeface="Arial" panose="020B0604020202020204" pitchFamily="34" charset="0"/>
            </a:endParaRPr>
          </a:p>
        </p:txBody>
      </p:sp>
      <p:sp>
        <p:nvSpPr>
          <p:cNvPr id="72" name="Rectangle 71">
            <a:extLst>
              <a:ext uri="{FF2B5EF4-FFF2-40B4-BE49-F238E27FC236}">
                <a16:creationId xmlns:a16="http://schemas.microsoft.com/office/drawing/2014/main" id="{3871B544-AC45-4683-A78D-6D408867956D}"/>
              </a:ext>
            </a:extLst>
          </p:cNvPr>
          <p:cNvSpPr>
            <a:spLocks noChangeArrowheads="1"/>
          </p:cNvSpPr>
          <p:nvPr/>
        </p:nvSpPr>
        <p:spPr bwMode="auto">
          <a:xfrm>
            <a:off x="2924176" y="6089609"/>
            <a:ext cx="281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b="1" dirty="0">
                <a:solidFill>
                  <a:srgbClr val="FFFF00"/>
                </a:solidFill>
                <a:latin typeface="Arial" panose="020B0604020202020204" pitchFamily="34" charset="0"/>
              </a:rPr>
              <a:t> התקופה הרומית המאוחרת–ביזנטית</a:t>
            </a:r>
            <a:endParaRPr lang="en-US" altLang="en-US" sz="2000" b="1" dirty="0">
              <a:solidFill>
                <a:srgbClr val="FFFF00"/>
              </a:solidFill>
              <a:latin typeface="Arial" panose="020B0604020202020204" pitchFamily="34" charset="0"/>
            </a:endParaRPr>
          </a:p>
        </p:txBody>
      </p:sp>
      <p:sp>
        <p:nvSpPr>
          <p:cNvPr id="41" name="Rectangle 40">
            <a:extLst>
              <a:ext uri="{FF2B5EF4-FFF2-40B4-BE49-F238E27FC236}">
                <a16:creationId xmlns:a16="http://schemas.microsoft.com/office/drawing/2014/main" id="{2D49D730-DD94-42ED-AF30-DDA50A857A52}"/>
              </a:ext>
            </a:extLst>
          </p:cNvPr>
          <p:cNvSpPr>
            <a:spLocks noChangeArrowheads="1"/>
          </p:cNvSpPr>
          <p:nvPr/>
        </p:nvSpPr>
        <p:spPr bwMode="auto">
          <a:xfrm rot="20051261">
            <a:off x="5829742" y="1908386"/>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164 לפנה"ס</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מרד החשמונאים</a:t>
            </a:r>
          </a:p>
        </p:txBody>
      </p:sp>
      <p:cxnSp>
        <p:nvCxnSpPr>
          <p:cNvPr id="47" name="Straight Connector 46">
            <a:extLst>
              <a:ext uri="{FF2B5EF4-FFF2-40B4-BE49-F238E27FC236}">
                <a16:creationId xmlns:a16="http://schemas.microsoft.com/office/drawing/2014/main" id="{E1B92E6A-4CD1-429F-95FB-ABB266BA3561}"/>
              </a:ext>
            </a:extLst>
          </p:cNvPr>
          <p:cNvCxnSpPr>
            <a:cxnSpLocks/>
          </p:cNvCxnSpPr>
          <p:nvPr/>
        </p:nvCxnSpPr>
        <p:spPr>
          <a:xfrm>
            <a:off x="5946775" y="2705100"/>
            <a:ext cx="0" cy="533400"/>
          </a:xfrm>
          <a:prstGeom prst="line">
            <a:avLst/>
          </a:prstGeom>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55664D08-20CD-466E-AB18-BF3F38870A24}"/>
              </a:ext>
            </a:extLst>
          </p:cNvPr>
          <p:cNvSpPr>
            <a:spLocks noChangeArrowheads="1"/>
          </p:cNvSpPr>
          <p:nvPr/>
        </p:nvSpPr>
        <p:spPr bwMode="auto">
          <a:xfrm rot="20051261">
            <a:off x="4936684" y="2050350"/>
            <a:ext cx="175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1 לפנה"ס</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לידת ישו</a:t>
            </a:r>
          </a:p>
        </p:txBody>
      </p:sp>
      <p:cxnSp>
        <p:nvCxnSpPr>
          <p:cNvPr id="51" name="Straight Connector 50">
            <a:extLst>
              <a:ext uri="{FF2B5EF4-FFF2-40B4-BE49-F238E27FC236}">
                <a16:creationId xmlns:a16="http://schemas.microsoft.com/office/drawing/2014/main" id="{A3ECD854-87BE-4DC0-832B-FE265552688D}"/>
              </a:ext>
            </a:extLst>
          </p:cNvPr>
          <p:cNvCxnSpPr>
            <a:cxnSpLocks/>
          </p:cNvCxnSpPr>
          <p:nvPr/>
        </p:nvCxnSpPr>
        <p:spPr>
          <a:xfrm>
            <a:off x="5943600" y="3581400"/>
            <a:ext cx="0" cy="32766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4" name="Rectangle 31">
            <a:extLst>
              <a:ext uri="{FF2B5EF4-FFF2-40B4-BE49-F238E27FC236}">
                <a16:creationId xmlns:a16="http://schemas.microsoft.com/office/drawing/2014/main" id="{FC2089C9-BC25-41DE-A48F-EC60D4E2169A}"/>
              </a:ext>
            </a:extLst>
          </p:cNvPr>
          <p:cNvSpPr>
            <a:spLocks noChangeArrowheads="1"/>
          </p:cNvSpPr>
          <p:nvPr/>
        </p:nvSpPr>
        <p:spPr bwMode="auto">
          <a:xfrm>
            <a:off x="3962400" y="57150"/>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לספירה (לסה"נ) </a:t>
            </a:r>
            <a:endParaRPr lang="en-US" altLang="en-US" sz="2000" dirty="0">
              <a:latin typeface="Arial" panose="020B0604020202020204" pitchFamily="34" charset="0"/>
            </a:endParaRPr>
          </a:p>
        </p:txBody>
      </p:sp>
      <p:cxnSp>
        <p:nvCxnSpPr>
          <p:cNvPr id="56" name="Straight Arrow Connector 55">
            <a:extLst>
              <a:ext uri="{FF2B5EF4-FFF2-40B4-BE49-F238E27FC236}">
                <a16:creationId xmlns:a16="http://schemas.microsoft.com/office/drawing/2014/main" id="{704B0CA7-DF46-4D89-8120-B967CF2F5B1F}"/>
              </a:ext>
            </a:extLst>
          </p:cNvPr>
          <p:cNvCxnSpPr/>
          <p:nvPr/>
        </p:nvCxnSpPr>
        <p:spPr>
          <a:xfrm flipH="1">
            <a:off x="2209800" y="304800"/>
            <a:ext cx="18288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Rectangle 31">
            <a:extLst>
              <a:ext uri="{FF2B5EF4-FFF2-40B4-BE49-F238E27FC236}">
                <a16:creationId xmlns:a16="http://schemas.microsoft.com/office/drawing/2014/main" id="{54F2B72C-305F-46AF-ABEB-92F448BC49DA}"/>
              </a:ext>
            </a:extLst>
          </p:cNvPr>
          <p:cNvSpPr>
            <a:spLocks noChangeArrowheads="1"/>
          </p:cNvSpPr>
          <p:nvPr/>
        </p:nvSpPr>
        <p:spPr bwMode="auto">
          <a:xfrm>
            <a:off x="6019800" y="76200"/>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לפני הספירה (לפנה"ס) </a:t>
            </a:r>
            <a:endParaRPr lang="en-US" altLang="en-US" sz="2000" dirty="0">
              <a:latin typeface="Arial" panose="020B0604020202020204" pitchFamily="34" charset="0"/>
            </a:endParaRPr>
          </a:p>
        </p:txBody>
      </p:sp>
      <p:cxnSp>
        <p:nvCxnSpPr>
          <p:cNvPr id="60" name="Straight Arrow Connector 59">
            <a:extLst>
              <a:ext uri="{FF2B5EF4-FFF2-40B4-BE49-F238E27FC236}">
                <a16:creationId xmlns:a16="http://schemas.microsoft.com/office/drawing/2014/main" id="{8C672A3F-1724-401E-8095-E4C3D730B4C4}"/>
              </a:ext>
            </a:extLst>
          </p:cNvPr>
          <p:cNvCxnSpPr/>
          <p:nvPr/>
        </p:nvCxnSpPr>
        <p:spPr>
          <a:xfrm>
            <a:off x="8534400" y="304800"/>
            <a:ext cx="14478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3E8FBF-8F8D-46EB-AD78-B6DE6296C19F}"/>
              </a:ext>
            </a:extLst>
          </p:cNvPr>
          <p:cNvCxnSpPr/>
          <p:nvPr/>
        </p:nvCxnSpPr>
        <p:spPr>
          <a:xfrm>
            <a:off x="8307388" y="2444839"/>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ACB5028E-08DD-483C-9C43-CA2CF9EEAA76}"/>
              </a:ext>
            </a:extLst>
          </p:cNvPr>
          <p:cNvSpPr>
            <a:spLocks noChangeArrowheads="1"/>
          </p:cNvSpPr>
          <p:nvPr/>
        </p:nvSpPr>
        <p:spPr bwMode="auto">
          <a:xfrm rot="20051261">
            <a:off x="7137401" y="1995577"/>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516 לפנה"ס (לערך)</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שיבת ציון ובניין בית המקדש השני</a:t>
            </a:r>
          </a:p>
        </p:txBody>
      </p:sp>
      <p:cxnSp>
        <p:nvCxnSpPr>
          <p:cNvPr id="55" name="Straight Connector 54">
            <a:extLst>
              <a:ext uri="{FF2B5EF4-FFF2-40B4-BE49-F238E27FC236}">
                <a16:creationId xmlns:a16="http://schemas.microsoft.com/office/drawing/2014/main" id="{E83E56A4-53BF-40ED-A464-2C7A0BE49ED1}"/>
              </a:ext>
            </a:extLst>
          </p:cNvPr>
          <p:cNvCxnSpPr>
            <a:cxnSpLocks/>
          </p:cNvCxnSpPr>
          <p:nvPr/>
        </p:nvCxnSpPr>
        <p:spPr>
          <a:xfrm>
            <a:off x="5943600" y="0"/>
            <a:ext cx="0" cy="187923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304D8116-78E6-4FA8-85FA-C1F42490199E}"/>
              </a:ext>
            </a:extLst>
          </p:cNvPr>
          <p:cNvSpPr/>
          <p:nvPr/>
        </p:nvSpPr>
        <p:spPr>
          <a:xfrm>
            <a:off x="609600" y="2895600"/>
            <a:ext cx="76200" cy="184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5" name="Rectangle 74">
            <a:extLst>
              <a:ext uri="{FF2B5EF4-FFF2-40B4-BE49-F238E27FC236}">
                <a16:creationId xmlns:a16="http://schemas.microsoft.com/office/drawing/2014/main" id="{9661B764-BF98-41DD-8322-67AD6418B3F8}"/>
              </a:ext>
            </a:extLst>
          </p:cNvPr>
          <p:cNvSpPr/>
          <p:nvPr/>
        </p:nvSpPr>
        <p:spPr>
          <a:xfrm>
            <a:off x="762000" y="2895600"/>
            <a:ext cx="666750" cy="184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6" name="Rectangle 75">
            <a:extLst>
              <a:ext uri="{FF2B5EF4-FFF2-40B4-BE49-F238E27FC236}">
                <a16:creationId xmlns:a16="http://schemas.microsoft.com/office/drawing/2014/main" id="{BE1E0BD2-57F4-45B1-9348-1A131BE0C7A5}"/>
              </a:ext>
            </a:extLst>
          </p:cNvPr>
          <p:cNvSpPr/>
          <p:nvPr/>
        </p:nvSpPr>
        <p:spPr>
          <a:xfrm>
            <a:off x="457200" y="2895600"/>
            <a:ext cx="76200" cy="184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3" name="Rectangle 92">
            <a:extLst>
              <a:ext uri="{FF2B5EF4-FFF2-40B4-BE49-F238E27FC236}">
                <a16:creationId xmlns:a16="http://schemas.microsoft.com/office/drawing/2014/main" id="{48063C59-3A30-4B85-9873-7F3065F05024}"/>
              </a:ext>
            </a:extLst>
          </p:cNvPr>
          <p:cNvSpPr>
            <a:spLocks noChangeArrowheads="1"/>
          </p:cNvSpPr>
          <p:nvPr/>
        </p:nvSpPr>
        <p:spPr bwMode="auto">
          <a:xfrm rot="20051261">
            <a:off x="2255409" y="1288012"/>
            <a:ext cx="1370013" cy="46196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640 לסה"נ</a:t>
            </a:r>
          </a:p>
          <a:p>
            <a:pPr algn="ctr" rtl="1" eaLnBrk="1" hangingPunct="1">
              <a:spcBef>
                <a:spcPct val="0"/>
              </a:spcBef>
              <a:buFontTx/>
              <a:buNone/>
            </a:pPr>
            <a:r>
              <a:rPr lang="he-IL" altLang="en-US" sz="1200" dirty="0">
                <a:latin typeface="Arial" panose="020B0604020202020204" pitchFamily="34" charset="0"/>
              </a:rPr>
              <a:t>הכיבוש המוסלמי</a:t>
            </a:r>
            <a:endParaRPr lang="en-US" altLang="en-US" sz="1200" dirty="0">
              <a:latin typeface="Arial" panose="020B0604020202020204" pitchFamily="34" charset="0"/>
            </a:endParaRPr>
          </a:p>
        </p:txBody>
      </p:sp>
      <p:cxnSp>
        <p:nvCxnSpPr>
          <p:cNvPr id="98" name="Straight Connector 97">
            <a:extLst>
              <a:ext uri="{FF2B5EF4-FFF2-40B4-BE49-F238E27FC236}">
                <a16:creationId xmlns:a16="http://schemas.microsoft.com/office/drawing/2014/main" id="{4C90D2A2-6077-4DD5-944F-BDBC3AC6E278}"/>
              </a:ext>
            </a:extLst>
          </p:cNvPr>
          <p:cNvCxnSpPr/>
          <p:nvPr/>
        </p:nvCxnSpPr>
        <p:spPr>
          <a:xfrm>
            <a:off x="5030788" y="2478176"/>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BDE88FD1-E912-4612-8A02-F5098B151C19}"/>
              </a:ext>
            </a:extLst>
          </p:cNvPr>
          <p:cNvSpPr>
            <a:spLocks noChangeArrowheads="1"/>
          </p:cNvSpPr>
          <p:nvPr/>
        </p:nvSpPr>
        <p:spPr bwMode="auto">
          <a:xfrm rot="20051261">
            <a:off x="4069421" y="1993175"/>
            <a:ext cx="1752600" cy="461962"/>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135 לסה"נ</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מרד בר כוכבא</a:t>
            </a:r>
          </a:p>
        </p:txBody>
      </p:sp>
      <p:cxnSp>
        <p:nvCxnSpPr>
          <p:cNvPr id="106" name="Straight Connector 105">
            <a:extLst>
              <a:ext uri="{FF2B5EF4-FFF2-40B4-BE49-F238E27FC236}">
                <a16:creationId xmlns:a16="http://schemas.microsoft.com/office/drawing/2014/main" id="{CC942F00-F166-4A7D-BE53-15C2C2E7D6FC}"/>
              </a:ext>
            </a:extLst>
          </p:cNvPr>
          <p:cNvCxnSpPr/>
          <p:nvPr/>
        </p:nvCxnSpPr>
        <p:spPr>
          <a:xfrm>
            <a:off x="6783388" y="2444839"/>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108" name="Rectangle 29">
            <a:extLst>
              <a:ext uri="{FF2B5EF4-FFF2-40B4-BE49-F238E27FC236}">
                <a16:creationId xmlns:a16="http://schemas.microsoft.com/office/drawing/2014/main" id="{D7170BAC-FF1A-402D-8B9C-588382275221}"/>
              </a:ext>
            </a:extLst>
          </p:cNvPr>
          <p:cNvSpPr>
            <a:spLocks noChangeArrowheads="1"/>
          </p:cNvSpPr>
          <p:nvPr/>
        </p:nvSpPr>
        <p:spPr bwMode="auto">
          <a:xfrm>
            <a:off x="6041798" y="3086188"/>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הלניסטית</a:t>
            </a:r>
            <a:endParaRPr lang="en-US" altLang="en-US" sz="2000" dirty="0">
              <a:latin typeface="Arial" panose="020B0604020202020204" pitchFamily="34" charset="0"/>
            </a:endParaRPr>
          </a:p>
        </p:txBody>
      </p:sp>
      <p:sp>
        <p:nvSpPr>
          <p:cNvPr id="57" name="Right Brace 68">
            <a:extLst>
              <a:ext uri="{FF2B5EF4-FFF2-40B4-BE49-F238E27FC236}">
                <a16:creationId xmlns:a16="http://schemas.microsoft.com/office/drawing/2014/main" id="{ADEAA8A0-B9A4-4628-B12B-2ECB8F7672B2}"/>
              </a:ext>
            </a:extLst>
          </p:cNvPr>
          <p:cNvSpPr/>
          <p:nvPr/>
        </p:nvSpPr>
        <p:spPr>
          <a:xfrm rot="5400000">
            <a:off x="8405413" y="3730265"/>
            <a:ext cx="1253224" cy="1289051"/>
          </a:xfrm>
          <a:prstGeom prst="rightBrace">
            <a:avLst>
              <a:gd name="adj1" fmla="val 116252"/>
              <a:gd name="adj2" fmla="val 45684"/>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3" name="תיבת טקסט 2">
            <a:extLst>
              <a:ext uri="{FF2B5EF4-FFF2-40B4-BE49-F238E27FC236}">
                <a16:creationId xmlns:a16="http://schemas.microsoft.com/office/drawing/2014/main" id="{EECB8BAD-C112-46D9-A310-037C4E94AE77}"/>
              </a:ext>
            </a:extLst>
          </p:cNvPr>
          <p:cNvSpPr txBox="1"/>
          <p:nvPr/>
        </p:nvSpPr>
        <p:spPr>
          <a:xfrm>
            <a:off x="8062173" y="5097462"/>
            <a:ext cx="1920027" cy="646331"/>
          </a:xfrm>
          <a:prstGeom prst="rect">
            <a:avLst/>
          </a:prstGeom>
          <a:noFill/>
        </p:spPr>
        <p:txBody>
          <a:bodyPr wrap="square" rtlCol="1">
            <a:spAutoFit/>
          </a:bodyPr>
          <a:lstStyle/>
          <a:p>
            <a:pPr algn="ctr" rtl="1"/>
            <a:r>
              <a:rPr lang="he-IL" dirty="0">
                <a:solidFill>
                  <a:srgbClr val="00B0F0"/>
                </a:solidFill>
              </a:rPr>
              <a:t>ספרות המקרא הקלאסית</a:t>
            </a:r>
          </a:p>
        </p:txBody>
      </p:sp>
      <p:sp>
        <p:nvSpPr>
          <p:cNvPr id="58" name="Right Brace 68">
            <a:extLst>
              <a:ext uri="{FF2B5EF4-FFF2-40B4-BE49-F238E27FC236}">
                <a16:creationId xmlns:a16="http://schemas.microsoft.com/office/drawing/2014/main" id="{9C1030C1-B0FE-467F-B8D6-7227F26598F1}"/>
              </a:ext>
            </a:extLst>
          </p:cNvPr>
          <p:cNvSpPr/>
          <p:nvPr/>
        </p:nvSpPr>
        <p:spPr>
          <a:xfrm rot="5400000">
            <a:off x="7034662" y="3730262"/>
            <a:ext cx="1253224" cy="1289051"/>
          </a:xfrm>
          <a:prstGeom prst="rightBrace">
            <a:avLst>
              <a:gd name="adj1" fmla="val 116252"/>
              <a:gd name="adj2" fmla="val 47162"/>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61" name="תיבת טקסט 60">
            <a:extLst>
              <a:ext uri="{FF2B5EF4-FFF2-40B4-BE49-F238E27FC236}">
                <a16:creationId xmlns:a16="http://schemas.microsoft.com/office/drawing/2014/main" id="{FCCDF897-3DDC-45A4-8594-7B1581E37D20}"/>
              </a:ext>
            </a:extLst>
          </p:cNvPr>
          <p:cNvSpPr txBox="1"/>
          <p:nvPr/>
        </p:nvSpPr>
        <p:spPr>
          <a:xfrm>
            <a:off x="6701260" y="5104661"/>
            <a:ext cx="1920027" cy="646331"/>
          </a:xfrm>
          <a:prstGeom prst="rect">
            <a:avLst/>
          </a:prstGeom>
          <a:noFill/>
        </p:spPr>
        <p:txBody>
          <a:bodyPr wrap="square" rtlCol="1">
            <a:spAutoFit/>
          </a:bodyPr>
          <a:lstStyle/>
          <a:p>
            <a:pPr algn="ctr" rtl="1"/>
            <a:r>
              <a:rPr lang="he-IL" dirty="0">
                <a:solidFill>
                  <a:srgbClr val="00B0F0"/>
                </a:solidFill>
              </a:rPr>
              <a:t>ספרות המקרא המאוחרת</a:t>
            </a:r>
          </a:p>
        </p:txBody>
      </p:sp>
      <p:sp>
        <p:nvSpPr>
          <p:cNvPr id="68" name="Right Brace 68">
            <a:extLst>
              <a:ext uri="{FF2B5EF4-FFF2-40B4-BE49-F238E27FC236}">
                <a16:creationId xmlns:a16="http://schemas.microsoft.com/office/drawing/2014/main" id="{6C5EEDBA-C255-4EFA-B770-07FE923A90B0}"/>
              </a:ext>
            </a:extLst>
          </p:cNvPr>
          <p:cNvSpPr/>
          <p:nvPr/>
        </p:nvSpPr>
        <p:spPr>
          <a:xfrm rot="5400000">
            <a:off x="5920523" y="3268703"/>
            <a:ext cx="1231901" cy="2233498"/>
          </a:xfrm>
          <a:prstGeom prst="rightBrace">
            <a:avLst>
              <a:gd name="adj1" fmla="val 116252"/>
              <a:gd name="adj2" fmla="val 49379"/>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3" name="תיבת טקסט 72">
            <a:extLst>
              <a:ext uri="{FF2B5EF4-FFF2-40B4-BE49-F238E27FC236}">
                <a16:creationId xmlns:a16="http://schemas.microsoft.com/office/drawing/2014/main" id="{C99D3A21-8136-4296-8386-CCF707F92740}"/>
              </a:ext>
            </a:extLst>
          </p:cNvPr>
          <p:cNvSpPr txBox="1"/>
          <p:nvPr/>
        </p:nvSpPr>
        <p:spPr>
          <a:xfrm>
            <a:off x="5562600" y="5105471"/>
            <a:ext cx="1920027" cy="646331"/>
          </a:xfrm>
          <a:prstGeom prst="rect">
            <a:avLst/>
          </a:prstGeom>
          <a:noFill/>
        </p:spPr>
        <p:txBody>
          <a:bodyPr wrap="square" rtlCol="1">
            <a:spAutoFit/>
          </a:bodyPr>
          <a:lstStyle/>
          <a:p>
            <a:pPr algn="ctr" rtl="1"/>
            <a:r>
              <a:rPr lang="he-IL" dirty="0">
                <a:solidFill>
                  <a:srgbClr val="00B0F0"/>
                </a:solidFill>
              </a:rPr>
              <a:t>הספרים </a:t>
            </a:r>
          </a:p>
          <a:p>
            <a:pPr algn="ctr" rtl="1"/>
            <a:r>
              <a:rPr lang="he-IL" dirty="0">
                <a:solidFill>
                  <a:srgbClr val="00B0F0"/>
                </a:solidFill>
              </a:rPr>
              <a:t>החיצוניים</a:t>
            </a:r>
          </a:p>
        </p:txBody>
      </p:sp>
      <p:sp>
        <p:nvSpPr>
          <p:cNvPr id="77" name="Right Brace 68">
            <a:extLst>
              <a:ext uri="{FF2B5EF4-FFF2-40B4-BE49-F238E27FC236}">
                <a16:creationId xmlns:a16="http://schemas.microsoft.com/office/drawing/2014/main" id="{E6FFBE89-377F-4C41-8B77-597CB635E5B4}"/>
              </a:ext>
            </a:extLst>
          </p:cNvPr>
          <p:cNvSpPr/>
          <p:nvPr/>
        </p:nvSpPr>
        <p:spPr>
          <a:xfrm rot="5400000">
            <a:off x="4526543" y="3996745"/>
            <a:ext cx="1231900" cy="759989"/>
          </a:xfrm>
          <a:prstGeom prst="rightBrace">
            <a:avLst>
              <a:gd name="adj1" fmla="val 116252"/>
              <a:gd name="adj2" fmla="val 44366"/>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8" name="תיבת טקסט 77">
            <a:extLst>
              <a:ext uri="{FF2B5EF4-FFF2-40B4-BE49-F238E27FC236}">
                <a16:creationId xmlns:a16="http://schemas.microsoft.com/office/drawing/2014/main" id="{020D87AA-1BE6-429E-91A4-BDB5ECA5436D}"/>
              </a:ext>
            </a:extLst>
          </p:cNvPr>
          <p:cNvSpPr txBox="1"/>
          <p:nvPr/>
        </p:nvSpPr>
        <p:spPr>
          <a:xfrm>
            <a:off x="4267200" y="5108319"/>
            <a:ext cx="1920027" cy="369332"/>
          </a:xfrm>
          <a:prstGeom prst="rect">
            <a:avLst/>
          </a:prstGeom>
          <a:noFill/>
        </p:spPr>
        <p:txBody>
          <a:bodyPr wrap="square" rtlCol="1">
            <a:spAutoFit/>
          </a:bodyPr>
          <a:lstStyle/>
          <a:p>
            <a:pPr algn="ctr" rtl="1"/>
            <a:r>
              <a:rPr lang="he-IL" dirty="0">
                <a:solidFill>
                  <a:srgbClr val="00B0F0"/>
                </a:solidFill>
              </a:rPr>
              <a:t>משנה</a:t>
            </a:r>
          </a:p>
        </p:txBody>
      </p:sp>
      <p:sp>
        <p:nvSpPr>
          <p:cNvPr id="79" name="Right Brace 68">
            <a:extLst>
              <a:ext uri="{FF2B5EF4-FFF2-40B4-BE49-F238E27FC236}">
                <a16:creationId xmlns:a16="http://schemas.microsoft.com/office/drawing/2014/main" id="{D8B59C8C-67FC-4EDB-A123-154CC68F5DC8}"/>
              </a:ext>
            </a:extLst>
          </p:cNvPr>
          <p:cNvSpPr/>
          <p:nvPr/>
        </p:nvSpPr>
        <p:spPr>
          <a:xfrm rot="5400000">
            <a:off x="3455859" y="3687632"/>
            <a:ext cx="1191656" cy="1435877"/>
          </a:xfrm>
          <a:prstGeom prst="rightBrace">
            <a:avLst>
              <a:gd name="adj1" fmla="val 116252"/>
              <a:gd name="adj2" fmla="val 47389"/>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80" name="תיבת טקסט 79">
            <a:extLst>
              <a:ext uri="{FF2B5EF4-FFF2-40B4-BE49-F238E27FC236}">
                <a16:creationId xmlns:a16="http://schemas.microsoft.com/office/drawing/2014/main" id="{B6A535A6-BACE-4036-A7C5-65A3EDB29239}"/>
              </a:ext>
            </a:extLst>
          </p:cNvPr>
          <p:cNvSpPr txBox="1"/>
          <p:nvPr/>
        </p:nvSpPr>
        <p:spPr>
          <a:xfrm>
            <a:off x="3139760" y="5120525"/>
            <a:ext cx="1920027" cy="369332"/>
          </a:xfrm>
          <a:prstGeom prst="rect">
            <a:avLst/>
          </a:prstGeom>
          <a:noFill/>
        </p:spPr>
        <p:txBody>
          <a:bodyPr wrap="square" rtlCol="1">
            <a:spAutoFit/>
          </a:bodyPr>
          <a:lstStyle/>
          <a:p>
            <a:pPr algn="ctr" rtl="1"/>
            <a:r>
              <a:rPr lang="he-IL" dirty="0">
                <a:solidFill>
                  <a:srgbClr val="00B0F0"/>
                </a:solidFill>
              </a:rPr>
              <a:t>תלמוד</a:t>
            </a:r>
          </a:p>
        </p:txBody>
      </p:sp>
    </p:spTree>
    <p:extLst>
      <p:ext uri="{BB962C8B-B14F-4D97-AF65-F5344CB8AC3E}">
        <p14:creationId xmlns:p14="http://schemas.microsoft.com/office/powerpoint/2010/main" val="405794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http://upload.wikimedia.org/wikipedia/commons/4/40/MacedonEmpire.jpg">
            <a:extLst>
              <a:ext uri="{FF2B5EF4-FFF2-40B4-BE49-F238E27FC236}">
                <a16:creationId xmlns:a16="http://schemas.microsoft.com/office/drawing/2014/main" id="{205D30CC-A400-42AD-A451-A0A0884ED6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805" y="0"/>
            <a:ext cx="11481556" cy="685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a:extLst>
              <a:ext uri="{FF2B5EF4-FFF2-40B4-BE49-F238E27FC236}">
                <a16:creationId xmlns:a16="http://schemas.microsoft.com/office/drawing/2014/main" id="{B6DF9BB3-F82D-41C9-83D8-34C7CC2F318D}"/>
              </a:ext>
            </a:extLst>
          </p:cNvPr>
          <p:cNvSpPr>
            <a:spLocks noChangeArrowheads="1"/>
          </p:cNvSpPr>
          <p:nvPr/>
        </p:nvSpPr>
        <p:spPr bwMode="auto">
          <a:xfrm>
            <a:off x="3487738" y="6248400"/>
            <a:ext cx="5046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a:solidFill>
                  <a:schemeClr val="bg1"/>
                </a:solidFill>
                <a:latin typeface="Arial" panose="020B0604020202020204" pitchFamily="34" charset="0"/>
              </a:rPr>
              <a:t>כיבושיו של אלכסנדר מוקדון 334–323 לפנה"ס) </a:t>
            </a:r>
            <a:endParaRPr lang="en-US" altLang="en-US" sz="2000">
              <a:solidFill>
                <a:schemeClr val="bg1"/>
              </a:solidFill>
              <a:latin typeface="Arial" panose="020B0604020202020204" pitchFamily="34" charset="0"/>
            </a:endParaRPr>
          </a:p>
        </p:txBody>
      </p:sp>
      <p:pic>
        <p:nvPicPr>
          <p:cNvPr id="2" name="Picture 4">
            <a:extLst>
              <a:ext uri="{FF2B5EF4-FFF2-40B4-BE49-F238E27FC236}">
                <a16:creationId xmlns:a16="http://schemas.microsoft.com/office/drawing/2014/main" id="{0AA8603C-BC3A-F054-4911-D04ED5AC04C9}"/>
              </a:ext>
            </a:extLst>
          </p:cNvPr>
          <p:cNvPicPr>
            <a:picLocks noChangeAspect="1"/>
          </p:cNvPicPr>
          <p:nvPr/>
        </p:nvPicPr>
        <p:blipFill>
          <a:blip r:embed="rId3"/>
          <a:stretch>
            <a:fillRect/>
          </a:stretch>
        </p:blipFill>
        <p:spPr>
          <a:xfrm>
            <a:off x="10163175" y="1"/>
            <a:ext cx="2028825" cy="255012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0D5A5-558C-4221-80AD-0F2676577E17}"/>
              </a:ext>
            </a:extLst>
          </p:cNvPr>
          <p:cNvSpPr>
            <a:spLocks noGrp="1"/>
          </p:cNvSpPr>
          <p:nvPr>
            <p:ph type="title"/>
          </p:nvPr>
        </p:nvSpPr>
        <p:spPr>
          <a:xfrm>
            <a:off x="838199" y="76204"/>
            <a:ext cx="10515600" cy="924334"/>
          </a:xfrm>
        </p:spPr>
        <p:txBody>
          <a:bodyPr/>
          <a:lstStyle/>
          <a:p>
            <a:pPr algn="ctr" rtl="1"/>
            <a:r>
              <a:rPr lang="he-IL" dirty="0"/>
              <a:t>חלוקת האימפריה לאחר קרב </a:t>
            </a:r>
            <a:r>
              <a:rPr lang="he-IL" dirty="0" err="1"/>
              <a:t>איפסוס</a:t>
            </a:r>
            <a:endParaRPr lang="en-US" dirty="0"/>
          </a:p>
        </p:txBody>
      </p:sp>
      <p:pic>
        <p:nvPicPr>
          <p:cNvPr id="2050" name="Picture 2" descr="https://upload.wikimedia.org/wikipedia/commons/thumb/1/13/Diadochi_HE.png/1920px-Diadochi_HE.png">
            <a:extLst>
              <a:ext uri="{FF2B5EF4-FFF2-40B4-BE49-F238E27FC236}">
                <a16:creationId xmlns:a16="http://schemas.microsoft.com/office/drawing/2014/main" id="{AB839EA2-06F5-448E-A7F9-F2B5311689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000538"/>
            <a:ext cx="12191999"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615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1026">
            <a:extLst>
              <a:ext uri="{FF2B5EF4-FFF2-40B4-BE49-F238E27FC236}">
                <a16:creationId xmlns:a16="http://schemas.microsoft.com/office/drawing/2014/main" id="{80DD5BAF-52FD-474B-BD16-51A2EB673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662" y="-322658"/>
            <a:ext cx="9210675" cy="630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1028">
            <a:extLst>
              <a:ext uri="{FF2B5EF4-FFF2-40B4-BE49-F238E27FC236}">
                <a16:creationId xmlns:a16="http://schemas.microsoft.com/office/drawing/2014/main" id="{ADB4434A-8EA2-402A-8794-DFEFD25618DD}"/>
              </a:ext>
            </a:extLst>
          </p:cNvPr>
          <p:cNvSpPr txBox="1">
            <a:spLocks noChangeArrowheads="1"/>
          </p:cNvSpPr>
          <p:nvPr/>
        </p:nvSpPr>
        <p:spPr bwMode="auto">
          <a:xfrm>
            <a:off x="2209800" y="-26988"/>
            <a:ext cx="7315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400">
                <a:solidFill>
                  <a:schemeClr val="bg1"/>
                </a:solidFill>
                <a:latin typeface="Arial" panose="020B0604020202020204" pitchFamily="34" charset="0"/>
              </a:rPr>
              <a:t>מבנים ציבוריים בעיר הלניסטית – בהדגמה על פּרִיאֵנֵה</a:t>
            </a:r>
          </a:p>
          <a:p>
            <a:pPr algn="ctr" rtl="1" eaLnBrk="1" hangingPunct="1">
              <a:spcBef>
                <a:spcPct val="0"/>
              </a:spcBef>
              <a:buFontTx/>
              <a:buNone/>
            </a:pPr>
            <a:r>
              <a:rPr lang="he-IL" altLang="en-US" sz="2000">
                <a:solidFill>
                  <a:schemeClr val="bg1"/>
                </a:solidFill>
                <a:latin typeface="Arial" panose="020B0604020202020204" pitchFamily="34" charset="0"/>
              </a:rPr>
              <a:t>מבני שלטון – חינוך – תרבות </a:t>
            </a:r>
            <a:r>
              <a:rPr lang="en-US" altLang="en-US" sz="2000">
                <a:solidFill>
                  <a:schemeClr val="bg1"/>
                </a:solidFill>
                <a:latin typeface="Arial" panose="020B0604020202020204" pitchFamily="34" charset="0"/>
              </a:rPr>
              <a:t>–</a:t>
            </a:r>
            <a:r>
              <a:rPr lang="he-IL" altLang="en-US" sz="2000">
                <a:solidFill>
                  <a:schemeClr val="bg1"/>
                </a:solidFill>
                <a:latin typeface="Arial" panose="020B0604020202020204" pitchFamily="34" charset="0"/>
              </a:rPr>
              <a:t> דת</a:t>
            </a:r>
            <a:endParaRPr lang="en-US" altLang="en-US" sz="2000">
              <a:solidFill>
                <a:schemeClr val="bg1"/>
              </a:solidFill>
              <a:latin typeface="Arial" panose="020B0604020202020204" pitchFamily="34" charset="0"/>
            </a:endParaRPr>
          </a:p>
        </p:txBody>
      </p:sp>
      <p:sp>
        <p:nvSpPr>
          <p:cNvPr id="122885" name="Text Box 1029">
            <a:extLst>
              <a:ext uri="{FF2B5EF4-FFF2-40B4-BE49-F238E27FC236}">
                <a16:creationId xmlns:a16="http://schemas.microsoft.com/office/drawing/2014/main" id="{74E2A892-672A-43DD-83F5-E48B530EFEA4}"/>
              </a:ext>
            </a:extLst>
          </p:cNvPr>
          <p:cNvSpPr txBox="1">
            <a:spLocks noChangeArrowheads="1"/>
          </p:cNvSpPr>
          <p:nvPr/>
        </p:nvSpPr>
        <p:spPr bwMode="auto">
          <a:xfrm>
            <a:off x="1830388" y="4005264"/>
            <a:ext cx="785812" cy="338137"/>
          </a:xfrm>
          <a:prstGeom prst="rect">
            <a:avLst/>
          </a:prstGeom>
          <a:solidFill>
            <a:schemeClr val="tx2">
              <a:lumMod val="60000"/>
              <a:lumOff val="40000"/>
            </a:schemeClr>
          </a:solidFill>
          <a:ln w="9525">
            <a:solidFill>
              <a:srgbClr val="FFFF00"/>
            </a:solidFill>
            <a:miter lim="800000"/>
            <a:headEnd/>
            <a:tailEnd/>
          </a:ln>
          <a:effectLst/>
        </p:spPr>
        <p:txBody>
          <a:bodyPr wrap="none">
            <a:spAutoFit/>
          </a:bodyPr>
          <a:lstStyle/>
          <a:p>
            <a:pPr algn="ctr" rtl="1" eaLnBrk="1" hangingPunct="1">
              <a:defRPr/>
            </a:pPr>
            <a:r>
              <a:rPr lang="he-IL" sz="1600" dirty="0" err="1">
                <a:solidFill>
                  <a:srgbClr val="FFFF00"/>
                </a:solidFill>
                <a:latin typeface="Arial" charset="0"/>
                <a:cs typeface="Arial" charset="0"/>
              </a:rPr>
              <a:t>גימנסיון</a:t>
            </a:r>
            <a:endParaRPr lang="en-US" sz="1600" dirty="0">
              <a:solidFill>
                <a:srgbClr val="FFFF00"/>
              </a:solidFill>
              <a:latin typeface="Arial" charset="0"/>
              <a:cs typeface="Arial" charset="0"/>
            </a:endParaRPr>
          </a:p>
        </p:txBody>
      </p:sp>
      <p:sp>
        <p:nvSpPr>
          <p:cNvPr id="35845" name="Line 1030">
            <a:extLst>
              <a:ext uri="{FF2B5EF4-FFF2-40B4-BE49-F238E27FC236}">
                <a16:creationId xmlns:a16="http://schemas.microsoft.com/office/drawing/2014/main" id="{C64D5D9A-0053-468A-B7C9-1AB41207E7DC}"/>
              </a:ext>
            </a:extLst>
          </p:cNvPr>
          <p:cNvSpPr>
            <a:spLocks noChangeShapeType="1"/>
          </p:cNvSpPr>
          <p:nvPr/>
        </p:nvSpPr>
        <p:spPr bwMode="auto">
          <a:xfrm>
            <a:off x="2362200" y="4343400"/>
            <a:ext cx="838200" cy="5334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2887" name="Text Box 1031">
            <a:extLst>
              <a:ext uri="{FF2B5EF4-FFF2-40B4-BE49-F238E27FC236}">
                <a16:creationId xmlns:a16="http://schemas.microsoft.com/office/drawing/2014/main" id="{22D8F7AF-DE47-4ACC-B204-42018E04FEAF}"/>
              </a:ext>
            </a:extLst>
          </p:cNvPr>
          <p:cNvSpPr txBox="1">
            <a:spLocks noChangeArrowheads="1"/>
          </p:cNvSpPr>
          <p:nvPr/>
        </p:nvSpPr>
        <p:spPr bwMode="auto">
          <a:xfrm>
            <a:off x="1663701" y="5867400"/>
            <a:ext cx="974725" cy="338138"/>
          </a:xfrm>
          <a:prstGeom prst="rect">
            <a:avLst/>
          </a:prstGeom>
          <a:solidFill>
            <a:schemeClr val="tx2">
              <a:lumMod val="60000"/>
              <a:lumOff val="40000"/>
            </a:schemeClr>
          </a:solidFill>
          <a:ln w="9525">
            <a:solidFill>
              <a:srgbClr val="FFFF00"/>
            </a:solidFill>
            <a:miter lim="800000"/>
            <a:headEnd/>
            <a:tailEnd/>
          </a:ln>
          <a:effectLst/>
        </p:spPr>
        <p:txBody>
          <a:bodyPr wrap="none">
            <a:spAutoFit/>
          </a:bodyPr>
          <a:lstStyle/>
          <a:p>
            <a:pPr algn="ctr" rtl="1" eaLnBrk="1" hangingPunct="1">
              <a:defRPr/>
            </a:pPr>
            <a:r>
              <a:rPr lang="he-IL" sz="1600" dirty="0" err="1">
                <a:solidFill>
                  <a:srgbClr val="FFFF00"/>
                </a:solidFill>
                <a:latin typeface="Arial" charset="0"/>
                <a:cs typeface="Arial" charset="0"/>
              </a:rPr>
              <a:t>פַּלֶאס</a:t>
            </a:r>
            <a:r>
              <a:rPr lang="he-IL" sz="1600" dirty="0">
                <a:solidFill>
                  <a:srgbClr val="FFFF00"/>
                </a:solidFill>
                <a:latin typeface="Arial" charset="0"/>
                <a:cs typeface="Arial" charset="0"/>
              </a:rPr>
              <a:t>טרָה</a:t>
            </a:r>
            <a:endParaRPr lang="en-US" sz="1600" dirty="0">
              <a:solidFill>
                <a:srgbClr val="FFFF00"/>
              </a:solidFill>
              <a:latin typeface="Arial" charset="0"/>
              <a:cs typeface="Arial" charset="0"/>
            </a:endParaRPr>
          </a:p>
        </p:txBody>
      </p:sp>
      <p:sp>
        <p:nvSpPr>
          <p:cNvPr id="35847" name="Line 1032">
            <a:extLst>
              <a:ext uri="{FF2B5EF4-FFF2-40B4-BE49-F238E27FC236}">
                <a16:creationId xmlns:a16="http://schemas.microsoft.com/office/drawing/2014/main" id="{98697706-53F3-40F2-B138-77D89CC3891B}"/>
              </a:ext>
            </a:extLst>
          </p:cNvPr>
          <p:cNvSpPr>
            <a:spLocks noChangeShapeType="1"/>
          </p:cNvSpPr>
          <p:nvPr/>
        </p:nvSpPr>
        <p:spPr bwMode="auto">
          <a:xfrm flipV="1">
            <a:off x="2438400" y="5257800"/>
            <a:ext cx="609600" cy="6096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2889" name="Text Box 1033">
            <a:extLst>
              <a:ext uri="{FF2B5EF4-FFF2-40B4-BE49-F238E27FC236}">
                <a16:creationId xmlns:a16="http://schemas.microsoft.com/office/drawing/2014/main" id="{C78BF1EC-8EBE-4A1A-822A-4E578314F84D}"/>
              </a:ext>
            </a:extLst>
          </p:cNvPr>
          <p:cNvSpPr txBox="1">
            <a:spLocks noChangeArrowheads="1"/>
          </p:cNvSpPr>
          <p:nvPr/>
        </p:nvSpPr>
        <p:spPr bwMode="auto">
          <a:xfrm>
            <a:off x="4008439" y="3692525"/>
            <a:ext cx="1144587" cy="338138"/>
          </a:xfrm>
          <a:prstGeom prst="rect">
            <a:avLst/>
          </a:prstGeom>
          <a:solidFill>
            <a:schemeClr val="tx2">
              <a:lumMod val="60000"/>
              <a:lumOff val="40000"/>
            </a:schemeClr>
          </a:solidFill>
          <a:ln w="9525">
            <a:solidFill>
              <a:srgbClr val="FFFF00"/>
            </a:solidFill>
            <a:miter lim="800000"/>
            <a:headEnd/>
            <a:tailEnd/>
          </a:ln>
          <a:effectLst/>
        </p:spPr>
        <p:txBody>
          <a:bodyPr wrap="none">
            <a:spAutoFit/>
          </a:bodyPr>
          <a:lstStyle/>
          <a:p>
            <a:pPr algn="ctr" rtl="1" eaLnBrk="1" hangingPunct="1">
              <a:defRPr/>
            </a:pPr>
            <a:r>
              <a:rPr lang="he-IL" sz="1600" dirty="0">
                <a:solidFill>
                  <a:srgbClr val="FFFF00"/>
                </a:solidFill>
                <a:latin typeface="Arial" charset="0"/>
                <a:cs typeface="Arial" charset="0"/>
              </a:rPr>
              <a:t>סטיו (</a:t>
            </a:r>
            <a:r>
              <a:rPr lang="en-US" sz="1600" dirty="0" err="1">
                <a:solidFill>
                  <a:srgbClr val="FFFF00"/>
                </a:solidFill>
                <a:latin typeface="Arial" charset="0"/>
                <a:cs typeface="Arial" charset="0"/>
              </a:rPr>
              <a:t>Stoa</a:t>
            </a:r>
            <a:r>
              <a:rPr lang="he-IL" sz="1600" dirty="0">
                <a:solidFill>
                  <a:srgbClr val="FFFF00"/>
                </a:solidFill>
                <a:latin typeface="Arial" charset="0"/>
                <a:cs typeface="Arial" charset="0"/>
              </a:rPr>
              <a:t>)</a:t>
            </a:r>
            <a:endParaRPr lang="en-US" sz="1600" dirty="0">
              <a:solidFill>
                <a:srgbClr val="FFFF00"/>
              </a:solidFill>
              <a:latin typeface="Arial" charset="0"/>
              <a:cs typeface="Arial" charset="0"/>
            </a:endParaRPr>
          </a:p>
        </p:txBody>
      </p:sp>
      <p:sp>
        <p:nvSpPr>
          <p:cNvPr id="35849" name="Line 1034">
            <a:extLst>
              <a:ext uri="{FF2B5EF4-FFF2-40B4-BE49-F238E27FC236}">
                <a16:creationId xmlns:a16="http://schemas.microsoft.com/office/drawing/2014/main" id="{D26239C4-FCB8-4D40-A29B-9B9CAE6ED5BF}"/>
              </a:ext>
            </a:extLst>
          </p:cNvPr>
          <p:cNvSpPr>
            <a:spLocks noChangeShapeType="1"/>
          </p:cNvSpPr>
          <p:nvPr/>
        </p:nvSpPr>
        <p:spPr bwMode="auto">
          <a:xfrm flipV="1">
            <a:off x="4632325" y="3048000"/>
            <a:ext cx="609600" cy="6096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50" name="Line 1036">
            <a:extLst>
              <a:ext uri="{FF2B5EF4-FFF2-40B4-BE49-F238E27FC236}">
                <a16:creationId xmlns:a16="http://schemas.microsoft.com/office/drawing/2014/main" id="{2F192FBA-D2B6-49F8-A3E2-E6277BF2842D}"/>
              </a:ext>
            </a:extLst>
          </p:cNvPr>
          <p:cNvSpPr>
            <a:spLocks noChangeShapeType="1"/>
          </p:cNvSpPr>
          <p:nvPr/>
        </p:nvSpPr>
        <p:spPr bwMode="auto">
          <a:xfrm flipV="1">
            <a:off x="3352800" y="3200400"/>
            <a:ext cx="1219200"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2893" name="Text Box 1037">
            <a:extLst>
              <a:ext uri="{FF2B5EF4-FFF2-40B4-BE49-F238E27FC236}">
                <a16:creationId xmlns:a16="http://schemas.microsoft.com/office/drawing/2014/main" id="{638B7EF3-4BD6-4F68-A666-852E48700084}"/>
              </a:ext>
            </a:extLst>
          </p:cNvPr>
          <p:cNvSpPr txBox="1">
            <a:spLocks noChangeArrowheads="1"/>
          </p:cNvSpPr>
          <p:nvPr/>
        </p:nvSpPr>
        <p:spPr bwMode="auto">
          <a:xfrm>
            <a:off x="2684464" y="3048000"/>
            <a:ext cx="668337" cy="338138"/>
          </a:xfrm>
          <a:prstGeom prst="rect">
            <a:avLst/>
          </a:prstGeom>
          <a:solidFill>
            <a:schemeClr val="tx2">
              <a:lumMod val="60000"/>
              <a:lumOff val="40000"/>
            </a:schemeClr>
          </a:solidFill>
          <a:ln w="9525">
            <a:solidFill>
              <a:srgbClr val="FFFF00"/>
            </a:solidFill>
            <a:miter lim="800000"/>
            <a:headEnd/>
            <a:tailEnd/>
          </a:ln>
          <a:effectLst/>
        </p:spPr>
        <p:txBody>
          <a:bodyPr wrap="none">
            <a:spAutoFit/>
          </a:bodyPr>
          <a:lstStyle/>
          <a:p>
            <a:pPr algn="ctr" rtl="1" eaLnBrk="1" hangingPunct="1">
              <a:defRPr/>
            </a:pPr>
            <a:r>
              <a:rPr lang="he-IL" sz="1600" dirty="0">
                <a:solidFill>
                  <a:srgbClr val="FFFF00"/>
                </a:solidFill>
                <a:latin typeface="Arial" charset="0"/>
                <a:cs typeface="Arial" charset="0"/>
              </a:rPr>
              <a:t>אגוּרָה</a:t>
            </a:r>
            <a:endParaRPr lang="en-US" sz="1600" dirty="0">
              <a:solidFill>
                <a:srgbClr val="FFFF00"/>
              </a:solidFill>
              <a:latin typeface="Arial" charset="0"/>
              <a:cs typeface="Arial" charset="0"/>
            </a:endParaRPr>
          </a:p>
        </p:txBody>
      </p:sp>
      <p:sp>
        <p:nvSpPr>
          <p:cNvPr id="122895" name="Text Box 1039">
            <a:extLst>
              <a:ext uri="{FF2B5EF4-FFF2-40B4-BE49-F238E27FC236}">
                <a16:creationId xmlns:a16="http://schemas.microsoft.com/office/drawing/2014/main" id="{8ACCE738-770D-4E9C-98E2-C3CEFD0472FF}"/>
              </a:ext>
            </a:extLst>
          </p:cNvPr>
          <p:cNvSpPr txBox="1">
            <a:spLocks noChangeArrowheads="1"/>
          </p:cNvSpPr>
          <p:nvPr/>
        </p:nvSpPr>
        <p:spPr bwMode="auto">
          <a:xfrm>
            <a:off x="5241926" y="6511925"/>
            <a:ext cx="777875" cy="338138"/>
          </a:xfrm>
          <a:prstGeom prst="rect">
            <a:avLst/>
          </a:prstGeom>
          <a:solidFill>
            <a:schemeClr val="tx2">
              <a:lumMod val="60000"/>
              <a:lumOff val="40000"/>
            </a:schemeClr>
          </a:solidFill>
          <a:ln w="9525">
            <a:solidFill>
              <a:srgbClr val="FFFF00"/>
            </a:solidFill>
            <a:miter lim="800000"/>
            <a:headEnd/>
            <a:tailEnd/>
          </a:ln>
          <a:effectLst/>
        </p:spPr>
        <p:txBody>
          <a:bodyPr wrap="none">
            <a:spAutoFit/>
          </a:bodyPr>
          <a:lstStyle/>
          <a:p>
            <a:pPr algn="ctr" rtl="1" eaLnBrk="1" hangingPunct="1">
              <a:defRPr/>
            </a:pPr>
            <a:r>
              <a:rPr lang="he-IL" sz="1600" dirty="0">
                <a:solidFill>
                  <a:srgbClr val="FFFF00"/>
                </a:solidFill>
                <a:latin typeface="Arial" charset="0"/>
                <a:cs typeface="Arial" charset="0"/>
              </a:rPr>
              <a:t>אצטדיון</a:t>
            </a:r>
            <a:endParaRPr lang="en-US" sz="1600" dirty="0">
              <a:solidFill>
                <a:srgbClr val="FFFF00"/>
              </a:solidFill>
              <a:latin typeface="Arial" charset="0"/>
              <a:cs typeface="Arial" charset="0"/>
            </a:endParaRPr>
          </a:p>
        </p:txBody>
      </p:sp>
      <p:sp>
        <p:nvSpPr>
          <p:cNvPr id="35853" name="Line 1040">
            <a:extLst>
              <a:ext uri="{FF2B5EF4-FFF2-40B4-BE49-F238E27FC236}">
                <a16:creationId xmlns:a16="http://schemas.microsoft.com/office/drawing/2014/main" id="{C819EB2F-6C1B-424E-A557-F2F25BBD7435}"/>
              </a:ext>
            </a:extLst>
          </p:cNvPr>
          <p:cNvSpPr>
            <a:spLocks noChangeShapeType="1"/>
          </p:cNvSpPr>
          <p:nvPr/>
        </p:nvSpPr>
        <p:spPr bwMode="auto">
          <a:xfrm flipV="1">
            <a:off x="5775326" y="5943601"/>
            <a:ext cx="15875" cy="5556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2898" name="Text Box 1042">
            <a:extLst>
              <a:ext uri="{FF2B5EF4-FFF2-40B4-BE49-F238E27FC236}">
                <a16:creationId xmlns:a16="http://schemas.microsoft.com/office/drawing/2014/main" id="{F9D39995-C76F-4B2C-BFD0-AB76285641CA}"/>
              </a:ext>
            </a:extLst>
          </p:cNvPr>
          <p:cNvSpPr txBox="1">
            <a:spLocks noChangeArrowheads="1"/>
          </p:cNvSpPr>
          <p:nvPr/>
        </p:nvSpPr>
        <p:spPr bwMode="auto">
          <a:xfrm>
            <a:off x="6059488" y="914400"/>
            <a:ext cx="811212" cy="338138"/>
          </a:xfrm>
          <a:prstGeom prst="rect">
            <a:avLst/>
          </a:prstGeom>
          <a:solidFill>
            <a:schemeClr val="tx2">
              <a:lumMod val="60000"/>
              <a:lumOff val="40000"/>
            </a:schemeClr>
          </a:solidFill>
          <a:ln w="9525">
            <a:solidFill>
              <a:srgbClr val="FFFF00"/>
            </a:solidFill>
            <a:miter lim="800000"/>
            <a:headEnd/>
            <a:tailEnd/>
          </a:ln>
          <a:effectLst/>
        </p:spPr>
        <p:txBody>
          <a:bodyPr wrap="none">
            <a:spAutoFit/>
          </a:bodyPr>
          <a:lstStyle/>
          <a:p>
            <a:pPr algn="ctr" rtl="1" eaLnBrk="1" hangingPunct="1">
              <a:defRPr/>
            </a:pPr>
            <a:r>
              <a:rPr lang="he-IL" sz="1600" dirty="0">
                <a:solidFill>
                  <a:srgbClr val="FFFF00"/>
                </a:solidFill>
                <a:latin typeface="Arial" charset="0"/>
                <a:cs typeface="Arial" charset="0"/>
              </a:rPr>
              <a:t>תיאטרון</a:t>
            </a:r>
            <a:endParaRPr lang="en-US" sz="1600" dirty="0">
              <a:solidFill>
                <a:srgbClr val="FFFF00"/>
              </a:solidFill>
              <a:latin typeface="Arial" charset="0"/>
              <a:cs typeface="Arial" charset="0"/>
            </a:endParaRPr>
          </a:p>
        </p:txBody>
      </p:sp>
      <p:sp>
        <p:nvSpPr>
          <p:cNvPr id="35855" name="Line 1043">
            <a:extLst>
              <a:ext uri="{FF2B5EF4-FFF2-40B4-BE49-F238E27FC236}">
                <a16:creationId xmlns:a16="http://schemas.microsoft.com/office/drawing/2014/main" id="{B343A623-E3E8-4D83-B009-B24BF93AFC5F}"/>
              </a:ext>
            </a:extLst>
          </p:cNvPr>
          <p:cNvSpPr>
            <a:spLocks noChangeShapeType="1"/>
          </p:cNvSpPr>
          <p:nvPr/>
        </p:nvSpPr>
        <p:spPr bwMode="auto">
          <a:xfrm flipH="1">
            <a:off x="6096000" y="1260476"/>
            <a:ext cx="381000" cy="10255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Rectangle 15">
            <a:extLst>
              <a:ext uri="{FF2B5EF4-FFF2-40B4-BE49-F238E27FC236}">
                <a16:creationId xmlns:a16="http://schemas.microsoft.com/office/drawing/2014/main" id="{824B0CC4-B16F-4BC0-BC57-3D5C9E12FBC4}"/>
              </a:ext>
            </a:extLst>
          </p:cNvPr>
          <p:cNvSpPr/>
          <p:nvPr/>
        </p:nvSpPr>
        <p:spPr>
          <a:xfrm>
            <a:off x="0" y="-304800"/>
            <a:ext cx="12192000" cy="7162800"/>
          </a:xfrm>
          <a:prstGeom prst="rect">
            <a:avLst/>
          </a:prstGeom>
          <a:solidFill>
            <a:schemeClr val="tx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14690" name="Picture 2" descr="http://romeartlover.tripod.com/Priene7.jpg">
            <a:extLst>
              <a:ext uri="{FF2B5EF4-FFF2-40B4-BE49-F238E27FC236}">
                <a16:creationId xmlns:a16="http://schemas.microsoft.com/office/drawing/2014/main" id="{3B0667D8-BEE9-4CC3-803B-4B0A61594A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914400"/>
            <a:ext cx="695325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114690"/>
                                        </p:tgtEl>
                                        <p:attrNameLst>
                                          <p:attrName>style.visibility</p:attrName>
                                        </p:attrNameLst>
                                      </p:cBhvr>
                                      <p:to>
                                        <p:strVal val="visible"/>
                                      </p:to>
                                    </p:set>
                                    <p:animEffect transition="in" filter="box(out)">
                                      <p:cBhvr>
                                        <p:cTn id="11" dur="500"/>
                                        <p:tgtEl>
                                          <p:spTgt spid="114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89BBF01-844F-DAF8-2B04-3C399B4CE9AB}"/>
              </a:ext>
            </a:extLst>
          </p:cNvPr>
          <p:cNvSpPr>
            <a:spLocks noGrp="1"/>
          </p:cNvSpPr>
          <p:nvPr>
            <p:ph type="title"/>
          </p:nvPr>
        </p:nvSpPr>
        <p:spPr>
          <a:xfrm>
            <a:off x="364062" y="4181475"/>
            <a:ext cx="4955995" cy="1151965"/>
          </a:xfrm>
        </p:spPr>
        <p:txBody>
          <a:bodyPr/>
          <a:lstStyle/>
          <a:p>
            <a:r>
              <a:rPr lang="he-IL" dirty="0"/>
              <a:t>פפירוס זנון</a:t>
            </a:r>
          </a:p>
        </p:txBody>
      </p:sp>
      <p:pic>
        <p:nvPicPr>
          <p:cNvPr id="4" name="Picture 2" descr="Ptolemy I Soter Louvre Ma849.jpg">
            <a:extLst>
              <a:ext uri="{FF2B5EF4-FFF2-40B4-BE49-F238E27FC236}">
                <a16:creationId xmlns:a16="http://schemas.microsoft.com/office/drawing/2014/main" id="{8C861401-D990-6F11-AD1F-29CD1448B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6"/>
            <a:ext cx="1994251" cy="29913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www.lib.umich.edu/reading/Zenon/images/SMPMich3196.jpg">
            <a:extLst>
              <a:ext uri="{FF2B5EF4-FFF2-40B4-BE49-F238E27FC236}">
                <a16:creationId xmlns:a16="http://schemas.microsoft.com/office/drawing/2014/main" id="{86E5A146-9E26-AC6D-EE26-E2DB93CCB05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488680" y="0"/>
            <a:ext cx="3703320" cy="6172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4F6167A7-1CB0-510A-7D96-21BB448CF45D}"/>
              </a:ext>
            </a:extLst>
          </p:cNvPr>
          <p:cNvPicPr>
            <a:picLocks noChangeAspect="1"/>
          </p:cNvPicPr>
          <p:nvPr/>
        </p:nvPicPr>
        <p:blipFill>
          <a:blip r:embed="rId4"/>
          <a:stretch>
            <a:fillRect/>
          </a:stretch>
        </p:blipFill>
        <p:spPr>
          <a:xfrm>
            <a:off x="3532685" y="263388"/>
            <a:ext cx="4955995" cy="6165987"/>
          </a:xfrm>
          <a:prstGeom prst="rect">
            <a:avLst/>
          </a:prstGeom>
        </p:spPr>
      </p:pic>
    </p:spTree>
    <p:extLst>
      <p:ext uri="{BB962C8B-B14F-4D97-AF65-F5344CB8AC3E}">
        <p14:creationId xmlns:p14="http://schemas.microsoft.com/office/powerpoint/2010/main" val="2717715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1F02748-F802-49CA-8DE4-2590B54347B7}"/>
              </a:ext>
            </a:extLst>
          </p:cNvPr>
          <p:cNvSpPr/>
          <p:nvPr/>
        </p:nvSpPr>
        <p:spPr>
          <a:xfrm>
            <a:off x="8382000" y="533400"/>
            <a:ext cx="2286000" cy="60198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675" name="Picture 2" descr="http://explorethemed.com/Images/Maps/PtolEgyptN930.jpg">
            <a:extLst>
              <a:ext uri="{FF2B5EF4-FFF2-40B4-BE49-F238E27FC236}">
                <a16:creationId xmlns:a16="http://schemas.microsoft.com/office/drawing/2014/main" id="{A1758B29-9E37-4609-A02E-09317036C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988" y="533400"/>
            <a:ext cx="7188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reeform 21">
            <a:extLst>
              <a:ext uri="{FF2B5EF4-FFF2-40B4-BE49-F238E27FC236}">
                <a16:creationId xmlns:a16="http://schemas.microsoft.com/office/drawing/2014/main" id="{0A6F669D-03B4-46CE-B637-AAB7FC3A1A5E}"/>
              </a:ext>
            </a:extLst>
          </p:cNvPr>
          <p:cNvSpPr/>
          <p:nvPr/>
        </p:nvSpPr>
        <p:spPr>
          <a:xfrm>
            <a:off x="6775450" y="2184400"/>
            <a:ext cx="1138238" cy="2565400"/>
          </a:xfrm>
          <a:custGeom>
            <a:avLst/>
            <a:gdLst>
              <a:gd name="connsiteX0" fmla="*/ 22746 w 1138165"/>
              <a:gd name="connsiteY0" fmla="*/ 2114622 h 2564998"/>
              <a:gd name="connsiteX1" fmla="*/ 172872 w 1138165"/>
              <a:gd name="connsiteY1" fmla="*/ 2141917 h 2564998"/>
              <a:gd name="connsiteX2" fmla="*/ 241111 w 1138165"/>
              <a:gd name="connsiteY2" fmla="*/ 2223804 h 2564998"/>
              <a:gd name="connsiteX3" fmla="*/ 282054 w 1138165"/>
              <a:gd name="connsiteY3" fmla="*/ 2264747 h 2564998"/>
              <a:gd name="connsiteX4" fmla="*/ 309349 w 1138165"/>
              <a:gd name="connsiteY4" fmla="*/ 2305690 h 2564998"/>
              <a:gd name="connsiteX5" fmla="*/ 391236 w 1138165"/>
              <a:gd name="connsiteY5" fmla="*/ 2373929 h 2564998"/>
              <a:gd name="connsiteX6" fmla="*/ 418531 w 1138165"/>
              <a:gd name="connsiteY6" fmla="*/ 2414873 h 2564998"/>
              <a:gd name="connsiteX7" fmla="*/ 432179 w 1138165"/>
              <a:gd name="connsiteY7" fmla="*/ 2455816 h 2564998"/>
              <a:gd name="connsiteX8" fmla="*/ 473123 w 1138165"/>
              <a:gd name="connsiteY8" fmla="*/ 2483111 h 2564998"/>
              <a:gd name="connsiteX9" fmla="*/ 486770 w 1138165"/>
              <a:gd name="connsiteY9" fmla="*/ 2524055 h 2564998"/>
              <a:gd name="connsiteX10" fmla="*/ 568657 w 1138165"/>
              <a:gd name="connsiteY10" fmla="*/ 2564998 h 2564998"/>
              <a:gd name="connsiteX11" fmla="*/ 636896 w 1138165"/>
              <a:gd name="connsiteY11" fmla="*/ 2551350 h 2564998"/>
              <a:gd name="connsiteX12" fmla="*/ 718782 w 1138165"/>
              <a:gd name="connsiteY12" fmla="*/ 2496759 h 2564998"/>
              <a:gd name="connsiteX13" fmla="*/ 800669 w 1138165"/>
              <a:gd name="connsiteY13" fmla="*/ 2373929 h 2564998"/>
              <a:gd name="connsiteX14" fmla="*/ 827964 w 1138165"/>
              <a:gd name="connsiteY14" fmla="*/ 2332986 h 2564998"/>
              <a:gd name="connsiteX15" fmla="*/ 855260 w 1138165"/>
              <a:gd name="connsiteY15" fmla="*/ 2251099 h 2564998"/>
              <a:gd name="connsiteX16" fmla="*/ 868908 w 1138165"/>
              <a:gd name="connsiteY16" fmla="*/ 2210156 h 2564998"/>
              <a:gd name="connsiteX17" fmla="*/ 923499 w 1138165"/>
              <a:gd name="connsiteY17" fmla="*/ 2087326 h 2564998"/>
              <a:gd name="connsiteX18" fmla="*/ 937146 w 1138165"/>
              <a:gd name="connsiteY18" fmla="*/ 2032735 h 2564998"/>
              <a:gd name="connsiteX19" fmla="*/ 964442 w 1138165"/>
              <a:gd name="connsiteY19" fmla="*/ 1855314 h 2564998"/>
              <a:gd name="connsiteX20" fmla="*/ 1005385 w 1138165"/>
              <a:gd name="connsiteY20" fmla="*/ 1773428 h 2564998"/>
              <a:gd name="connsiteX21" fmla="*/ 1019033 w 1138165"/>
              <a:gd name="connsiteY21" fmla="*/ 1732484 h 2564998"/>
              <a:gd name="connsiteX22" fmla="*/ 1005385 w 1138165"/>
              <a:gd name="connsiteY22" fmla="*/ 1623302 h 2564998"/>
              <a:gd name="connsiteX23" fmla="*/ 978090 w 1138165"/>
              <a:gd name="connsiteY23" fmla="*/ 1582359 h 2564998"/>
              <a:gd name="connsiteX24" fmla="*/ 964442 w 1138165"/>
              <a:gd name="connsiteY24" fmla="*/ 1541416 h 2564998"/>
              <a:gd name="connsiteX25" fmla="*/ 950794 w 1138165"/>
              <a:gd name="connsiteY25" fmla="*/ 1336699 h 2564998"/>
              <a:gd name="connsiteX26" fmla="*/ 909851 w 1138165"/>
              <a:gd name="connsiteY26" fmla="*/ 1309404 h 2564998"/>
              <a:gd name="connsiteX27" fmla="*/ 896203 w 1138165"/>
              <a:gd name="connsiteY27" fmla="*/ 1268461 h 2564998"/>
              <a:gd name="connsiteX28" fmla="*/ 868908 w 1138165"/>
              <a:gd name="connsiteY28" fmla="*/ 1227517 h 2564998"/>
              <a:gd name="connsiteX29" fmla="*/ 841612 w 1138165"/>
              <a:gd name="connsiteY29" fmla="*/ 1131983 h 2564998"/>
              <a:gd name="connsiteX30" fmla="*/ 827964 w 1138165"/>
              <a:gd name="connsiteY30" fmla="*/ 1091040 h 2564998"/>
              <a:gd name="connsiteX31" fmla="*/ 814317 w 1138165"/>
              <a:gd name="connsiteY31" fmla="*/ 1036449 h 2564998"/>
              <a:gd name="connsiteX32" fmla="*/ 787021 w 1138165"/>
              <a:gd name="connsiteY32" fmla="*/ 940914 h 2564998"/>
              <a:gd name="connsiteX33" fmla="*/ 814317 w 1138165"/>
              <a:gd name="connsiteY33" fmla="*/ 749846 h 2564998"/>
              <a:gd name="connsiteX34" fmla="*/ 868908 w 1138165"/>
              <a:gd name="connsiteY34" fmla="*/ 667959 h 2564998"/>
              <a:gd name="connsiteX35" fmla="*/ 896203 w 1138165"/>
              <a:gd name="connsiteY35" fmla="*/ 572425 h 2564998"/>
              <a:gd name="connsiteX36" fmla="*/ 978090 w 1138165"/>
              <a:gd name="connsiteY36" fmla="*/ 531481 h 2564998"/>
              <a:gd name="connsiteX37" fmla="*/ 1046328 w 1138165"/>
              <a:gd name="connsiteY37" fmla="*/ 408652 h 2564998"/>
              <a:gd name="connsiteX38" fmla="*/ 1087272 w 1138165"/>
              <a:gd name="connsiteY38" fmla="*/ 381356 h 2564998"/>
              <a:gd name="connsiteX39" fmla="*/ 1100920 w 1138165"/>
              <a:gd name="connsiteY39" fmla="*/ 231231 h 2564998"/>
              <a:gd name="connsiteX40" fmla="*/ 1059976 w 1138165"/>
              <a:gd name="connsiteY40" fmla="*/ 203935 h 2564998"/>
              <a:gd name="connsiteX41" fmla="*/ 1046328 w 1138165"/>
              <a:gd name="connsiteY41" fmla="*/ 162992 h 2564998"/>
              <a:gd name="connsiteX42" fmla="*/ 991737 w 1138165"/>
              <a:gd name="connsiteY42" fmla="*/ 81105 h 2564998"/>
              <a:gd name="connsiteX43" fmla="*/ 841612 w 1138165"/>
              <a:gd name="connsiteY43" fmla="*/ 26514 h 2564998"/>
              <a:gd name="connsiteX44" fmla="*/ 800669 w 1138165"/>
              <a:gd name="connsiteY44" fmla="*/ 12867 h 2564998"/>
              <a:gd name="connsiteX45" fmla="*/ 827964 w 1138165"/>
              <a:gd name="connsiteY45" fmla="*/ 53810 h 2564998"/>
              <a:gd name="connsiteX46" fmla="*/ 773373 w 1138165"/>
              <a:gd name="connsiteY46" fmla="*/ 162992 h 2564998"/>
              <a:gd name="connsiteX47" fmla="*/ 718782 w 1138165"/>
              <a:gd name="connsiteY47" fmla="*/ 244878 h 2564998"/>
              <a:gd name="connsiteX48" fmla="*/ 691487 w 1138165"/>
              <a:gd name="connsiteY48" fmla="*/ 285822 h 2564998"/>
              <a:gd name="connsiteX49" fmla="*/ 664191 w 1138165"/>
              <a:gd name="connsiteY49" fmla="*/ 367708 h 2564998"/>
              <a:gd name="connsiteX50" fmla="*/ 650543 w 1138165"/>
              <a:gd name="connsiteY50" fmla="*/ 490538 h 2564998"/>
              <a:gd name="connsiteX51" fmla="*/ 609600 w 1138165"/>
              <a:gd name="connsiteY51" fmla="*/ 572425 h 2564998"/>
              <a:gd name="connsiteX52" fmla="*/ 595952 w 1138165"/>
              <a:gd name="connsiteY52" fmla="*/ 613368 h 2564998"/>
              <a:gd name="connsiteX53" fmla="*/ 568657 w 1138165"/>
              <a:gd name="connsiteY53" fmla="*/ 749846 h 2564998"/>
              <a:gd name="connsiteX54" fmla="*/ 514066 w 1138165"/>
              <a:gd name="connsiteY54" fmla="*/ 872676 h 2564998"/>
              <a:gd name="connsiteX55" fmla="*/ 486770 w 1138165"/>
              <a:gd name="connsiteY55" fmla="*/ 954562 h 2564998"/>
              <a:gd name="connsiteX56" fmla="*/ 473123 w 1138165"/>
              <a:gd name="connsiteY56" fmla="*/ 995505 h 2564998"/>
              <a:gd name="connsiteX57" fmla="*/ 459475 w 1138165"/>
              <a:gd name="connsiteY57" fmla="*/ 1118335 h 2564998"/>
              <a:gd name="connsiteX58" fmla="*/ 418531 w 1138165"/>
              <a:gd name="connsiteY58" fmla="*/ 1091040 h 2564998"/>
              <a:gd name="connsiteX59" fmla="*/ 404884 w 1138165"/>
              <a:gd name="connsiteY59" fmla="*/ 1131983 h 2564998"/>
              <a:gd name="connsiteX60" fmla="*/ 391236 w 1138165"/>
              <a:gd name="connsiteY60" fmla="*/ 1404938 h 2564998"/>
              <a:gd name="connsiteX61" fmla="*/ 377588 w 1138165"/>
              <a:gd name="connsiteY61" fmla="*/ 1445881 h 2564998"/>
              <a:gd name="connsiteX62" fmla="*/ 350293 w 1138165"/>
              <a:gd name="connsiteY62" fmla="*/ 1650598 h 2564998"/>
              <a:gd name="connsiteX63" fmla="*/ 322997 w 1138165"/>
              <a:gd name="connsiteY63" fmla="*/ 1732484 h 2564998"/>
              <a:gd name="connsiteX64" fmla="*/ 309349 w 1138165"/>
              <a:gd name="connsiteY64" fmla="*/ 1773428 h 2564998"/>
              <a:gd name="connsiteX65" fmla="*/ 282054 w 1138165"/>
              <a:gd name="connsiteY65" fmla="*/ 1868962 h 2564998"/>
              <a:gd name="connsiteX66" fmla="*/ 254758 w 1138165"/>
              <a:gd name="connsiteY66" fmla="*/ 1950849 h 2564998"/>
              <a:gd name="connsiteX67" fmla="*/ 200167 w 1138165"/>
              <a:gd name="connsiteY67" fmla="*/ 2032735 h 2564998"/>
              <a:gd name="connsiteX68" fmla="*/ 172872 w 1138165"/>
              <a:gd name="connsiteY68" fmla="*/ 2073678 h 2564998"/>
              <a:gd name="connsiteX69" fmla="*/ 131928 w 1138165"/>
              <a:gd name="connsiteY69" fmla="*/ 2087326 h 2564998"/>
              <a:gd name="connsiteX70" fmla="*/ 36394 w 1138165"/>
              <a:gd name="connsiteY70" fmla="*/ 2114622 h 2564998"/>
              <a:gd name="connsiteX71" fmla="*/ 22746 w 1138165"/>
              <a:gd name="connsiteY71" fmla="*/ 2114622 h 256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138165" h="2564998">
                <a:moveTo>
                  <a:pt x="22746" y="2114622"/>
                </a:moveTo>
                <a:cubicBezTo>
                  <a:pt x="45492" y="2119171"/>
                  <a:pt x="151425" y="2129662"/>
                  <a:pt x="172872" y="2141917"/>
                </a:cubicBezTo>
                <a:cubicBezTo>
                  <a:pt x="210928" y="2163663"/>
                  <a:pt x="215418" y="2192973"/>
                  <a:pt x="241111" y="2223804"/>
                </a:cubicBezTo>
                <a:cubicBezTo>
                  <a:pt x="253467" y="2238631"/>
                  <a:pt x="269698" y="2249920"/>
                  <a:pt x="282054" y="2264747"/>
                </a:cubicBezTo>
                <a:cubicBezTo>
                  <a:pt x="292555" y="2277348"/>
                  <a:pt x="298848" y="2293089"/>
                  <a:pt x="309349" y="2305690"/>
                </a:cubicBezTo>
                <a:cubicBezTo>
                  <a:pt x="342188" y="2345097"/>
                  <a:pt x="350977" y="2347090"/>
                  <a:pt x="391236" y="2373929"/>
                </a:cubicBezTo>
                <a:cubicBezTo>
                  <a:pt x="400334" y="2387577"/>
                  <a:pt x="411196" y="2400202"/>
                  <a:pt x="418531" y="2414873"/>
                </a:cubicBezTo>
                <a:cubicBezTo>
                  <a:pt x="424965" y="2427740"/>
                  <a:pt x="423192" y="2444583"/>
                  <a:pt x="432179" y="2455816"/>
                </a:cubicBezTo>
                <a:cubicBezTo>
                  <a:pt x="442426" y="2468624"/>
                  <a:pt x="459475" y="2474013"/>
                  <a:pt x="473123" y="2483111"/>
                </a:cubicBezTo>
                <a:cubicBezTo>
                  <a:pt x="477672" y="2496759"/>
                  <a:pt x="477783" y="2512821"/>
                  <a:pt x="486770" y="2524055"/>
                </a:cubicBezTo>
                <a:cubicBezTo>
                  <a:pt x="506010" y="2548105"/>
                  <a:pt x="541687" y="2556008"/>
                  <a:pt x="568657" y="2564998"/>
                </a:cubicBezTo>
                <a:cubicBezTo>
                  <a:pt x="591403" y="2560449"/>
                  <a:pt x="615778" y="2560949"/>
                  <a:pt x="636896" y="2551350"/>
                </a:cubicBezTo>
                <a:cubicBezTo>
                  <a:pt x="666761" y="2537775"/>
                  <a:pt x="718782" y="2496759"/>
                  <a:pt x="718782" y="2496759"/>
                </a:cubicBezTo>
                <a:lnTo>
                  <a:pt x="800669" y="2373929"/>
                </a:lnTo>
                <a:cubicBezTo>
                  <a:pt x="809767" y="2360281"/>
                  <a:pt x="822777" y="2348547"/>
                  <a:pt x="827964" y="2332986"/>
                </a:cubicBezTo>
                <a:lnTo>
                  <a:pt x="855260" y="2251099"/>
                </a:lnTo>
                <a:cubicBezTo>
                  <a:pt x="859809" y="2237451"/>
                  <a:pt x="860928" y="2222126"/>
                  <a:pt x="868908" y="2210156"/>
                </a:cubicBezTo>
                <a:cubicBezTo>
                  <a:pt x="904754" y="2156386"/>
                  <a:pt x="904012" y="2165280"/>
                  <a:pt x="923499" y="2087326"/>
                </a:cubicBezTo>
                <a:cubicBezTo>
                  <a:pt x="928048" y="2069129"/>
                  <a:pt x="934062" y="2051237"/>
                  <a:pt x="937146" y="2032735"/>
                </a:cubicBezTo>
                <a:cubicBezTo>
                  <a:pt x="953718" y="1933300"/>
                  <a:pt x="943571" y="1938795"/>
                  <a:pt x="964442" y="1855314"/>
                </a:cubicBezTo>
                <a:cubicBezTo>
                  <a:pt x="981594" y="1786707"/>
                  <a:pt x="972029" y="1840141"/>
                  <a:pt x="1005385" y="1773428"/>
                </a:cubicBezTo>
                <a:cubicBezTo>
                  <a:pt x="1011819" y="1760561"/>
                  <a:pt x="1014484" y="1746132"/>
                  <a:pt x="1019033" y="1732484"/>
                </a:cubicBezTo>
                <a:cubicBezTo>
                  <a:pt x="1014484" y="1696090"/>
                  <a:pt x="1015035" y="1658687"/>
                  <a:pt x="1005385" y="1623302"/>
                </a:cubicBezTo>
                <a:cubicBezTo>
                  <a:pt x="1001069" y="1607478"/>
                  <a:pt x="985425" y="1597030"/>
                  <a:pt x="978090" y="1582359"/>
                </a:cubicBezTo>
                <a:cubicBezTo>
                  <a:pt x="971656" y="1569492"/>
                  <a:pt x="968991" y="1555064"/>
                  <a:pt x="964442" y="1541416"/>
                </a:cubicBezTo>
                <a:cubicBezTo>
                  <a:pt x="959893" y="1473177"/>
                  <a:pt x="966458" y="1403271"/>
                  <a:pt x="950794" y="1336699"/>
                </a:cubicBezTo>
                <a:cubicBezTo>
                  <a:pt x="947037" y="1320733"/>
                  <a:pt x="920098" y="1322212"/>
                  <a:pt x="909851" y="1309404"/>
                </a:cubicBezTo>
                <a:cubicBezTo>
                  <a:pt x="900864" y="1298171"/>
                  <a:pt x="902637" y="1281328"/>
                  <a:pt x="896203" y="1268461"/>
                </a:cubicBezTo>
                <a:cubicBezTo>
                  <a:pt x="888868" y="1253790"/>
                  <a:pt x="876243" y="1242188"/>
                  <a:pt x="868908" y="1227517"/>
                </a:cubicBezTo>
                <a:cubicBezTo>
                  <a:pt x="858000" y="1205700"/>
                  <a:pt x="847443" y="1152392"/>
                  <a:pt x="841612" y="1131983"/>
                </a:cubicBezTo>
                <a:cubicBezTo>
                  <a:pt x="837660" y="1118151"/>
                  <a:pt x="831916" y="1104872"/>
                  <a:pt x="827964" y="1091040"/>
                </a:cubicBezTo>
                <a:cubicBezTo>
                  <a:pt x="822811" y="1073005"/>
                  <a:pt x="819470" y="1054484"/>
                  <a:pt x="814317" y="1036449"/>
                </a:cubicBezTo>
                <a:cubicBezTo>
                  <a:pt x="775148" y="899354"/>
                  <a:pt x="829699" y="1111625"/>
                  <a:pt x="787021" y="940914"/>
                </a:cubicBezTo>
                <a:cubicBezTo>
                  <a:pt x="788515" y="924484"/>
                  <a:pt x="788631" y="796080"/>
                  <a:pt x="814317" y="749846"/>
                </a:cubicBezTo>
                <a:cubicBezTo>
                  <a:pt x="830249" y="721169"/>
                  <a:pt x="868908" y="667959"/>
                  <a:pt x="868908" y="667959"/>
                </a:cubicBezTo>
                <a:cubicBezTo>
                  <a:pt x="869800" y="664389"/>
                  <a:pt x="889082" y="581327"/>
                  <a:pt x="896203" y="572425"/>
                </a:cubicBezTo>
                <a:cubicBezTo>
                  <a:pt x="915445" y="548372"/>
                  <a:pt x="951117" y="540472"/>
                  <a:pt x="978090" y="531481"/>
                </a:cubicBezTo>
                <a:cubicBezTo>
                  <a:pt x="992311" y="488814"/>
                  <a:pt x="1006102" y="435469"/>
                  <a:pt x="1046328" y="408652"/>
                </a:cubicBezTo>
                <a:lnTo>
                  <a:pt x="1087272" y="381356"/>
                </a:lnTo>
                <a:cubicBezTo>
                  <a:pt x="1125268" y="324361"/>
                  <a:pt x="1138165" y="324343"/>
                  <a:pt x="1100920" y="231231"/>
                </a:cubicBezTo>
                <a:cubicBezTo>
                  <a:pt x="1094828" y="216001"/>
                  <a:pt x="1073624" y="213034"/>
                  <a:pt x="1059976" y="203935"/>
                </a:cubicBezTo>
                <a:cubicBezTo>
                  <a:pt x="1055427" y="190287"/>
                  <a:pt x="1053314" y="175568"/>
                  <a:pt x="1046328" y="162992"/>
                </a:cubicBezTo>
                <a:cubicBezTo>
                  <a:pt x="1030396" y="134315"/>
                  <a:pt x="1009934" y="108401"/>
                  <a:pt x="991737" y="81105"/>
                </a:cubicBezTo>
                <a:cubicBezTo>
                  <a:pt x="941591" y="5885"/>
                  <a:pt x="980745" y="41973"/>
                  <a:pt x="841612" y="26514"/>
                </a:cubicBezTo>
                <a:cubicBezTo>
                  <a:pt x="827964" y="21965"/>
                  <a:pt x="807103" y="0"/>
                  <a:pt x="800669" y="12867"/>
                </a:cubicBezTo>
                <a:cubicBezTo>
                  <a:pt x="793334" y="27538"/>
                  <a:pt x="826332" y="37489"/>
                  <a:pt x="827964" y="53810"/>
                </a:cubicBezTo>
                <a:cubicBezTo>
                  <a:pt x="838082" y="154986"/>
                  <a:pt x="833296" y="143018"/>
                  <a:pt x="773373" y="162992"/>
                </a:cubicBezTo>
                <a:lnTo>
                  <a:pt x="718782" y="244878"/>
                </a:lnTo>
                <a:cubicBezTo>
                  <a:pt x="709683" y="258526"/>
                  <a:pt x="696674" y="270261"/>
                  <a:pt x="691487" y="285822"/>
                </a:cubicBezTo>
                <a:lnTo>
                  <a:pt x="664191" y="367708"/>
                </a:lnTo>
                <a:cubicBezTo>
                  <a:pt x="659642" y="408651"/>
                  <a:pt x="657315" y="449903"/>
                  <a:pt x="650543" y="490538"/>
                </a:cubicBezTo>
                <a:cubicBezTo>
                  <a:pt x="641967" y="541995"/>
                  <a:pt x="633180" y="525266"/>
                  <a:pt x="609600" y="572425"/>
                </a:cubicBezTo>
                <a:cubicBezTo>
                  <a:pt x="603166" y="585292"/>
                  <a:pt x="599904" y="599536"/>
                  <a:pt x="595952" y="613368"/>
                </a:cubicBezTo>
                <a:cubicBezTo>
                  <a:pt x="550588" y="772146"/>
                  <a:pt x="622280" y="535356"/>
                  <a:pt x="568657" y="749846"/>
                </a:cubicBezTo>
                <a:cubicBezTo>
                  <a:pt x="522221" y="935589"/>
                  <a:pt x="565275" y="757455"/>
                  <a:pt x="514066" y="872676"/>
                </a:cubicBezTo>
                <a:cubicBezTo>
                  <a:pt x="502381" y="898968"/>
                  <a:pt x="495868" y="927267"/>
                  <a:pt x="486770" y="954562"/>
                </a:cubicBezTo>
                <a:lnTo>
                  <a:pt x="473123" y="995505"/>
                </a:lnTo>
                <a:cubicBezTo>
                  <a:pt x="468574" y="1036448"/>
                  <a:pt x="479914" y="1082568"/>
                  <a:pt x="459475" y="1118335"/>
                </a:cubicBezTo>
                <a:cubicBezTo>
                  <a:pt x="451337" y="1132576"/>
                  <a:pt x="434444" y="1087062"/>
                  <a:pt x="418531" y="1091040"/>
                </a:cubicBezTo>
                <a:cubicBezTo>
                  <a:pt x="404575" y="1094529"/>
                  <a:pt x="409433" y="1118335"/>
                  <a:pt x="404884" y="1131983"/>
                </a:cubicBezTo>
                <a:cubicBezTo>
                  <a:pt x="400335" y="1222968"/>
                  <a:pt x="399128" y="1314182"/>
                  <a:pt x="391236" y="1404938"/>
                </a:cubicBezTo>
                <a:cubicBezTo>
                  <a:pt x="389990" y="1419270"/>
                  <a:pt x="380161" y="1431727"/>
                  <a:pt x="377588" y="1445881"/>
                </a:cubicBezTo>
                <a:cubicBezTo>
                  <a:pt x="371245" y="1480766"/>
                  <a:pt x="359220" y="1611913"/>
                  <a:pt x="350293" y="1650598"/>
                </a:cubicBezTo>
                <a:cubicBezTo>
                  <a:pt x="343823" y="1678633"/>
                  <a:pt x="332096" y="1705189"/>
                  <a:pt x="322997" y="1732484"/>
                </a:cubicBezTo>
                <a:lnTo>
                  <a:pt x="309349" y="1773428"/>
                </a:lnTo>
                <a:cubicBezTo>
                  <a:pt x="263480" y="1911040"/>
                  <a:pt x="333471" y="1697574"/>
                  <a:pt x="282054" y="1868962"/>
                </a:cubicBezTo>
                <a:cubicBezTo>
                  <a:pt x="273786" y="1896521"/>
                  <a:pt x="270718" y="1926909"/>
                  <a:pt x="254758" y="1950849"/>
                </a:cubicBezTo>
                <a:lnTo>
                  <a:pt x="200167" y="2032735"/>
                </a:lnTo>
                <a:cubicBezTo>
                  <a:pt x="191069" y="2046383"/>
                  <a:pt x="188433" y="2068491"/>
                  <a:pt x="172872" y="2073678"/>
                </a:cubicBezTo>
                <a:cubicBezTo>
                  <a:pt x="159224" y="2078227"/>
                  <a:pt x="145761" y="2083374"/>
                  <a:pt x="131928" y="2087326"/>
                </a:cubicBezTo>
                <a:cubicBezTo>
                  <a:pt x="111520" y="2093157"/>
                  <a:pt x="58210" y="2103714"/>
                  <a:pt x="36394" y="2114622"/>
                </a:cubicBezTo>
                <a:cubicBezTo>
                  <a:pt x="21723" y="2121957"/>
                  <a:pt x="0" y="2110073"/>
                  <a:pt x="22746" y="2114622"/>
                </a:cubicBezTo>
                <a:close/>
              </a:path>
            </a:pathLst>
          </a:custGeom>
          <a:solidFill>
            <a:srgbClr val="0000FE">
              <a:alpha val="50000"/>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a:extLst>
              <a:ext uri="{FF2B5EF4-FFF2-40B4-BE49-F238E27FC236}">
                <a16:creationId xmlns:a16="http://schemas.microsoft.com/office/drawing/2014/main" id="{215DB076-1000-4239-80BB-8F824C845E06}"/>
              </a:ext>
            </a:extLst>
          </p:cNvPr>
          <p:cNvSpPr>
            <a:spLocks noChangeAspect="1"/>
          </p:cNvSpPr>
          <p:nvPr/>
        </p:nvSpPr>
        <p:spPr>
          <a:xfrm>
            <a:off x="7353300" y="3848100"/>
            <a:ext cx="128588" cy="12858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a:extLst>
              <a:ext uri="{FF2B5EF4-FFF2-40B4-BE49-F238E27FC236}">
                <a16:creationId xmlns:a16="http://schemas.microsoft.com/office/drawing/2014/main" id="{4762D71E-C7C0-4092-90BA-90EFC22A2278}"/>
              </a:ext>
            </a:extLst>
          </p:cNvPr>
          <p:cNvSpPr>
            <a:spLocks noChangeAspect="1"/>
          </p:cNvSpPr>
          <p:nvPr/>
        </p:nvSpPr>
        <p:spPr>
          <a:xfrm>
            <a:off x="6934200" y="4062414"/>
            <a:ext cx="128588" cy="12858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a:extLst>
              <a:ext uri="{FF2B5EF4-FFF2-40B4-BE49-F238E27FC236}">
                <a16:creationId xmlns:a16="http://schemas.microsoft.com/office/drawing/2014/main" id="{2CC66E5C-05AF-43FF-ADA6-3E21107315A0}"/>
              </a:ext>
            </a:extLst>
          </p:cNvPr>
          <p:cNvSpPr>
            <a:spLocks noChangeAspect="1"/>
          </p:cNvSpPr>
          <p:nvPr/>
        </p:nvSpPr>
        <p:spPr>
          <a:xfrm>
            <a:off x="7239000" y="2971800"/>
            <a:ext cx="128588" cy="12858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a:extLst>
              <a:ext uri="{FF2B5EF4-FFF2-40B4-BE49-F238E27FC236}">
                <a16:creationId xmlns:a16="http://schemas.microsoft.com/office/drawing/2014/main" id="{8FEF6A02-2B6F-49ED-8C45-17F31103FA2C}"/>
              </a:ext>
            </a:extLst>
          </p:cNvPr>
          <p:cNvSpPr>
            <a:spLocks noChangeAspect="1"/>
          </p:cNvSpPr>
          <p:nvPr/>
        </p:nvSpPr>
        <p:spPr>
          <a:xfrm>
            <a:off x="7391400" y="2362200"/>
            <a:ext cx="128588" cy="12858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a:extLst>
              <a:ext uri="{FF2B5EF4-FFF2-40B4-BE49-F238E27FC236}">
                <a16:creationId xmlns:a16="http://schemas.microsoft.com/office/drawing/2014/main" id="{53567F5C-EED1-4AF3-A883-F495C99C5380}"/>
              </a:ext>
            </a:extLst>
          </p:cNvPr>
          <p:cNvSpPr>
            <a:spLocks noChangeAspect="1"/>
          </p:cNvSpPr>
          <p:nvPr/>
        </p:nvSpPr>
        <p:spPr>
          <a:xfrm>
            <a:off x="7491414" y="3529014"/>
            <a:ext cx="128587" cy="128587"/>
          </a:xfrm>
          <a:prstGeom prst="rect">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a:extLst>
              <a:ext uri="{FF2B5EF4-FFF2-40B4-BE49-F238E27FC236}">
                <a16:creationId xmlns:a16="http://schemas.microsoft.com/office/drawing/2014/main" id="{71BDBDC7-E467-42B9-A75C-23629B25A3C1}"/>
              </a:ext>
            </a:extLst>
          </p:cNvPr>
          <p:cNvSpPr>
            <a:spLocks noChangeAspect="1"/>
          </p:cNvSpPr>
          <p:nvPr/>
        </p:nvSpPr>
        <p:spPr>
          <a:xfrm>
            <a:off x="7643814" y="3757614"/>
            <a:ext cx="128587" cy="128587"/>
          </a:xfrm>
          <a:prstGeom prst="rect">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a:extLst>
              <a:ext uri="{FF2B5EF4-FFF2-40B4-BE49-F238E27FC236}">
                <a16:creationId xmlns:a16="http://schemas.microsoft.com/office/drawing/2014/main" id="{C8186227-0253-461D-8108-B26889D0E434}"/>
              </a:ext>
            </a:extLst>
          </p:cNvPr>
          <p:cNvSpPr/>
          <p:nvPr/>
        </p:nvSpPr>
        <p:spPr>
          <a:xfrm>
            <a:off x="8763000" y="533400"/>
            <a:ext cx="1905000" cy="6019800"/>
          </a:xfrm>
          <a:prstGeom prst="rect">
            <a:avLst/>
          </a:prstGeom>
          <a:solidFill>
            <a:srgbClr val="FEF5DA">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684" name="Rectangle 30">
            <a:extLst>
              <a:ext uri="{FF2B5EF4-FFF2-40B4-BE49-F238E27FC236}">
                <a16:creationId xmlns:a16="http://schemas.microsoft.com/office/drawing/2014/main" id="{D5799F25-2436-4434-8B96-789B98AC346A}"/>
              </a:ext>
            </a:extLst>
          </p:cNvPr>
          <p:cNvSpPr>
            <a:spLocks noChangeArrowheads="1"/>
          </p:cNvSpPr>
          <p:nvPr/>
        </p:nvSpPr>
        <p:spPr bwMode="auto">
          <a:xfrm>
            <a:off x="7620000" y="2700338"/>
            <a:ext cx="29718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he-IL" altLang="en-US" sz="2800" b="1">
                <a:solidFill>
                  <a:srgbClr val="7030A0"/>
                </a:solidFill>
                <a:latin typeface="Arial" panose="020B0604020202020204" pitchFamily="34" charset="0"/>
              </a:rPr>
              <a:t>קוֹילֵי-סוריה ופניקיה</a:t>
            </a:r>
          </a:p>
          <a:p>
            <a:pPr algn="ctr" eaLnBrk="1" hangingPunct="1">
              <a:spcBef>
                <a:spcPct val="0"/>
              </a:spcBef>
              <a:buFontTx/>
              <a:buNone/>
            </a:pPr>
            <a:r>
              <a:rPr lang="en-US" altLang="en-US" sz="2400">
                <a:solidFill>
                  <a:srgbClr val="7030A0"/>
                </a:solidFill>
                <a:latin typeface="Arial" panose="020B0604020202020204" pitchFamily="34" charset="0"/>
              </a:rPr>
              <a:t>(Coele-Syria and Phoenicia)</a:t>
            </a:r>
          </a:p>
        </p:txBody>
      </p:sp>
      <p:pic>
        <p:nvPicPr>
          <p:cNvPr id="2" name="Picture 2" descr="http://www.myartprints.com/kunst/greek/bust_antiochus_iii_223_187_bc_hi.jpg">
            <a:extLst>
              <a:ext uri="{FF2B5EF4-FFF2-40B4-BE49-F238E27FC236}">
                <a16:creationId xmlns:a16="http://schemas.microsoft.com/office/drawing/2014/main" id="{142F3C5F-C586-CAE0-D3CC-322C484771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2"/>
            <a:ext cx="3541212" cy="3503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F77D-6BD5-4FEB-BF4B-517C2F66A499}"/>
              </a:ext>
            </a:extLst>
          </p:cNvPr>
          <p:cNvSpPr>
            <a:spLocks noGrp="1"/>
          </p:cNvSpPr>
          <p:nvPr>
            <p:ph type="title"/>
          </p:nvPr>
        </p:nvSpPr>
        <p:spPr>
          <a:xfrm>
            <a:off x="714376" y="-61660"/>
            <a:ext cx="10396882" cy="1151965"/>
          </a:xfrm>
        </p:spPr>
        <p:txBody>
          <a:bodyPr>
            <a:normAutofit fontScale="90000"/>
          </a:bodyPr>
          <a:lstStyle/>
          <a:p>
            <a:pPr algn="ctr" rtl="1"/>
            <a:r>
              <a:rPr lang="he-IL" dirty="0"/>
              <a:t>ספרות יהודית מהתקופות הפרסית וההלניסטית</a:t>
            </a:r>
            <a:endParaRPr lang="en-US" dirty="0"/>
          </a:p>
        </p:txBody>
      </p:sp>
      <p:sp>
        <p:nvSpPr>
          <p:cNvPr id="3" name="Content Placeholder 2">
            <a:extLst>
              <a:ext uri="{FF2B5EF4-FFF2-40B4-BE49-F238E27FC236}">
                <a16:creationId xmlns:a16="http://schemas.microsoft.com/office/drawing/2014/main" id="{DED8FCA8-6010-4FFF-ADD4-0D602A482B5E}"/>
              </a:ext>
            </a:extLst>
          </p:cNvPr>
          <p:cNvSpPr>
            <a:spLocks noGrp="1"/>
          </p:cNvSpPr>
          <p:nvPr>
            <p:ph idx="1"/>
          </p:nvPr>
        </p:nvSpPr>
        <p:spPr>
          <a:xfrm>
            <a:off x="6724650" y="1837765"/>
            <a:ext cx="3938933" cy="5133975"/>
          </a:xfrm>
        </p:spPr>
        <p:txBody>
          <a:bodyPr>
            <a:normAutofit/>
          </a:bodyPr>
          <a:lstStyle/>
          <a:p>
            <a:pPr algn="r" rtl="1"/>
            <a:r>
              <a:rPr lang="he-IL" sz="1900" dirty="0"/>
              <a:t>ישעיהו השני</a:t>
            </a:r>
          </a:p>
          <a:p>
            <a:pPr algn="r" rtl="1"/>
            <a:r>
              <a:rPr lang="he-IL" sz="1900" dirty="0"/>
              <a:t>עזרא ונחמיה</a:t>
            </a:r>
          </a:p>
          <a:p>
            <a:pPr algn="r" rtl="1"/>
            <a:r>
              <a:rPr lang="he-IL" sz="1900" dirty="0"/>
              <a:t>חזי</a:t>
            </a:r>
          </a:p>
          <a:p>
            <a:pPr algn="r" rtl="1"/>
            <a:r>
              <a:rPr lang="he-IL" sz="1900" dirty="0"/>
              <a:t>זכריה</a:t>
            </a:r>
          </a:p>
          <a:p>
            <a:pPr algn="r" rtl="1"/>
            <a:r>
              <a:rPr lang="he-IL" sz="1900" dirty="0"/>
              <a:t>מלאכי</a:t>
            </a:r>
          </a:p>
          <a:p>
            <a:pPr algn="r" rtl="1"/>
            <a:r>
              <a:rPr lang="he-IL" sz="1900" dirty="0"/>
              <a:t>קהלת</a:t>
            </a:r>
          </a:p>
          <a:p>
            <a:pPr algn="r" rtl="1"/>
            <a:r>
              <a:rPr lang="he-IL" sz="1900" dirty="0"/>
              <a:t>דניאל</a:t>
            </a:r>
          </a:p>
          <a:p>
            <a:r>
              <a:rPr lang="he-IL" sz="1900" dirty="0"/>
              <a:t>אסתר</a:t>
            </a:r>
          </a:p>
          <a:p>
            <a:pPr algn="r" rtl="1"/>
            <a:endParaRPr lang="he-IL" dirty="0"/>
          </a:p>
          <a:p>
            <a:pPr marL="0" indent="0" algn="r" rtl="1">
              <a:buNone/>
            </a:pPr>
            <a:endParaRPr lang="en-US" dirty="0"/>
          </a:p>
          <a:p>
            <a:pPr algn="r" rtl="1"/>
            <a:endParaRPr lang="en-US" dirty="0"/>
          </a:p>
        </p:txBody>
      </p:sp>
      <p:sp>
        <p:nvSpPr>
          <p:cNvPr id="4" name="Content Placeholder 2">
            <a:extLst>
              <a:ext uri="{FF2B5EF4-FFF2-40B4-BE49-F238E27FC236}">
                <a16:creationId xmlns:a16="http://schemas.microsoft.com/office/drawing/2014/main" id="{41CC3D79-6C27-A5FB-1BD9-1AC15E6D6D19}"/>
              </a:ext>
            </a:extLst>
          </p:cNvPr>
          <p:cNvSpPr txBox="1">
            <a:spLocks/>
          </p:cNvSpPr>
          <p:nvPr/>
        </p:nvSpPr>
        <p:spPr>
          <a:xfrm>
            <a:off x="2981325" y="2180720"/>
            <a:ext cx="3938933" cy="3772405"/>
          </a:xfrm>
          <a:prstGeom prst="rect">
            <a:avLst/>
          </a:prstGeom>
        </p:spPr>
        <p:txBody>
          <a:bodyPr vert="horz" lIns="91440" tIns="45720" rIns="91440" bIns="45720" rtlCol="0" anchor="ctr">
            <a:normAutofit/>
          </a:bodyPr>
          <a:lstStyle>
            <a:lvl1pPr marL="228600" indent="-228600" algn="r" defTabSz="914400" rtl="1"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r" defTabSz="914400" rtl="1"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r" defTabSz="914400" rtl="1"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r" defTabSz="914400" rtl="1"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r" defTabSz="914400" rtl="1"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r" defTabSz="914400" rtl="1"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r" defTabSz="914400" rtl="1"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r" defTabSz="914400" rtl="1"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r" defTabSz="914400" rtl="1"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r>
              <a:rPr lang="he-IL" dirty="0"/>
              <a:t>ספרי מקרא נוספים: רות, משלי, איוב, חלק ממזמורי תהילים, שיר השירים</a:t>
            </a:r>
          </a:p>
          <a:p>
            <a:r>
              <a:rPr lang="he-IL" dirty="0"/>
              <a:t>ספר חנוך ומדע יהודי</a:t>
            </a:r>
            <a:endParaRPr lang="en-US" dirty="0"/>
          </a:p>
          <a:p>
            <a:r>
              <a:rPr lang="he-IL" dirty="0"/>
              <a:t>כתב לוי הארמי</a:t>
            </a:r>
            <a:endParaRPr lang="en-US" dirty="0"/>
          </a:p>
          <a:p>
            <a:r>
              <a:rPr lang="he-IL" dirty="0"/>
              <a:t>דברי הימים</a:t>
            </a:r>
            <a:endParaRPr lang="en-US" dirty="0"/>
          </a:p>
          <a:p>
            <a:r>
              <a:rPr lang="he-IL" dirty="0"/>
              <a:t>טוביה</a:t>
            </a:r>
            <a:endParaRPr lang="en-US" dirty="0"/>
          </a:p>
          <a:p>
            <a:r>
              <a:rPr lang="he-IL" dirty="0"/>
              <a:t>בן </a:t>
            </a:r>
            <a:r>
              <a:rPr lang="he-IL" dirty="0" err="1"/>
              <a:t>סירא</a:t>
            </a:r>
            <a:endParaRPr lang="he-IL" dirty="0"/>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173770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239D2A-27CF-14D4-FA82-CD1F123C748C}"/>
              </a:ext>
            </a:extLst>
          </p:cNvPr>
          <p:cNvSpPr>
            <a:spLocks noGrp="1"/>
          </p:cNvSpPr>
          <p:nvPr>
            <p:ph type="title"/>
          </p:nvPr>
        </p:nvSpPr>
        <p:spPr>
          <a:xfrm>
            <a:off x="8877301" y="3019425"/>
            <a:ext cx="2962274" cy="1151965"/>
          </a:xfrm>
        </p:spPr>
        <p:txBody>
          <a:bodyPr/>
          <a:lstStyle/>
          <a:p>
            <a:r>
              <a:rPr lang="he-IL" dirty="0"/>
              <a:t>מסופוטמיה</a:t>
            </a:r>
          </a:p>
        </p:txBody>
      </p:sp>
      <p:pic>
        <p:nvPicPr>
          <p:cNvPr id="2050" name="Picture 2" descr="מסופוטמיה – ויקיפדיה">
            <a:extLst>
              <a:ext uri="{FF2B5EF4-FFF2-40B4-BE49-F238E27FC236}">
                <a16:creationId xmlns:a16="http://schemas.microsoft.com/office/drawing/2014/main" id="{E6E19741-020E-7494-4BA3-000C510A5C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
            <a:ext cx="8477250" cy="6849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538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7EE29CE-9C4B-40DE-A9E1-EA765F4EC494}"/>
              </a:ext>
            </a:extLst>
          </p:cNvPr>
          <p:cNvCxnSpPr/>
          <p:nvPr/>
        </p:nvCxnSpPr>
        <p:spPr>
          <a:xfrm>
            <a:off x="3119438" y="2967038"/>
            <a:ext cx="7315200"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F8955B3-9E87-482E-ABF9-221ED29678DA}"/>
              </a:ext>
            </a:extLst>
          </p:cNvPr>
          <p:cNvCxnSpPr/>
          <p:nvPr/>
        </p:nvCxnSpPr>
        <p:spPr>
          <a:xfrm>
            <a:off x="8547100" y="2989351"/>
            <a:ext cx="1892300" cy="0"/>
          </a:xfrm>
          <a:prstGeom prst="line">
            <a:avLst/>
          </a:prstGeom>
          <a:ln w="190500">
            <a:solidFill>
              <a:srgbClr val="8E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FDEF265-B8F7-448D-87E6-4B7A0E39BED3}"/>
              </a:ext>
            </a:extLst>
          </p:cNvPr>
          <p:cNvCxnSpPr/>
          <p:nvPr/>
        </p:nvCxnSpPr>
        <p:spPr>
          <a:xfrm>
            <a:off x="7394576" y="2987675"/>
            <a:ext cx="923925" cy="0"/>
          </a:xfrm>
          <a:prstGeom prst="line">
            <a:avLst/>
          </a:prstGeom>
          <a:ln w="190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4DBF539-2F2A-4C30-95A1-D12317F50F89}"/>
              </a:ext>
            </a:extLst>
          </p:cNvPr>
          <p:cNvCxnSpPr/>
          <p:nvPr/>
        </p:nvCxnSpPr>
        <p:spPr>
          <a:xfrm>
            <a:off x="6159501" y="2987675"/>
            <a:ext cx="1235075" cy="0"/>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20D2A5-C580-4416-9FD6-F4680DD0F0CF}"/>
              </a:ext>
            </a:extLst>
          </p:cNvPr>
          <p:cNvCxnSpPr/>
          <p:nvPr/>
        </p:nvCxnSpPr>
        <p:spPr>
          <a:xfrm>
            <a:off x="4386264" y="2987675"/>
            <a:ext cx="1773237" cy="0"/>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3CBE3A3-8056-4D8C-BCB1-5F1D906B2B20}"/>
              </a:ext>
            </a:extLst>
          </p:cNvPr>
          <p:cNvCxnSpPr/>
          <p:nvPr/>
        </p:nvCxnSpPr>
        <p:spPr>
          <a:xfrm>
            <a:off x="2952751" y="2987675"/>
            <a:ext cx="1446213" cy="0"/>
          </a:xfrm>
          <a:prstGeom prst="line">
            <a:avLst/>
          </a:prstGeom>
          <a:ln w="190500">
            <a:solidFill>
              <a:srgbClr val="915839"/>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4DE0FD6-51EF-4105-9DA4-E1CCE2C0E2CE}"/>
              </a:ext>
            </a:extLst>
          </p:cNvPr>
          <p:cNvSpPr/>
          <p:nvPr/>
        </p:nvSpPr>
        <p:spPr>
          <a:xfrm>
            <a:off x="21336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Rectangle 19">
            <a:extLst>
              <a:ext uri="{FF2B5EF4-FFF2-40B4-BE49-F238E27FC236}">
                <a16:creationId xmlns:a16="http://schemas.microsoft.com/office/drawing/2014/main" id="{0A74FD85-9A6A-4A37-BF91-96E52C0725DA}"/>
              </a:ext>
            </a:extLst>
          </p:cNvPr>
          <p:cNvSpPr/>
          <p:nvPr/>
        </p:nvSpPr>
        <p:spPr>
          <a:xfrm>
            <a:off x="2286000" y="2895600"/>
            <a:ext cx="66675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Rectangle 24">
            <a:extLst>
              <a:ext uri="{FF2B5EF4-FFF2-40B4-BE49-F238E27FC236}">
                <a16:creationId xmlns:a16="http://schemas.microsoft.com/office/drawing/2014/main" id="{93FD7E8C-963A-4591-8EC1-A8EC04AE23B2}"/>
              </a:ext>
            </a:extLst>
          </p:cNvPr>
          <p:cNvSpPr/>
          <p:nvPr/>
        </p:nvSpPr>
        <p:spPr>
          <a:xfrm>
            <a:off x="16764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 name="Rectangle 25">
            <a:extLst>
              <a:ext uri="{FF2B5EF4-FFF2-40B4-BE49-F238E27FC236}">
                <a16:creationId xmlns:a16="http://schemas.microsoft.com/office/drawing/2014/main" id="{F907DA1E-F700-4F6D-B9F2-53BEABE9373A}"/>
              </a:ext>
            </a:extLst>
          </p:cNvPr>
          <p:cNvSpPr/>
          <p:nvPr/>
        </p:nvSpPr>
        <p:spPr>
          <a:xfrm>
            <a:off x="18288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7" name="Rectangle 26">
            <a:extLst>
              <a:ext uri="{FF2B5EF4-FFF2-40B4-BE49-F238E27FC236}">
                <a16:creationId xmlns:a16="http://schemas.microsoft.com/office/drawing/2014/main" id="{8DE83607-E3F0-4EDC-9CF8-1E20E791AFFA}"/>
              </a:ext>
            </a:extLst>
          </p:cNvPr>
          <p:cNvSpPr/>
          <p:nvPr/>
        </p:nvSpPr>
        <p:spPr>
          <a:xfrm>
            <a:off x="19812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109" name="Rectangle 27">
            <a:extLst>
              <a:ext uri="{FF2B5EF4-FFF2-40B4-BE49-F238E27FC236}">
                <a16:creationId xmlns:a16="http://schemas.microsoft.com/office/drawing/2014/main" id="{875E254D-B3F2-4CC6-94C9-7183545356B3}"/>
              </a:ext>
            </a:extLst>
          </p:cNvPr>
          <p:cNvSpPr>
            <a:spLocks noChangeArrowheads="1"/>
          </p:cNvSpPr>
          <p:nvPr/>
        </p:nvSpPr>
        <p:spPr bwMode="auto">
          <a:xfrm>
            <a:off x="8763000" y="3040152"/>
            <a:ext cx="1752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 תקופת הבית הראשון</a:t>
            </a:r>
            <a:endParaRPr lang="en-US" altLang="en-US" sz="2000" dirty="0">
              <a:latin typeface="Arial" panose="020B0604020202020204" pitchFamily="34" charset="0"/>
            </a:endParaRPr>
          </a:p>
        </p:txBody>
      </p:sp>
      <p:sp>
        <p:nvSpPr>
          <p:cNvPr id="4110" name="Rectangle 28">
            <a:extLst>
              <a:ext uri="{FF2B5EF4-FFF2-40B4-BE49-F238E27FC236}">
                <a16:creationId xmlns:a16="http://schemas.microsoft.com/office/drawing/2014/main" id="{96B3C0AE-B15B-42D4-A2B2-08478E21974D}"/>
              </a:ext>
            </a:extLst>
          </p:cNvPr>
          <p:cNvSpPr>
            <a:spLocks noChangeArrowheads="1"/>
          </p:cNvSpPr>
          <p:nvPr/>
        </p:nvSpPr>
        <p:spPr bwMode="auto">
          <a:xfrm>
            <a:off x="7239000" y="3040152"/>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הפרסית</a:t>
            </a:r>
            <a:endParaRPr lang="en-US" altLang="en-US" sz="2000" dirty="0">
              <a:latin typeface="Arial" panose="020B0604020202020204" pitchFamily="34" charset="0"/>
            </a:endParaRPr>
          </a:p>
        </p:txBody>
      </p:sp>
      <p:sp>
        <p:nvSpPr>
          <p:cNvPr id="4112" name="Rectangle 30">
            <a:extLst>
              <a:ext uri="{FF2B5EF4-FFF2-40B4-BE49-F238E27FC236}">
                <a16:creationId xmlns:a16="http://schemas.microsoft.com/office/drawing/2014/main" id="{0A972085-5DBF-479D-A363-45424EB72CA9}"/>
              </a:ext>
            </a:extLst>
          </p:cNvPr>
          <p:cNvSpPr>
            <a:spLocks noChangeArrowheads="1"/>
          </p:cNvSpPr>
          <p:nvPr/>
        </p:nvSpPr>
        <p:spPr bwMode="auto">
          <a:xfrm>
            <a:off x="4654550" y="3065552"/>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הרומית</a:t>
            </a:r>
            <a:endParaRPr lang="en-US" altLang="en-US" sz="2000" dirty="0">
              <a:latin typeface="Arial" panose="020B0604020202020204" pitchFamily="34" charset="0"/>
            </a:endParaRPr>
          </a:p>
        </p:txBody>
      </p:sp>
      <p:sp>
        <p:nvSpPr>
          <p:cNvPr id="4113" name="Rectangle 31">
            <a:extLst>
              <a:ext uri="{FF2B5EF4-FFF2-40B4-BE49-F238E27FC236}">
                <a16:creationId xmlns:a16="http://schemas.microsoft.com/office/drawing/2014/main" id="{7570D7C9-667F-4314-820F-87CAE85A82F2}"/>
              </a:ext>
            </a:extLst>
          </p:cNvPr>
          <p:cNvSpPr>
            <a:spLocks noChangeArrowheads="1"/>
          </p:cNvSpPr>
          <p:nvPr/>
        </p:nvSpPr>
        <p:spPr bwMode="auto">
          <a:xfrm>
            <a:off x="3130550" y="3065552"/>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הביזנטית</a:t>
            </a:r>
            <a:endParaRPr lang="en-US" altLang="en-US" sz="2000" dirty="0">
              <a:latin typeface="Arial" panose="020B0604020202020204" pitchFamily="34" charset="0"/>
            </a:endParaRPr>
          </a:p>
        </p:txBody>
      </p:sp>
      <p:sp>
        <p:nvSpPr>
          <p:cNvPr id="4114" name="Rectangle 32">
            <a:extLst>
              <a:ext uri="{FF2B5EF4-FFF2-40B4-BE49-F238E27FC236}">
                <a16:creationId xmlns:a16="http://schemas.microsoft.com/office/drawing/2014/main" id="{6078815C-4A6B-4CDC-AB37-9C4FAC9FD9AF}"/>
              </a:ext>
            </a:extLst>
          </p:cNvPr>
          <p:cNvSpPr>
            <a:spLocks noChangeArrowheads="1"/>
          </p:cNvSpPr>
          <p:nvPr/>
        </p:nvSpPr>
        <p:spPr bwMode="auto">
          <a:xfrm>
            <a:off x="1676400" y="3043327"/>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האיסלמית</a:t>
            </a:r>
            <a:endParaRPr lang="en-US" altLang="en-US" sz="2000" dirty="0">
              <a:latin typeface="Arial" panose="020B0604020202020204" pitchFamily="34" charset="0"/>
            </a:endParaRPr>
          </a:p>
        </p:txBody>
      </p:sp>
      <p:cxnSp>
        <p:nvCxnSpPr>
          <p:cNvPr id="35" name="Straight Connector 34">
            <a:extLst>
              <a:ext uri="{FF2B5EF4-FFF2-40B4-BE49-F238E27FC236}">
                <a16:creationId xmlns:a16="http://schemas.microsoft.com/office/drawing/2014/main" id="{DD476ADD-ED3D-44DD-A42D-D7F406A1E574}"/>
              </a:ext>
            </a:extLst>
          </p:cNvPr>
          <p:cNvCxnSpPr/>
          <p:nvPr/>
        </p:nvCxnSpPr>
        <p:spPr>
          <a:xfrm>
            <a:off x="8535988" y="1686014"/>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8C66D6B-1335-4FAE-9B56-4DD79194B93F}"/>
              </a:ext>
            </a:extLst>
          </p:cNvPr>
          <p:cNvCxnSpPr/>
          <p:nvPr/>
        </p:nvCxnSpPr>
        <p:spPr>
          <a:xfrm>
            <a:off x="7391400" y="1722438"/>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DDC1DE0-4D83-4E50-9596-90CBAA42AA47}"/>
              </a:ext>
            </a:extLst>
          </p:cNvPr>
          <p:cNvCxnSpPr/>
          <p:nvPr/>
        </p:nvCxnSpPr>
        <p:spPr>
          <a:xfrm>
            <a:off x="2952750" y="1686014"/>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DE42D83-3B97-4E64-A51D-8738454109A4}"/>
              </a:ext>
            </a:extLst>
          </p:cNvPr>
          <p:cNvCxnSpPr/>
          <p:nvPr/>
        </p:nvCxnSpPr>
        <p:spPr>
          <a:xfrm>
            <a:off x="6159500" y="1693863"/>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7AC457D-BEAC-42EB-A3E7-C36150ECAD35}"/>
              </a:ext>
            </a:extLst>
          </p:cNvPr>
          <p:cNvCxnSpPr/>
          <p:nvPr/>
        </p:nvCxnSpPr>
        <p:spPr>
          <a:xfrm>
            <a:off x="5564188" y="1686014"/>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9DA0DA2-9309-46E0-9843-FA8F1AAB0EEE}"/>
              </a:ext>
            </a:extLst>
          </p:cNvPr>
          <p:cNvCxnSpPr/>
          <p:nvPr/>
        </p:nvCxnSpPr>
        <p:spPr>
          <a:xfrm>
            <a:off x="4387850" y="1686014"/>
            <a:ext cx="0" cy="1371600"/>
          </a:xfrm>
          <a:prstGeom prst="line">
            <a:avLst/>
          </a:prstGeom>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19E32C44-0A44-4681-841F-BE500A369DC0}"/>
              </a:ext>
            </a:extLst>
          </p:cNvPr>
          <p:cNvSpPr>
            <a:spLocks noChangeArrowheads="1"/>
          </p:cNvSpPr>
          <p:nvPr/>
        </p:nvSpPr>
        <p:spPr bwMode="auto">
          <a:xfrm rot="20051261">
            <a:off x="8056563" y="1025614"/>
            <a:ext cx="175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 586 לפנה"ס</a:t>
            </a:r>
          </a:p>
          <a:p>
            <a:pPr algn="ctr" rtl="1" eaLnBrk="1" hangingPunct="1">
              <a:spcBef>
                <a:spcPct val="0"/>
              </a:spcBef>
              <a:buFontTx/>
              <a:buNone/>
            </a:pPr>
            <a:r>
              <a:rPr lang="he-IL" altLang="en-US" sz="1200" dirty="0">
                <a:latin typeface="Arial" panose="020B0604020202020204" pitchFamily="34" charset="0"/>
              </a:rPr>
              <a:t>חורבן בית ראשון</a:t>
            </a:r>
          </a:p>
          <a:p>
            <a:pPr algn="ctr" rtl="1" eaLnBrk="1" hangingPunct="1">
              <a:spcBef>
                <a:spcPct val="0"/>
              </a:spcBef>
              <a:buFontTx/>
              <a:buNone/>
            </a:pPr>
            <a:r>
              <a:rPr lang="he-IL" altLang="en-US" sz="1200" dirty="0">
                <a:latin typeface="Arial" panose="020B0604020202020204" pitchFamily="34" charset="0"/>
              </a:rPr>
              <a:t>על ידי הבבלים</a:t>
            </a:r>
            <a:endParaRPr lang="en-US" altLang="en-US" sz="1200" dirty="0">
              <a:latin typeface="Arial" panose="020B0604020202020204" pitchFamily="34" charset="0"/>
            </a:endParaRPr>
          </a:p>
        </p:txBody>
      </p:sp>
      <p:sp>
        <p:nvSpPr>
          <p:cNvPr id="63" name="Rectangle 62">
            <a:extLst>
              <a:ext uri="{FF2B5EF4-FFF2-40B4-BE49-F238E27FC236}">
                <a16:creationId xmlns:a16="http://schemas.microsoft.com/office/drawing/2014/main" id="{BEBE0013-C34F-4594-8A11-6BADFE6E54C9}"/>
              </a:ext>
            </a:extLst>
          </p:cNvPr>
          <p:cNvSpPr/>
          <p:nvPr/>
        </p:nvSpPr>
        <p:spPr>
          <a:xfrm>
            <a:off x="8305800" y="2890838"/>
            <a:ext cx="228600" cy="201612"/>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4" name="Rectangle 63">
            <a:extLst>
              <a:ext uri="{FF2B5EF4-FFF2-40B4-BE49-F238E27FC236}">
                <a16:creationId xmlns:a16="http://schemas.microsoft.com/office/drawing/2014/main" id="{CCA024E9-AFEE-4AF9-9038-958360235264}"/>
              </a:ext>
            </a:extLst>
          </p:cNvPr>
          <p:cNvSpPr>
            <a:spLocks noChangeArrowheads="1"/>
          </p:cNvSpPr>
          <p:nvPr/>
        </p:nvSpPr>
        <p:spPr bwMode="auto">
          <a:xfrm rot="20051261">
            <a:off x="6724651" y="1101814"/>
            <a:ext cx="175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332 לפנה"ס</a:t>
            </a:r>
          </a:p>
          <a:p>
            <a:pPr algn="ctr" rtl="1" eaLnBrk="1" hangingPunct="1">
              <a:spcBef>
                <a:spcPct val="0"/>
              </a:spcBef>
              <a:buFontTx/>
              <a:buNone/>
            </a:pPr>
            <a:r>
              <a:rPr lang="he-IL" altLang="en-US" sz="1200" dirty="0">
                <a:latin typeface="Arial" panose="020B0604020202020204" pitchFamily="34" charset="0"/>
              </a:rPr>
              <a:t>כיבוש אלכסנדר</a:t>
            </a:r>
          </a:p>
          <a:p>
            <a:pPr algn="ctr" rtl="1" eaLnBrk="1" hangingPunct="1">
              <a:spcBef>
                <a:spcPct val="0"/>
              </a:spcBef>
              <a:buFontTx/>
              <a:buNone/>
            </a:pPr>
            <a:r>
              <a:rPr lang="he-IL" altLang="en-US" sz="1200" dirty="0">
                <a:latin typeface="Arial" panose="020B0604020202020204" pitchFamily="34" charset="0"/>
              </a:rPr>
              <a:t>מוקדון</a:t>
            </a:r>
            <a:endParaRPr lang="en-US" altLang="en-US" sz="1200" dirty="0">
              <a:latin typeface="Arial" panose="020B0604020202020204" pitchFamily="34" charset="0"/>
            </a:endParaRPr>
          </a:p>
        </p:txBody>
      </p:sp>
      <p:sp>
        <p:nvSpPr>
          <p:cNvPr id="65" name="Rectangle 64">
            <a:extLst>
              <a:ext uri="{FF2B5EF4-FFF2-40B4-BE49-F238E27FC236}">
                <a16:creationId xmlns:a16="http://schemas.microsoft.com/office/drawing/2014/main" id="{95E729B3-9E89-40FF-84E7-56280E784011}"/>
              </a:ext>
            </a:extLst>
          </p:cNvPr>
          <p:cNvSpPr>
            <a:spLocks noChangeArrowheads="1"/>
          </p:cNvSpPr>
          <p:nvPr/>
        </p:nvSpPr>
        <p:spPr bwMode="auto">
          <a:xfrm rot="20051261">
            <a:off x="5527676" y="1124039"/>
            <a:ext cx="175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63 לפנה"ס</a:t>
            </a:r>
          </a:p>
          <a:p>
            <a:pPr algn="ctr" rtl="1" eaLnBrk="1" hangingPunct="1">
              <a:spcBef>
                <a:spcPct val="0"/>
              </a:spcBef>
              <a:buFontTx/>
              <a:buNone/>
            </a:pPr>
            <a:r>
              <a:rPr lang="he-IL" altLang="en-US" sz="1200" dirty="0">
                <a:latin typeface="Arial" panose="020B0604020202020204" pitchFamily="34" charset="0"/>
              </a:rPr>
              <a:t>הכיבוש הרומי</a:t>
            </a:r>
            <a:endParaRPr lang="en-US" altLang="en-US" sz="1200" dirty="0">
              <a:latin typeface="Arial" panose="020B0604020202020204" pitchFamily="34" charset="0"/>
            </a:endParaRPr>
          </a:p>
        </p:txBody>
      </p:sp>
      <p:sp>
        <p:nvSpPr>
          <p:cNvPr id="66" name="Rectangle 65">
            <a:extLst>
              <a:ext uri="{FF2B5EF4-FFF2-40B4-BE49-F238E27FC236}">
                <a16:creationId xmlns:a16="http://schemas.microsoft.com/office/drawing/2014/main" id="{A5D03CE3-D256-4231-A306-4ADF32CCE716}"/>
              </a:ext>
            </a:extLst>
          </p:cNvPr>
          <p:cNvSpPr>
            <a:spLocks noChangeArrowheads="1"/>
          </p:cNvSpPr>
          <p:nvPr/>
        </p:nvSpPr>
        <p:spPr bwMode="auto">
          <a:xfrm rot="20051261">
            <a:off x="4657969" y="1142051"/>
            <a:ext cx="1370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70 לסה"נ</a:t>
            </a:r>
          </a:p>
          <a:p>
            <a:pPr algn="ctr" rtl="1" eaLnBrk="1" hangingPunct="1">
              <a:spcBef>
                <a:spcPct val="0"/>
              </a:spcBef>
              <a:buFontTx/>
              <a:buNone/>
            </a:pPr>
            <a:r>
              <a:rPr lang="he-IL" altLang="en-US" sz="1200" dirty="0">
                <a:latin typeface="Arial" panose="020B0604020202020204" pitchFamily="34" charset="0"/>
              </a:rPr>
              <a:t>חורבן הבית השני</a:t>
            </a:r>
            <a:endParaRPr lang="en-US" altLang="en-US" sz="1200" dirty="0">
              <a:latin typeface="Arial" panose="020B0604020202020204" pitchFamily="34" charset="0"/>
            </a:endParaRPr>
          </a:p>
        </p:txBody>
      </p:sp>
      <p:sp>
        <p:nvSpPr>
          <p:cNvPr id="67" name="Rectangle 66">
            <a:extLst>
              <a:ext uri="{FF2B5EF4-FFF2-40B4-BE49-F238E27FC236}">
                <a16:creationId xmlns:a16="http://schemas.microsoft.com/office/drawing/2014/main" id="{BA867B5F-E200-4F6E-97EE-86719F96B199}"/>
              </a:ext>
            </a:extLst>
          </p:cNvPr>
          <p:cNvSpPr>
            <a:spLocks noChangeArrowheads="1"/>
          </p:cNvSpPr>
          <p:nvPr/>
        </p:nvSpPr>
        <p:spPr bwMode="auto">
          <a:xfrm rot="20051261">
            <a:off x="3505660" y="1145469"/>
            <a:ext cx="1644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324 לסה"נ</a:t>
            </a:r>
          </a:p>
          <a:p>
            <a:pPr algn="ctr" rtl="1" eaLnBrk="1" hangingPunct="1">
              <a:spcBef>
                <a:spcPct val="0"/>
              </a:spcBef>
              <a:buFontTx/>
              <a:buNone/>
            </a:pPr>
            <a:r>
              <a:rPr lang="he-IL" altLang="en-US" sz="1200" dirty="0">
                <a:latin typeface="Arial" panose="020B0604020202020204" pitchFamily="34" charset="0"/>
              </a:rPr>
              <a:t>איחוד האימפריה תחת קונסטנטינוס</a:t>
            </a:r>
            <a:endParaRPr lang="en-US" altLang="en-US" sz="1200" dirty="0">
              <a:latin typeface="Arial" panose="020B0604020202020204" pitchFamily="34" charset="0"/>
            </a:endParaRPr>
          </a:p>
        </p:txBody>
      </p:sp>
      <p:sp>
        <p:nvSpPr>
          <p:cNvPr id="69" name="Right Brace 68">
            <a:extLst>
              <a:ext uri="{FF2B5EF4-FFF2-40B4-BE49-F238E27FC236}">
                <a16:creationId xmlns:a16="http://schemas.microsoft.com/office/drawing/2014/main" id="{C758C575-F402-44C7-AAB3-817EC52DDAC5}"/>
              </a:ext>
            </a:extLst>
          </p:cNvPr>
          <p:cNvSpPr/>
          <p:nvPr/>
        </p:nvSpPr>
        <p:spPr>
          <a:xfrm rot="5400000">
            <a:off x="5424536" y="3224252"/>
            <a:ext cx="3019328" cy="2743200"/>
          </a:xfrm>
          <a:prstGeom prst="rightBrace">
            <a:avLst>
              <a:gd name="adj1" fmla="val 116252"/>
              <a:gd name="adj2" fmla="val 47693"/>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0" name="Right Brace 69">
            <a:extLst>
              <a:ext uri="{FF2B5EF4-FFF2-40B4-BE49-F238E27FC236}">
                <a16:creationId xmlns:a16="http://schemas.microsoft.com/office/drawing/2014/main" id="{057F32EC-08E8-4436-90A9-644A2062BECD}"/>
              </a:ext>
            </a:extLst>
          </p:cNvPr>
          <p:cNvSpPr/>
          <p:nvPr/>
        </p:nvSpPr>
        <p:spPr>
          <a:xfrm rot="5400000">
            <a:off x="2791115" y="3266873"/>
            <a:ext cx="2952170" cy="2590800"/>
          </a:xfrm>
          <a:prstGeom prst="rightBrace">
            <a:avLst>
              <a:gd name="adj1" fmla="val 116252"/>
              <a:gd name="adj2" fmla="val 47693"/>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1" name="Rectangle 70">
            <a:extLst>
              <a:ext uri="{FF2B5EF4-FFF2-40B4-BE49-F238E27FC236}">
                <a16:creationId xmlns:a16="http://schemas.microsoft.com/office/drawing/2014/main" id="{0FBA751D-F57D-4D78-AFEF-A463E76AC8BF}"/>
              </a:ext>
            </a:extLst>
          </p:cNvPr>
          <p:cNvSpPr>
            <a:spLocks noChangeArrowheads="1"/>
          </p:cNvSpPr>
          <p:nvPr/>
        </p:nvSpPr>
        <p:spPr bwMode="auto">
          <a:xfrm>
            <a:off x="6096000" y="6096000"/>
            <a:ext cx="220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b="1" dirty="0">
                <a:solidFill>
                  <a:srgbClr val="FFFF00"/>
                </a:solidFill>
                <a:latin typeface="Arial" panose="020B0604020202020204" pitchFamily="34" charset="0"/>
              </a:rPr>
              <a:t> תקופת הבית השני</a:t>
            </a:r>
            <a:endParaRPr lang="en-US" altLang="en-US" sz="2000" b="1" dirty="0">
              <a:solidFill>
                <a:srgbClr val="FFFF00"/>
              </a:solidFill>
              <a:latin typeface="Arial" panose="020B0604020202020204" pitchFamily="34" charset="0"/>
            </a:endParaRPr>
          </a:p>
        </p:txBody>
      </p:sp>
      <p:sp>
        <p:nvSpPr>
          <p:cNvPr id="72" name="Rectangle 71">
            <a:extLst>
              <a:ext uri="{FF2B5EF4-FFF2-40B4-BE49-F238E27FC236}">
                <a16:creationId xmlns:a16="http://schemas.microsoft.com/office/drawing/2014/main" id="{3871B544-AC45-4683-A78D-6D408867956D}"/>
              </a:ext>
            </a:extLst>
          </p:cNvPr>
          <p:cNvSpPr>
            <a:spLocks noChangeArrowheads="1"/>
          </p:cNvSpPr>
          <p:nvPr/>
        </p:nvSpPr>
        <p:spPr bwMode="auto">
          <a:xfrm>
            <a:off x="2924176" y="6089609"/>
            <a:ext cx="281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b="1" dirty="0">
                <a:solidFill>
                  <a:srgbClr val="FFFF00"/>
                </a:solidFill>
                <a:latin typeface="Arial" panose="020B0604020202020204" pitchFamily="34" charset="0"/>
              </a:rPr>
              <a:t> התקופה הרומית המאוחרת–ביזנטית</a:t>
            </a:r>
            <a:endParaRPr lang="en-US" altLang="en-US" sz="2000" b="1" dirty="0">
              <a:solidFill>
                <a:srgbClr val="FFFF00"/>
              </a:solidFill>
              <a:latin typeface="Arial" panose="020B0604020202020204" pitchFamily="34" charset="0"/>
            </a:endParaRPr>
          </a:p>
        </p:txBody>
      </p:sp>
      <p:sp>
        <p:nvSpPr>
          <p:cNvPr id="41" name="Rectangle 40">
            <a:extLst>
              <a:ext uri="{FF2B5EF4-FFF2-40B4-BE49-F238E27FC236}">
                <a16:creationId xmlns:a16="http://schemas.microsoft.com/office/drawing/2014/main" id="{2D49D730-DD94-42ED-AF30-DDA50A857A52}"/>
              </a:ext>
            </a:extLst>
          </p:cNvPr>
          <p:cNvSpPr>
            <a:spLocks noChangeArrowheads="1"/>
          </p:cNvSpPr>
          <p:nvPr/>
        </p:nvSpPr>
        <p:spPr bwMode="auto">
          <a:xfrm rot="20051261">
            <a:off x="5829742" y="1908386"/>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164 לפנה"ס</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מרד החשמונאים</a:t>
            </a:r>
          </a:p>
        </p:txBody>
      </p:sp>
      <p:cxnSp>
        <p:nvCxnSpPr>
          <p:cNvPr id="47" name="Straight Connector 46">
            <a:extLst>
              <a:ext uri="{FF2B5EF4-FFF2-40B4-BE49-F238E27FC236}">
                <a16:creationId xmlns:a16="http://schemas.microsoft.com/office/drawing/2014/main" id="{E1B92E6A-4CD1-429F-95FB-ABB266BA3561}"/>
              </a:ext>
            </a:extLst>
          </p:cNvPr>
          <p:cNvCxnSpPr>
            <a:cxnSpLocks/>
          </p:cNvCxnSpPr>
          <p:nvPr/>
        </p:nvCxnSpPr>
        <p:spPr>
          <a:xfrm>
            <a:off x="5946775" y="2705100"/>
            <a:ext cx="0" cy="533400"/>
          </a:xfrm>
          <a:prstGeom prst="line">
            <a:avLst/>
          </a:prstGeom>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55664D08-20CD-466E-AB18-BF3F38870A24}"/>
              </a:ext>
            </a:extLst>
          </p:cNvPr>
          <p:cNvSpPr>
            <a:spLocks noChangeArrowheads="1"/>
          </p:cNvSpPr>
          <p:nvPr/>
        </p:nvSpPr>
        <p:spPr bwMode="auto">
          <a:xfrm rot="20051261">
            <a:off x="4936684" y="2050350"/>
            <a:ext cx="175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1 לפנה"ס</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לידת ישו</a:t>
            </a:r>
          </a:p>
        </p:txBody>
      </p:sp>
      <p:cxnSp>
        <p:nvCxnSpPr>
          <p:cNvPr id="51" name="Straight Connector 50">
            <a:extLst>
              <a:ext uri="{FF2B5EF4-FFF2-40B4-BE49-F238E27FC236}">
                <a16:creationId xmlns:a16="http://schemas.microsoft.com/office/drawing/2014/main" id="{A3ECD854-87BE-4DC0-832B-FE265552688D}"/>
              </a:ext>
            </a:extLst>
          </p:cNvPr>
          <p:cNvCxnSpPr>
            <a:cxnSpLocks/>
          </p:cNvCxnSpPr>
          <p:nvPr/>
        </p:nvCxnSpPr>
        <p:spPr>
          <a:xfrm>
            <a:off x="5943600" y="3581400"/>
            <a:ext cx="0" cy="32766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4" name="Rectangle 31">
            <a:extLst>
              <a:ext uri="{FF2B5EF4-FFF2-40B4-BE49-F238E27FC236}">
                <a16:creationId xmlns:a16="http://schemas.microsoft.com/office/drawing/2014/main" id="{FC2089C9-BC25-41DE-A48F-EC60D4E2169A}"/>
              </a:ext>
            </a:extLst>
          </p:cNvPr>
          <p:cNvSpPr>
            <a:spLocks noChangeArrowheads="1"/>
          </p:cNvSpPr>
          <p:nvPr/>
        </p:nvSpPr>
        <p:spPr bwMode="auto">
          <a:xfrm>
            <a:off x="3962400" y="57150"/>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לספירה (לסה"נ) </a:t>
            </a:r>
            <a:endParaRPr lang="en-US" altLang="en-US" sz="2000" dirty="0">
              <a:latin typeface="Arial" panose="020B0604020202020204" pitchFamily="34" charset="0"/>
            </a:endParaRPr>
          </a:p>
        </p:txBody>
      </p:sp>
      <p:cxnSp>
        <p:nvCxnSpPr>
          <p:cNvPr id="56" name="Straight Arrow Connector 55">
            <a:extLst>
              <a:ext uri="{FF2B5EF4-FFF2-40B4-BE49-F238E27FC236}">
                <a16:creationId xmlns:a16="http://schemas.microsoft.com/office/drawing/2014/main" id="{704B0CA7-DF46-4D89-8120-B967CF2F5B1F}"/>
              </a:ext>
            </a:extLst>
          </p:cNvPr>
          <p:cNvCxnSpPr/>
          <p:nvPr/>
        </p:nvCxnSpPr>
        <p:spPr>
          <a:xfrm flipH="1">
            <a:off x="2209800" y="304800"/>
            <a:ext cx="18288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Rectangle 31">
            <a:extLst>
              <a:ext uri="{FF2B5EF4-FFF2-40B4-BE49-F238E27FC236}">
                <a16:creationId xmlns:a16="http://schemas.microsoft.com/office/drawing/2014/main" id="{54F2B72C-305F-46AF-ABEB-92F448BC49DA}"/>
              </a:ext>
            </a:extLst>
          </p:cNvPr>
          <p:cNvSpPr>
            <a:spLocks noChangeArrowheads="1"/>
          </p:cNvSpPr>
          <p:nvPr/>
        </p:nvSpPr>
        <p:spPr bwMode="auto">
          <a:xfrm>
            <a:off x="6019800" y="76200"/>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לפני הספירה (לפנה"ס) </a:t>
            </a:r>
            <a:endParaRPr lang="en-US" altLang="en-US" sz="2000" dirty="0">
              <a:latin typeface="Arial" panose="020B0604020202020204" pitchFamily="34" charset="0"/>
            </a:endParaRPr>
          </a:p>
        </p:txBody>
      </p:sp>
      <p:cxnSp>
        <p:nvCxnSpPr>
          <p:cNvPr id="60" name="Straight Arrow Connector 59">
            <a:extLst>
              <a:ext uri="{FF2B5EF4-FFF2-40B4-BE49-F238E27FC236}">
                <a16:creationId xmlns:a16="http://schemas.microsoft.com/office/drawing/2014/main" id="{8C672A3F-1724-401E-8095-E4C3D730B4C4}"/>
              </a:ext>
            </a:extLst>
          </p:cNvPr>
          <p:cNvCxnSpPr/>
          <p:nvPr/>
        </p:nvCxnSpPr>
        <p:spPr>
          <a:xfrm>
            <a:off x="8534400" y="304800"/>
            <a:ext cx="14478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3E8FBF-8F8D-46EB-AD78-B6DE6296C19F}"/>
              </a:ext>
            </a:extLst>
          </p:cNvPr>
          <p:cNvCxnSpPr/>
          <p:nvPr/>
        </p:nvCxnSpPr>
        <p:spPr>
          <a:xfrm>
            <a:off x="8307388" y="2444839"/>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ACB5028E-08DD-483C-9C43-CA2CF9EEAA76}"/>
              </a:ext>
            </a:extLst>
          </p:cNvPr>
          <p:cNvSpPr>
            <a:spLocks noChangeArrowheads="1"/>
          </p:cNvSpPr>
          <p:nvPr/>
        </p:nvSpPr>
        <p:spPr bwMode="auto">
          <a:xfrm rot="20051261">
            <a:off x="7137401" y="1995577"/>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516 לפנה"ס (לערך)</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שיבת ציון ובניין בית המקדש השני</a:t>
            </a:r>
          </a:p>
        </p:txBody>
      </p:sp>
      <p:cxnSp>
        <p:nvCxnSpPr>
          <p:cNvPr id="55" name="Straight Connector 54">
            <a:extLst>
              <a:ext uri="{FF2B5EF4-FFF2-40B4-BE49-F238E27FC236}">
                <a16:creationId xmlns:a16="http://schemas.microsoft.com/office/drawing/2014/main" id="{E83E56A4-53BF-40ED-A464-2C7A0BE49ED1}"/>
              </a:ext>
            </a:extLst>
          </p:cNvPr>
          <p:cNvCxnSpPr>
            <a:cxnSpLocks/>
          </p:cNvCxnSpPr>
          <p:nvPr/>
        </p:nvCxnSpPr>
        <p:spPr>
          <a:xfrm>
            <a:off x="5943600" y="0"/>
            <a:ext cx="0" cy="187923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304D8116-78E6-4FA8-85FA-C1F42490199E}"/>
              </a:ext>
            </a:extLst>
          </p:cNvPr>
          <p:cNvSpPr/>
          <p:nvPr/>
        </p:nvSpPr>
        <p:spPr>
          <a:xfrm>
            <a:off x="609600" y="2895600"/>
            <a:ext cx="76200" cy="184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5" name="Rectangle 74">
            <a:extLst>
              <a:ext uri="{FF2B5EF4-FFF2-40B4-BE49-F238E27FC236}">
                <a16:creationId xmlns:a16="http://schemas.microsoft.com/office/drawing/2014/main" id="{9661B764-BF98-41DD-8322-67AD6418B3F8}"/>
              </a:ext>
            </a:extLst>
          </p:cNvPr>
          <p:cNvSpPr/>
          <p:nvPr/>
        </p:nvSpPr>
        <p:spPr>
          <a:xfrm>
            <a:off x="762000" y="2895600"/>
            <a:ext cx="666750" cy="184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6" name="Rectangle 75">
            <a:extLst>
              <a:ext uri="{FF2B5EF4-FFF2-40B4-BE49-F238E27FC236}">
                <a16:creationId xmlns:a16="http://schemas.microsoft.com/office/drawing/2014/main" id="{BE1E0BD2-57F4-45B1-9348-1A131BE0C7A5}"/>
              </a:ext>
            </a:extLst>
          </p:cNvPr>
          <p:cNvSpPr/>
          <p:nvPr/>
        </p:nvSpPr>
        <p:spPr>
          <a:xfrm>
            <a:off x="457200" y="2895600"/>
            <a:ext cx="76200" cy="184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3" name="Rectangle 92">
            <a:extLst>
              <a:ext uri="{FF2B5EF4-FFF2-40B4-BE49-F238E27FC236}">
                <a16:creationId xmlns:a16="http://schemas.microsoft.com/office/drawing/2014/main" id="{48063C59-3A30-4B85-9873-7F3065F05024}"/>
              </a:ext>
            </a:extLst>
          </p:cNvPr>
          <p:cNvSpPr>
            <a:spLocks noChangeArrowheads="1"/>
          </p:cNvSpPr>
          <p:nvPr/>
        </p:nvSpPr>
        <p:spPr bwMode="auto">
          <a:xfrm rot="20051261">
            <a:off x="2255409" y="1288012"/>
            <a:ext cx="1370013" cy="46196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640 לסה"נ</a:t>
            </a:r>
          </a:p>
          <a:p>
            <a:pPr algn="ctr" rtl="1" eaLnBrk="1" hangingPunct="1">
              <a:spcBef>
                <a:spcPct val="0"/>
              </a:spcBef>
              <a:buFontTx/>
              <a:buNone/>
            </a:pPr>
            <a:r>
              <a:rPr lang="he-IL" altLang="en-US" sz="1200" dirty="0">
                <a:latin typeface="Arial" panose="020B0604020202020204" pitchFamily="34" charset="0"/>
              </a:rPr>
              <a:t>הכיבוש המוסלמי</a:t>
            </a:r>
            <a:endParaRPr lang="en-US" altLang="en-US" sz="1200" dirty="0">
              <a:latin typeface="Arial" panose="020B0604020202020204" pitchFamily="34" charset="0"/>
            </a:endParaRPr>
          </a:p>
        </p:txBody>
      </p:sp>
      <p:cxnSp>
        <p:nvCxnSpPr>
          <p:cNvPr id="98" name="Straight Connector 97">
            <a:extLst>
              <a:ext uri="{FF2B5EF4-FFF2-40B4-BE49-F238E27FC236}">
                <a16:creationId xmlns:a16="http://schemas.microsoft.com/office/drawing/2014/main" id="{4C90D2A2-6077-4DD5-944F-BDBC3AC6E278}"/>
              </a:ext>
            </a:extLst>
          </p:cNvPr>
          <p:cNvCxnSpPr/>
          <p:nvPr/>
        </p:nvCxnSpPr>
        <p:spPr>
          <a:xfrm>
            <a:off x="5030788" y="2478176"/>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BDE88FD1-E912-4612-8A02-F5098B151C19}"/>
              </a:ext>
            </a:extLst>
          </p:cNvPr>
          <p:cNvSpPr>
            <a:spLocks noChangeArrowheads="1"/>
          </p:cNvSpPr>
          <p:nvPr/>
        </p:nvSpPr>
        <p:spPr bwMode="auto">
          <a:xfrm rot="20051261">
            <a:off x="4069421" y="1993175"/>
            <a:ext cx="1752600" cy="461962"/>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135 לסה"נ</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מרד בר כוכבא</a:t>
            </a:r>
          </a:p>
        </p:txBody>
      </p:sp>
      <p:cxnSp>
        <p:nvCxnSpPr>
          <p:cNvPr id="106" name="Straight Connector 105">
            <a:extLst>
              <a:ext uri="{FF2B5EF4-FFF2-40B4-BE49-F238E27FC236}">
                <a16:creationId xmlns:a16="http://schemas.microsoft.com/office/drawing/2014/main" id="{CC942F00-F166-4A7D-BE53-15C2C2E7D6FC}"/>
              </a:ext>
            </a:extLst>
          </p:cNvPr>
          <p:cNvCxnSpPr/>
          <p:nvPr/>
        </p:nvCxnSpPr>
        <p:spPr>
          <a:xfrm>
            <a:off x="6783388" y="2444839"/>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108" name="Rectangle 29">
            <a:extLst>
              <a:ext uri="{FF2B5EF4-FFF2-40B4-BE49-F238E27FC236}">
                <a16:creationId xmlns:a16="http://schemas.microsoft.com/office/drawing/2014/main" id="{D7170BAC-FF1A-402D-8B9C-588382275221}"/>
              </a:ext>
            </a:extLst>
          </p:cNvPr>
          <p:cNvSpPr>
            <a:spLocks noChangeArrowheads="1"/>
          </p:cNvSpPr>
          <p:nvPr/>
        </p:nvSpPr>
        <p:spPr bwMode="auto">
          <a:xfrm>
            <a:off x="6041798" y="3086188"/>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הלניסטית</a:t>
            </a:r>
            <a:endParaRPr lang="en-US" altLang="en-US" sz="2000" dirty="0">
              <a:latin typeface="Arial" panose="020B0604020202020204" pitchFamily="34" charset="0"/>
            </a:endParaRPr>
          </a:p>
        </p:txBody>
      </p:sp>
      <p:sp>
        <p:nvSpPr>
          <p:cNvPr id="57" name="Right Brace 68">
            <a:extLst>
              <a:ext uri="{FF2B5EF4-FFF2-40B4-BE49-F238E27FC236}">
                <a16:creationId xmlns:a16="http://schemas.microsoft.com/office/drawing/2014/main" id="{ADEAA8A0-B9A4-4628-B12B-2ECB8F7672B2}"/>
              </a:ext>
            </a:extLst>
          </p:cNvPr>
          <p:cNvSpPr/>
          <p:nvPr/>
        </p:nvSpPr>
        <p:spPr>
          <a:xfrm rot="5400000">
            <a:off x="8405413" y="3730265"/>
            <a:ext cx="1253224" cy="1289051"/>
          </a:xfrm>
          <a:prstGeom prst="rightBrace">
            <a:avLst>
              <a:gd name="adj1" fmla="val 116252"/>
              <a:gd name="adj2" fmla="val 45684"/>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3" name="תיבת טקסט 2">
            <a:extLst>
              <a:ext uri="{FF2B5EF4-FFF2-40B4-BE49-F238E27FC236}">
                <a16:creationId xmlns:a16="http://schemas.microsoft.com/office/drawing/2014/main" id="{EECB8BAD-C112-46D9-A310-037C4E94AE77}"/>
              </a:ext>
            </a:extLst>
          </p:cNvPr>
          <p:cNvSpPr txBox="1"/>
          <p:nvPr/>
        </p:nvSpPr>
        <p:spPr>
          <a:xfrm>
            <a:off x="8062173" y="5097462"/>
            <a:ext cx="1920027" cy="646331"/>
          </a:xfrm>
          <a:prstGeom prst="rect">
            <a:avLst/>
          </a:prstGeom>
          <a:noFill/>
        </p:spPr>
        <p:txBody>
          <a:bodyPr wrap="square" rtlCol="1">
            <a:spAutoFit/>
          </a:bodyPr>
          <a:lstStyle/>
          <a:p>
            <a:pPr algn="ctr" rtl="1"/>
            <a:r>
              <a:rPr lang="he-IL" dirty="0">
                <a:solidFill>
                  <a:srgbClr val="00B0F0"/>
                </a:solidFill>
              </a:rPr>
              <a:t>ספרות המקרא הקלאסית</a:t>
            </a:r>
          </a:p>
        </p:txBody>
      </p:sp>
      <p:sp>
        <p:nvSpPr>
          <p:cNvPr id="58" name="Right Brace 68">
            <a:extLst>
              <a:ext uri="{FF2B5EF4-FFF2-40B4-BE49-F238E27FC236}">
                <a16:creationId xmlns:a16="http://schemas.microsoft.com/office/drawing/2014/main" id="{9C1030C1-B0FE-467F-B8D6-7227F26598F1}"/>
              </a:ext>
            </a:extLst>
          </p:cNvPr>
          <p:cNvSpPr/>
          <p:nvPr/>
        </p:nvSpPr>
        <p:spPr>
          <a:xfrm rot="5400000">
            <a:off x="7034662" y="3730262"/>
            <a:ext cx="1253224" cy="1289051"/>
          </a:xfrm>
          <a:prstGeom prst="rightBrace">
            <a:avLst>
              <a:gd name="adj1" fmla="val 116252"/>
              <a:gd name="adj2" fmla="val 47162"/>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61" name="תיבת טקסט 60">
            <a:extLst>
              <a:ext uri="{FF2B5EF4-FFF2-40B4-BE49-F238E27FC236}">
                <a16:creationId xmlns:a16="http://schemas.microsoft.com/office/drawing/2014/main" id="{FCCDF897-3DDC-45A4-8594-7B1581E37D20}"/>
              </a:ext>
            </a:extLst>
          </p:cNvPr>
          <p:cNvSpPr txBox="1"/>
          <p:nvPr/>
        </p:nvSpPr>
        <p:spPr>
          <a:xfrm>
            <a:off x="6701260" y="5104661"/>
            <a:ext cx="1920027" cy="646331"/>
          </a:xfrm>
          <a:prstGeom prst="rect">
            <a:avLst/>
          </a:prstGeom>
          <a:noFill/>
        </p:spPr>
        <p:txBody>
          <a:bodyPr wrap="square" rtlCol="1">
            <a:spAutoFit/>
          </a:bodyPr>
          <a:lstStyle/>
          <a:p>
            <a:pPr algn="ctr" rtl="1"/>
            <a:r>
              <a:rPr lang="he-IL" dirty="0">
                <a:solidFill>
                  <a:srgbClr val="00B0F0"/>
                </a:solidFill>
              </a:rPr>
              <a:t>ספרות המקרא המאוחרת</a:t>
            </a:r>
          </a:p>
        </p:txBody>
      </p:sp>
      <p:sp>
        <p:nvSpPr>
          <p:cNvPr id="68" name="Right Brace 68">
            <a:extLst>
              <a:ext uri="{FF2B5EF4-FFF2-40B4-BE49-F238E27FC236}">
                <a16:creationId xmlns:a16="http://schemas.microsoft.com/office/drawing/2014/main" id="{6C5EEDBA-C255-4EFA-B770-07FE923A90B0}"/>
              </a:ext>
            </a:extLst>
          </p:cNvPr>
          <p:cNvSpPr/>
          <p:nvPr/>
        </p:nvSpPr>
        <p:spPr>
          <a:xfrm rot="5400000">
            <a:off x="5920523" y="3268703"/>
            <a:ext cx="1231901" cy="2233498"/>
          </a:xfrm>
          <a:prstGeom prst="rightBrace">
            <a:avLst>
              <a:gd name="adj1" fmla="val 116252"/>
              <a:gd name="adj2" fmla="val 49379"/>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3" name="תיבת טקסט 72">
            <a:extLst>
              <a:ext uri="{FF2B5EF4-FFF2-40B4-BE49-F238E27FC236}">
                <a16:creationId xmlns:a16="http://schemas.microsoft.com/office/drawing/2014/main" id="{C99D3A21-8136-4296-8386-CCF707F92740}"/>
              </a:ext>
            </a:extLst>
          </p:cNvPr>
          <p:cNvSpPr txBox="1"/>
          <p:nvPr/>
        </p:nvSpPr>
        <p:spPr>
          <a:xfrm>
            <a:off x="5562600" y="5105471"/>
            <a:ext cx="1920027" cy="646331"/>
          </a:xfrm>
          <a:prstGeom prst="rect">
            <a:avLst/>
          </a:prstGeom>
          <a:noFill/>
        </p:spPr>
        <p:txBody>
          <a:bodyPr wrap="square" rtlCol="1">
            <a:spAutoFit/>
          </a:bodyPr>
          <a:lstStyle/>
          <a:p>
            <a:pPr algn="ctr" rtl="1"/>
            <a:r>
              <a:rPr lang="he-IL" dirty="0">
                <a:solidFill>
                  <a:srgbClr val="00B0F0"/>
                </a:solidFill>
              </a:rPr>
              <a:t>הספרים </a:t>
            </a:r>
          </a:p>
          <a:p>
            <a:pPr algn="ctr" rtl="1"/>
            <a:r>
              <a:rPr lang="he-IL" dirty="0">
                <a:solidFill>
                  <a:srgbClr val="00B0F0"/>
                </a:solidFill>
              </a:rPr>
              <a:t>החיצוניים</a:t>
            </a:r>
          </a:p>
        </p:txBody>
      </p:sp>
      <p:sp>
        <p:nvSpPr>
          <p:cNvPr id="77" name="Right Brace 68">
            <a:extLst>
              <a:ext uri="{FF2B5EF4-FFF2-40B4-BE49-F238E27FC236}">
                <a16:creationId xmlns:a16="http://schemas.microsoft.com/office/drawing/2014/main" id="{E6FFBE89-377F-4C41-8B77-597CB635E5B4}"/>
              </a:ext>
            </a:extLst>
          </p:cNvPr>
          <p:cNvSpPr/>
          <p:nvPr/>
        </p:nvSpPr>
        <p:spPr>
          <a:xfrm rot="5400000">
            <a:off x="4526543" y="3996745"/>
            <a:ext cx="1231900" cy="759989"/>
          </a:xfrm>
          <a:prstGeom prst="rightBrace">
            <a:avLst>
              <a:gd name="adj1" fmla="val 116252"/>
              <a:gd name="adj2" fmla="val 44366"/>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8" name="תיבת טקסט 77">
            <a:extLst>
              <a:ext uri="{FF2B5EF4-FFF2-40B4-BE49-F238E27FC236}">
                <a16:creationId xmlns:a16="http://schemas.microsoft.com/office/drawing/2014/main" id="{020D87AA-1BE6-429E-91A4-BDB5ECA5436D}"/>
              </a:ext>
            </a:extLst>
          </p:cNvPr>
          <p:cNvSpPr txBox="1"/>
          <p:nvPr/>
        </p:nvSpPr>
        <p:spPr>
          <a:xfrm>
            <a:off x="4267200" y="5108319"/>
            <a:ext cx="1920027" cy="369332"/>
          </a:xfrm>
          <a:prstGeom prst="rect">
            <a:avLst/>
          </a:prstGeom>
          <a:noFill/>
        </p:spPr>
        <p:txBody>
          <a:bodyPr wrap="square" rtlCol="1">
            <a:spAutoFit/>
          </a:bodyPr>
          <a:lstStyle/>
          <a:p>
            <a:pPr algn="ctr" rtl="1"/>
            <a:r>
              <a:rPr lang="he-IL" dirty="0">
                <a:solidFill>
                  <a:srgbClr val="00B0F0"/>
                </a:solidFill>
              </a:rPr>
              <a:t>משנה</a:t>
            </a:r>
          </a:p>
        </p:txBody>
      </p:sp>
      <p:sp>
        <p:nvSpPr>
          <p:cNvPr id="79" name="Right Brace 68">
            <a:extLst>
              <a:ext uri="{FF2B5EF4-FFF2-40B4-BE49-F238E27FC236}">
                <a16:creationId xmlns:a16="http://schemas.microsoft.com/office/drawing/2014/main" id="{D8B59C8C-67FC-4EDB-A123-154CC68F5DC8}"/>
              </a:ext>
            </a:extLst>
          </p:cNvPr>
          <p:cNvSpPr/>
          <p:nvPr/>
        </p:nvSpPr>
        <p:spPr>
          <a:xfrm rot="5400000">
            <a:off x="3455859" y="3687632"/>
            <a:ext cx="1191656" cy="1435877"/>
          </a:xfrm>
          <a:prstGeom prst="rightBrace">
            <a:avLst>
              <a:gd name="adj1" fmla="val 116252"/>
              <a:gd name="adj2" fmla="val 47389"/>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80" name="תיבת טקסט 79">
            <a:extLst>
              <a:ext uri="{FF2B5EF4-FFF2-40B4-BE49-F238E27FC236}">
                <a16:creationId xmlns:a16="http://schemas.microsoft.com/office/drawing/2014/main" id="{B6A535A6-BACE-4036-A7C5-65A3EDB29239}"/>
              </a:ext>
            </a:extLst>
          </p:cNvPr>
          <p:cNvSpPr txBox="1"/>
          <p:nvPr/>
        </p:nvSpPr>
        <p:spPr>
          <a:xfrm>
            <a:off x="3139760" y="5120525"/>
            <a:ext cx="1920027" cy="369332"/>
          </a:xfrm>
          <a:prstGeom prst="rect">
            <a:avLst/>
          </a:prstGeom>
          <a:noFill/>
        </p:spPr>
        <p:txBody>
          <a:bodyPr wrap="square" rtlCol="1">
            <a:spAutoFit/>
          </a:bodyPr>
          <a:lstStyle/>
          <a:p>
            <a:pPr algn="ctr" rtl="1"/>
            <a:r>
              <a:rPr lang="he-IL" dirty="0">
                <a:solidFill>
                  <a:srgbClr val="00B0F0"/>
                </a:solidFill>
              </a:rPr>
              <a:t>תלמוד</a:t>
            </a:r>
          </a:p>
        </p:txBody>
      </p:sp>
    </p:spTree>
    <p:extLst>
      <p:ext uri="{BB962C8B-B14F-4D97-AF65-F5344CB8AC3E}">
        <p14:creationId xmlns:p14="http://schemas.microsoft.com/office/powerpoint/2010/main" val="10264907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Image result for ‫חנוכיה‬‎"/>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685"/>
            <a:ext cx="10330804" cy="6874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328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8A506-2CC8-4FB0-9B0F-0D931CBFFF55}"/>
              </a:ext>
            </a:extLst>
          </p:cNvPr>
          <p:cNvSpPr>
            <a:spLocks noGrp="1"/>
          </p:cNvSpPr>
          <p:nvPr>
            <p:ph type="title"/>
          </p:nvPr>
        </p:nvSpPr>
        <p:spPr>
          <a:xfrm>
            <a:off x="4308764" y="354734"/>
            <a:ext cx="2725882" cy="1325563"/>
          </a:xfrm>
        </p:spPr>
        <p:txBody>
          <a:bodyPr>
            <a:normAutofit fontScale="90000"/>
          </a:bodyPr>
          <a:lstStyle/>
          <a:p>
            <a:r>
              <a:rPr lang="he-IL" dirty="0">
                <a:solidFill>
                  <a:srgbClr val="FF0000"/>
                </a:solidFill>
              </a:rPr>
              <a:t>בית </a:t>
            </a:r>
            <a:r>
              <a:rPr lang="he-IL" dirty="0" err="1">
                <a:solidFill>
                  <a:srgbClr val="FF0000"/>
                </a:solidFill>
              </a:rPr>
              <a:t>סלווקוס</a:t>
            </a:r>
            <a:endParaRPr lang="en-US" dirty="0">
              <a:solidFill>
                <a:srgbClr val="FF0000"/>
              </a:solidFill>
            </a:endParaRPr>
          </a:p>
        </p:txBody>
      </p:sp>
      <p:pic>
        <p:nvPicPr>
          <p:cNvPr id="4" name="Picture 3">
            <a:extLst>
              <a:ext uri="{FF2B5EF4-FFF2-40B4-BE49-F238E27FC236}">
                <a16:creationId xmlns:a16="http://schemas.microsoft.com/office/drawing/2014/main" id="{3909382C-439F-4310-94CD-19C919D49B50}"/>
              </a:ext>
            </a:extLst>
          </p:cNvPr>
          <p:cNvPicPr/>
          <p:nvPr/>
        </p:nvPicPr>
        <p:blipFill>
          <a:blip r:embed="rId2"/>
          <a:stretch>
            <a:fillRect/>
          </a:stretch>
        </p:blipFill>
        <p:spPr>
          <a:xfrm>
            <a:off x="7200324" y="0"/>
            <a:ext cx="4991676" cy="6858000"/>
          </a:xfrm>
          <a:prstGeom prst="rect">
            <a:avLst/>
          </a:prstGeom>
        </p:spPr>
      </p:pic>
      <p:pic>
        <p:nvPicPr>
          <p:cNvPr id="5" name="Picture 2" descr="http://www.myartprints.com/kunst/greek/bust_antiochus_iii_223_187_bc_hi.jpg">
            <a:extLst>
              <a:ext uri="{FF2B5EF4-FFF2-40B4-BE49-F238E27FC236}">
                <a16:creationId xmlns:a16="http://schemas.microsoft.com/office/drawing/2014/main" id="{506184E0-DCB9-46EF-B621-F2C4E604446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122" r="14257" b="27962"/>
          <a:stretch/>
        </p:blipFill>
        <p:spPr bwMode="auto">
          <a:xfrm>
            <a:off x="3962256" y="2194963"/>
            <a:ext cx="3238067"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B7620F8-DE32-46DC-8668-D48C02E7840A}"/>
              </a:ext>
            </a:extLst>
          </p:cNvPr>
          <p:cNvSpPr txBox="1"/>
          <p:nvPr/>
        </p:nvSpPr>
        <p:spPr>
          <a:xfrm>
            <a:off x="3089420" y="1752964"/>
            <a:ext cx="1745673" cy="369332"/>
          </a:xfrm>
          <a:prstGeom prst="rect">
            <a:avLst/>
          </a:prstGeom>
          <a:noFill/>
        </p:spPr>
        <p:txBody>
          <a:bodyPr wrap="square" rtlCol="0">
            <a:spAutoFit/>
          </a:bodyPr>
          <a:lstStyle/>
          <a:p>
            <a:r>
              <a:rPr lang="he-IL" dirty="0" err="1">
                <a:solidFill>
                  <a:schemeClr val="bg1"/>
                </a:solidFill>
              </a:rPr>
              <a:t>אנטיוכוס</a:t>
            </a:r>
            <a:r>
              <a:rPr lang="he-IL" dirty="0">
                <a:solidFill>
                  <a:schemeClr val="bg1"/>
                </a:solidFill>
              </a:rPr>
              <a:t> השלישי</a:t>
            </a:r>
            <a:endParaRPr lang="en-US" dirty="0">
              <a:solidFill>
                <a:schemeClr val="bg1"/>
              </a:solidFill>
            </a:endParaRPr>
          </a:p>
        </p:txBody>
      </p:sp>
      <p:pic>
        <p:nvPicPr>
          <p:cNvPr id="7" name="Picture 2" descr="http://www.uned.es/geo-1-historia-antigua-universal/ALEJANDRO%20MAGNO/Selukos4.jpg">
            <a:extLst>
              <a:ext uri="{FF2B5EF4-FFF2-40B4-BE49-F238E27FC236}">
                <a16:creationId xmlns:a16="http://schemas.microsoft.com/office/drawing/2014/main" id="{AD1A4CFF-2A69-4AFD-9573-85611C9515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334"/>
          <a:stretch/>
        </p:blipFill>
        <p:spPr bwMode="auto">
          <a:xfrm>
            <a:off x="0" y="3267364"/>
            <a:ext cx="3557442"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682631C-5768-48BB-9416-92415863779C}"/>
              </a:ext>
            </a:extLst>
          </p:cNvPr>
          <p:cNvSpPr txBox="1"/>
          <p:nvPr/>
        </p:nvSpPr>
        <p:spPr>
          <a:xfrm>
            <a:off x="907329" y="2705464"/>
            <a:ext cx="1745673" cy="369332"/>
          </a:xfrm>
          <a:prstGeom prst="rect">
            <a:avLst/>
          </a:prstGeom>
          <a:noFill/>
        </p:spPr>
        <p:txBody>
          <a:bodyPr wrap="square" rtlCol="0">
            <a:spAutoFit/>
          </a:bodyPr>
          <a:lstStyle/>
          <a:p>
            <a:r>
              <a:rPr lang="he-IL" dirty="0" err="1">
                <a:solidFill>
                  <a:schemeClr val="bg1"/>
                </a:solidFill>
              </a:rPr>
              <a:t>סלווקוס</a:t>
            </a:r>
            <a:r>
              <a:rPr lang="he-IL" dirty="0">
                <a:solidFill>
                  <a:schemeClr val="bg1"/>
                </a:solidFill>
              </a:rPr>
              <a:t> הרביעי</a:t>
            </a:r>
            <a:endParaRPr lang="en-US" dirty="0">
              <a:solidFill>
                <a:schemeClr val="bg1"/>
              </a:solidFill>
            </a:endParaRPr>
          </a:p>
        </p:txBody>
      </p:sp>
    </p:spTree>
    <p:extLst>
      <p:ext uri="{BB962C8B-B14F-4D97-AF65-F5344CB8AC3E}">
        <p14:creationId xmlns:p14="http://schemas.microsoft.com/office/powerpoint/2010/main" val="16446244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8434" name="TextBox 1">
            <a:extLst>
              <a:ext uri="{FF2B5EF4-FFF2-40B4-BE49-F238E27FC236}">
                <a16:creationId xmlns:a16="http://schemas.microsoft.com/office/drawing/2014/main" id="{7F20DF26-F261-42E2-9ECD-AA55192904D4}"/>
              </a:ext>
            </a:extLst>
          </p:cNvPr>
          <p:cNvSpPr txBox="1">
            <a:spLocks noChangeArrowheads="1"/>
          </p:cNvSpPr>
          <p:nvPr/>
        </p:nvSpPr>
        <p:spPr bwMode="auto">
          <a:xfrm>
            <a:off x="8077200" y="254644"/>
            <a:ext cx="1752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he-IL" altLang="en-US" sz="2000" b="1" dirty="0">
                <a:solidFill>
                  <a:schemeClr val="bg1"/>
                </a:solidFill>
              </a:rPr>
              <a:t>התפשטות השלטון החשמונאי בימיו של יונתן</a:t>
            </a:r>
            <a:endParaRPr lang="en-US" altLang="en-US" sz="2000" b="1" dirty="0">
              <a:solidFill>
                <a:schemeClr val="bg1"/>
              </a:solidFill>
            </a:endParaRPr>
          </a:p>
        </p:txBody>
      </p:sp>
      <p:pic>
        <p:nvPicPr>
          <p:cNvPr id="18435" name="Picture 2" descr="C:\Users\Juliette\Desktop\Yonatan\6.jpg">
            <a:extLst>
              <a:ext uri="{FF2B5EF4-FFF2-40B4-BE49-F238E27FC236}">
                <a16:creationId xmlns:a16="http://schemas.microsoft.com/office/drawing/2014/main" id="{77997C58-6C5C-4D3A-BE8F-BBFE6C55E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529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75176CC-C589-44F9-861A-E72919ABA1E4}"/>
              </a:ext>
            </a:extLst>
          </p:cNvPr>
          <p:cNvPicPr>
            <a:picLocks noChangeAspect="1"/>
          </p:cNvPicPr>
          <p:nvPr/>
        </p:nvPicPr>
        <p:blipFill>
          <a:blip r:embed="rId4"/>
          <a:stretch>
            <a:fillRect/>
          </a:stretch>
        </p:blipFill>
        <p:spPr>
          <a:xfrm>
            <a:off x="6771190" y="4429608"/>
            <a:ext cx="5420810" cy="112395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24578" name="Group 81">
            <a:extLst>
              <a:ext uri="{FF2B5EF4-FFF2-40B4-BE49-F238E27FC236}">
                <a16:creationId xmlns:a16="http://schemas.microsoft.com/office/drawing/2014/main" id="{A2CEC980-52FD-49FC-9DA1-97F34712497F}"/>
              </a:ext>
            </a:extLst>
          </p:cNvPr>
          <p:cNvGrpSpPr>
            <a:grpSpLocks noChangeAspect="1"/>
          </p:cNvGrpSpPr>
          <p:nvPr/>
        </p:nvGrpSpPr>
        <p:grpSpPr bwMode="auto">
          <a:xfrm>
            <a:off x="3048001" y="2438400"/>
            <a:ext cx="5649913" cy="2840038"/>
            <a:chOff x="1488" y="1728"/>
            <a:chExt cx="2196" cy="1104"/>
          </a:xfrm>
        </p:grpSpPr>
        <p:pic>
          <p:nvPicPr>
            <p:cNvPr id="24582" name="Picture 53" descr="http://www.pinn.net/~sandy/images/coins/macca/JHyrcR.jpg">
              <a:extLst>
                <a:ext uri="{FF2B5EF4-FFF2-40B4-BE49-F238E27FC236}">
                  <a16:creationId xmlns:a16="http://schemas.microsoft.com/office/drawing/2014/main" id="{E2A6909C-5B77-494F-94E9-9AA70493FF48}"/>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488" y="1728"/>
              <a:ext cx="1092" cy="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55" descr="http://www.pinn.net/~sandy/images/coins/macca/JHyrcO.jpg">
              <a:extLst>
                <a:ext uri="{FF2B5EF4-FFF2-40B4-BE49-F238E27FC236}">
                  <a16:creationId xmlns:a16="http://schemas.microsoft.com/office/drawing/2014/main" id="{ECC0704B-9036-42F5-902D-6AB4CD69029A}"/>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2592" y="1728"/>
              <a:ext cx="1092"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79" name="TextBox 8">
            <a:extLst>
              <a:ext uri="{FF2B5EF4-FFF2-40B4-BE49-F238E27FC236}">
                <a16:creationId xmlns:a16="http://schemas.microsoft.com/office/drawing/2014/main" id="{DA6E9BAD-9A65-424C-ABD5-C813D96B1891}"/>
              </a:ext>
            </a:extLst>
          </p:cNvPr>
          <p:cNvSpPr txBox="1">
            <a:spLocks noChangeArrowheads="1"/>
          </p:cNvSpPr>
          <p:nvPr/>
        </p:nvSpPr>
        <p:spPr bwMode="auto">
          <a:xfrm>
            <a:off x="3581400" y="304800"/>
            <a:ext cx="5029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4400">
                <a:solidFill>
                  <a:schemeClr val="bg1"/>
                </a:solidFill>
                <a:latin typeface="Arial" panose="020B0604020202020204" pitchFamily="34" charset="0"/>
              </a:rPr>
              <a:t>מטבע יוחנן הורקנוס</a:t>
            </a:r>
            <a:endParaRPr lang="en-US" altLang="en-US" sz="4400">
              <a:solidFill>
                <a:schemeClr val="bg1"/>
              </a:solidFill>
              <a:latin typeface="Arial" panose="020B0604020202020204" pitchFamily="34" charset="0"/>
            </a:endParaRPr>
          </a:p>
        </p:txBody>
      </p:sp>
      <p:cxnSp>
        <p:nvCxnSpPr>
          <p:cNvPr id="8" name="Straight Arrow Connector 7">
            <a:extLst>
              <a:ext uri="{FF2B5EF4-FFF2-40B4-BE49-F238E27FC236}">
                <a16:creationId xmlns:a16="http://schemas.microsoft.com/office/drawing/2014/main" id="{B874DCD1-C2B7-4827-A68D-8A225EC1C661}"/>
              </a:ext>
            </a:extLst>
          </p:cNvPr>
          <p:cNvCxnSpPr/>
          <p:nvPr/>
        </p:nvCxnSpPr>
        <p:spPr>
          <a:xfrm rot="5400000">
            <a:off x="4838700" y="2324100"/>
            <a:ext cx="9906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7113" name="Picture 9">
            <a:extLst>
              <a:ext uri="{FF2B5EF4-FFF2-40B4-BE49-F238E27FC236}">
                <a16:creationId xmlns:a16="http://schemas.microsoft.com/office/drawing/2014/main" id="{22E67956-DD01-45D8-8218-64B03332F1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1" y="1447800"/>
            <a:ext cx="2944813"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7113"/>
                                        </p:tgtEl>
                                        <p:attrNameLst>
                                          <p:attrName>style.visibility</p:attrName>
                                        </p:attrNameLst>
                                      </p:cBhvr>
                                      <p:to>
                                        <p:strVal val="visible"/>
                                      </p:to>
                                    </p:set>
                                    <p:animEffect transition="in" filter="fade">
                                      <p:cBhvr>
                                        <p:cTn id="11" dur="500"/>
                                        <p:tgtEl>
                                          <p:spTgt spid="47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602" name="Picture 4" descr="http://lib.cet.ac.il/storage/items/9000_9099/0000009090/p_077%5b1%5d.jpg">
            <a:extLst>
              <a:ext uri="{FF2B5EF4-FFF2-40B4-BE49-F238E27FC236}">
                <a16:creationId xmlns:a16="http://schemas.microsoft.com/office/drawing/2014/main" id="{7847408B-55B8-4C1A-A159-B33FC2F8A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76" y="0"/>
            <a:ext cx="534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a:extLst>
              <a:ext uri="{FF2B5EF4-FFF2-40B4-BE49-F238E27FC236}">
                <a16:creationId xmlns:a16="http://schemas.microsoft.com/office/drawing/2014/main" id="{7ED07986-09B3-4CF0-95B4-F44F3ECD7941}"/>
              </a:ext>
            </a:extLst>
          </p:cNvPr>
          <p:cNvSpPr/>
          <p:nvPr/>
        </p:nvSpPr>
        <p:spPr>
          <a:xfrm>
            <a:off x="5346701" y="2111375"/>
            <a:ext cx="1914525" cy="1690688"/>
          </a:xfrm>
          <a:custGeom>
            <a:avLst/>
            <a:gdLst>
              <a:gd name="connsiteX0" fmla="*/ 1816387 w 1914105"/>
              <a:gd name="connsiteY0" fmla="*/ 1686356 h 1690168"/>
              <a:gd name="connsiteX1" fmla="*/ 1820524 w 1914105"/>
              <a:gd name="connsiteY1" fmla="*/ 1665668 h 1690168"/>
              <a:gd name="connsiteX2" fmla="*/ 1828799 w 1914105"/>
              <a:gd name="connsiteY2" fmla="*/ 1653255 h 1690168"/>
              <a:gd name="connsiteX3" fmla="*/ 1832937 w 1914105"/>
              <a:gd name="connsiteY3" fmla="*/ 1640843 h 1690168"/>
              <a:gd name="connsiteX4" fmla="*/ 1828799 w 1914105"/>
              <a:gd name="connsiteY4" fmla="*/ 1603605 h 1690168"/>
              <a:gd name="connsiteX5" fmla="*/ 1824662 w 1914105"/>
              <a:gd name="connsiteY5" fmla="*/ 1591192 h 1690168"/>
              <a:gd name="connsiteX6" fmla="*/ 1832937 w 1914105"/>
              <a:gd name="connsiteY6" fmla="*/ 1549817 h 1690168"/>
              <a:gd name="connsiteX7" fmla="*/ 1841212 w 1914105"/>
              <a:gd name="connsiteY7" fmla="*/ 1537404 h 1690168"/>
              <a:gd name="connsiteX8" fmla="*/ 1845349 w 1914105"/>
              <a:gd name="connsiteY8" fmla="*/ 1524991 h 1690168"/>
              <a:gd name="connsiteX9" fmla="*/ 1853625 w 1914105"/>
              <a:gd name="connsiteY9" fmla="*/ 1516716 h 1690168"/>
              <a:gd name="connsiteX10" fmla="*/ 1861900 w 1914105"/>
              <a:gd name="connsiteY10" fmla="*/ 1491891 h 1690168"/>
              <a:gd name="connsiteX11" fmla="*/ 1870175 w 1914105"/>
              <a:gd name="connsiteY11" fmla="*/ 1454653 h 1690168"/>
              <a:gd name="connsiteX12" fmla="*/ 1874312 w 1914105"/>
              <a:gd name="connsiteY12" fmla="*/ 1442240 h 1690168"/>
              <a:gd name="connsiteX13" fmla="*/ 1878450 w 1914105"/>
              <a:gd name="connsiteY13" fmla="*/ 1355351 h 1690168"/>
              <a:gd name="connsiteX14" fmla="*/ 1886725 w 1914105"/>
              <a:gd name="connsiteY14" fmla="*/ 1338801 h 1690168"/>
              <a:gd name="connsiteX15" fmla="*/ 1895000 w 1914105"/>
              <a:gd name="connsiteY15" fmla="*/ 1313976 h 1690168"/>
              <a:gd name="connsiteX16" fmla="*/ 1890863 w 1914105"/>
              <a:gd name="connsiteY16" fmla="*/ 1214674 h 1690168"/>
              <a:gd name="connsiteX17" fmla="*/ 1886725 w 1914105"/>
              <a:gd name="connsiteY17" fmla="*/ 1193987 h 1690168"/>
              <a:gd name="connsiteX18" fmla="*/ 1882587 w 1914105"/>
              <a:gd name="connsiteY18" fmla="*/ 1073998 h 1690168"/>
              <a:gd name="connsiteX19" fmla="*/ 1878450 w 1914105"/>
              <a:gd name="connsiteY19" fmla="*/ 1045035 h 1690168"/>
              <a:gd name="connsiteX20" fmla="*/ 1870175 w 1914105"/>
              <a:gd name="connsiteY20" fmla="*/ 1020209 h 1690168"/>
              <a:gd name="connsiteX21" fmla="*/ 1866037 w 1914105"/>
              <a:gd name="connsiteY21" fmla="*/ 949871 h 1690168"/>
              <a:gd name="connsiteX22" fmla="*/ 1857762 w 1914105"/>
              <a:gd name="connsiteY22" fmla="*/ 925046 h 1690168"/>
              <a:gd name="connsiteX23" fmla="*/ 1857762 w 1914105"/>
              <a:gd name="connsiteY23" fmla="*/ 805056 h 1690168"/>
              <a:gd name="connsiteX24" fmla="*/ 1870175 w 1914105"/>
              <a:gd name="connsiteY24" fmla="*/ 796781 h 1690168"/>
              <a:gd name="connsiteX25" fmla="*/ 1857762 w 1914105"/>
              <a:gd name="connsiteY25" fmla="*/ 759543 h 1690168"/>
              <a:gd name="connsiteX26" fmla="*/ 1853625 w 1914105"/>
              <a:gd name="connsiteY26" fmla="*/ 747131 h 1690168"/>
              <a:gd name="connsiteX27" fmla="*/ 1857762 w 1914105"/>
              <a:gd name="connsiteY27" fmla="*/ 726443 h 1690168"/>
              <a:gd name="connsiteX28" fmla="*/ 1866037 w 1914105"/>
              <a:gd name="connsiteY28" fmla="*/ 714030 h 1690168"/>
              <a:gd name="connsiteX29" fmla="*/ 1857762 w 1914105"/>
              <a:gd name="connsiteY29" fmla="*/ 685067 h 1690168"/>
              <a:gd name="connsiteX30" fmla="*/ 1870175 w 1914105"/>
              <a:gd name="connsiteY30" fmla="*/ 660242 h 1690168"/>
              <a:gd name="connsiteX31" fmla="*/ 1878450 w 1914105"/>
              <a:gd name="connsiteY31" fmla="*/ 631279 h 1690168"/>
              <a:gd name="connsiteX32" fmla="*/ 1882587 w 1914105"/>
              <a:gd name="connsiteY32" fmla="*/ 536115 h 1690168"/>
              <a:gd name="connsiteX33" fmla="*/ 1899138 w 1914105"/>
              <a:gd name="connsiteY33" fmla="*/ 531978 h 1690168"/>
              <a:gd name="connsiteX34" fmla="*/ 1903275 w 1914105"/>
              <a:gd name="connsiteY34" fmla="*/ 519565 h 1690168"/>
              <a:gd name="connsiteX35" fmla="*/ 1907413 w 1914105"/>
              <a:gd name="connsiteY35" fmla="*/ 503015 h 1690168"/>
              <a:gd name="connsiteX36" fmla="*/ 1882587 w 1914105"/>
              <a:gd name="connsiteY36" fmla="*/ 482327 h 1690168"/>
              <a:gd name="connsiteX37" fmla="*/ 1878450 w 1914105"/>
              <a:gd name="connsiteY37" fmla="*/ 465777 h 1690168"/>
              <a:gd name="connsiteX38" fmla="*/ 1870175 w 1914105"/>
              <a:gd name="connsiteY38" fmla="*/ 453364 h 1690168"/>
              <a:gd name="connsiteX39" fmla="*/ 1870175 w 1914105"/>
              <a:gd name="connsiteY39" fmla="*/ 378888 h 1690168"/>
              <a:gd name="connsiteX40" fmla="*/ 1878450 w 1914105"/>
              <a:gd name="connsiteY40" fmla="*/ 366475 h 1690168"/>
              <a:gd name="connsiteX41" fmla="*/ 1886725 w 1914105"/>
              <a:gd name="connsiteY41" fmla="*/ 333375 h 1690168"/>
              <a:gd name="connsiteX42" fmla="*/ 1899138 w 1914105"/>
              <a:gd name="connsiteY42" fmla="*/ 308550 h 1690168"/>
              <a:gd name="connsiteX43" fmla="*/ 1895000 w 1914105"/>
              <a:gd name="connsiteY43" fmla="*/ 147185 h 1690168"/>
              <a:gd name="connsiteX44" fmla="*/ 1890863 w 1914105"/>
              <a:gd name="connsiteY44" fmla="*/ 134772 h 1690168"/>
              <a:gd name="connsiteX45" fmla="*/ 1886725 w 1914105"/>
              <a:gd name="connsiteY45" fmla="*/ 64434 h 1690168"/>
              <a:gd name="connsiteX46" fmla="*/ 1878450 w 1914105"/>
              <a:gd name="connsiteY46" fmla="*/ 39608 h 1690168"/>
              <a:gd name="connsiteX47" fmla="*/ 1870175 w 1914105"/>
              <a:gd name="connsiteY47" fmla="*/ 2370 h 1690168"/>
              <a:gd name="connsiteX48" fmla="*/ 1857762 w 1914105"/>
              <a:gd name="connsiteY48" fmla="*/ 114084 h 1690168"/>
              <a:gd name="connsiteX49" fmla="*/ 1849487 w 1914105"/>
              <a:gd name="connsiteY49" fmla="*/ 138910 h 1690168"/>
              <a:gd name="connsiteX50" fmla="*/ 1841212 w 1914105"/>
              <a:gd name="connsiteY50" fmla="*/ 180285 h 1690168"/>
              <a:gd name="connsiteX51" fmla="*/ 1837074 w 1914105"/>
              <a:gd name="connsiteY51" fmla="*/ 205111 h 1690168"/>
              <a:gd name="connsiteX52" fmla="*/ 1828799 w 1914105"/>
              <a:gd name="connsiteY52" fmla="*/ 229936 h 1690168"/>
              <a:gd name="connsiteX53" fmla="*/ 1816387 w 1914105"/>
              <a:gd name="connsiteY53" fmla="*/ 238211 h 1690168"/>
              <a:gd name="connsiteX54" fmla="*/ 1808111 w 1914105"/>
              <a:gd name="connsiteY54" fmla="*/ 246486 h 1690168"/>
              <a:gd name="connsiteX55" fmla="*/ 1775011 w 1914105"/>
              <a:gd name="connsiteY55" fmla="*/ 254761 h 1690168"/>
              <a:gd name="connsiteX56" fmla="*/ 1758461 w 1914105"/>
              <a:gd name="connsiteY56" fmla="*/ 250624 h 1690168"/>
              <a:gd name="connsiteX57" fmla="*/ 1729498 w 1914105"/>
              <a:gd name="connsiteY57" fmla="*/ 238211 h 1690168"/>
              <a:gd name="connsiteX58" fmla="*/ 1717085 w 1914105"/>
              <a:gd name="connsiteY58" fmla="*/ 229936 h 1690168"/>
              <a:gd name="connsiteX59" fmla="*/ 1704673 w 1914105"/>
              <a:gd name="connsiteY59" fmla="*/ 217523 h 1690168"/>
              <a:gd name="connsiteX60" fmla="*/ 1679847 w 1914105"/>
              <a:gd name="connsiteY60" fmla="*/ 209248 h 1690168"/>
              <a:gd name="connsiteX61" fmla="*/ 1675710 w 1914105"/>
              <a:gd name="connsiteY61" fmla="*/ 196836 h 1690168"/>
              <a:gd name="connsiteX62" fmla="*/ 1642609 w 1914105"/>
              <a:gd name="connsiteY62" fmla="*/ 184423 h 1690168"/>
              <a:gd name="connsiteX63" fmla="*/ 1626059 w 1914105"/>
              <a:gd name="connsiteY63" fmla="*/ 172010 h 1690168"/>
              <a:gd name="connsiteX64" fmla="*/ 1613646 w 1914105"/>
              <a:gd name="connsiteY64" fmla="*/ 147185 h 1690168"/>
              <a:gd name="connsiteX65" fmla="*/ 1605371 w 1914105"/>
              <a:gd name="connsiteY65" fmla="*/ 134772 h 1690168"/>
              <a:gd name="connsiteX66" fmla="*/ 1592959 w 1914105"/>
              <a:gd name="connsiteY66" fmla="*/ 114084 h 1690168"/>
              <a:gd name="connsiteX67" fmla="*/ 1572271 w 1914105"/>
              <a:gd name="connsiteY67" fmla="*/ 93397 h 1690168"/>
              <a:gd name="connsiteX68" fmla="*/ 1539170 w 1914105"/>
              <a:gd name="connsiteY68" fmla="*/ 97534 h 1690168"/>
              <a:gd name="connsiteX69" fmla="*/ 1535033 w 1914105"/>
              <a:gd name="connsiteY69" fmla="*/ 130635 h 1690168"/>
              <a:gd name="connsiteX70" fmla="*/ 1522620 w 1914105"/>
              <a:gd name="connsiteY70" fmla="*/ 138910 h 1690168"/>
              <a:gd name="connsiteX71" fmla="*/ 1506070 w 1914105"/>
              <a:gd name="connsiteY71" fmla="*/ 159598 h 1690168"/>
              <a:gd name="connsiteX72" fmla="*/ 1493657 w 1914105"/>
              <a:gd name="connsiteY72" fmla="*/ 167873 h 1690168"/>
              <a:gd name="connsiteX73" fmla="*/ 1472969 w 1914105"/>
              <a:gd name="connsiteY73" fmla="*/ 192698 h 1690168"/>
              <a:gd name="connsiteX74" fmla="*/ 1444007 w 1914105"/>
              <a:gd name="connsiteY74" fmla="*/ 229936 h 1690168"/>
              <a:gd name="connsiteX75" fmla="*/ 1435731 w 1914105"/>
              <a:gd name="connsiteY75" fmla="*/ 254761 h 1690168"/>
              <a:gd name="connsiteX76" fmla="*/ 1427456 w 1914105"/>
              <a:gd name="connsiteY76" fmla="*/ 366475 h 1690168"/>
              <a:gd name="connsiteX77" fmla="*/ 1423319 w 1914105"/>
              <a:gd name="connsiteY77" fmla="*/ 407851 h 1690168"/>
              <a:gd name="connsiteX78" fmla="*/ 1415044 w 1914105"/>
              <a:gd name="connsiteY78" fmla="*/ 440951 h 1690168"/>
              <a:gd name="connsiteX79" fmla="*/ 1381943 w 1914105"/>
              <a:gd name="connsiteY79" fmla="*/ 465777 h 1690168"/>
              <a:gd name="connsiteX80" fmla="*/ 1369530 w 1914105"/>
              <a:gd name="connsiteY80" fmla="*/ 469914 h 1690168"/>
              <a:gd name="connsiteX81" fmla="*/ 1352980 w 1914105"/>
              <a:gd name="connsiteY81" fmla="*/ 482327 h 1690168"/>
              <a:gd name="connsiteX82" fmla="*/ 1332292 w 1914105"/>
              <a:gd name="connsiteY82" fmla="*/ 503015 h 1690168"/>
              <a:gd name="connsiteX83" fmla="*/ 1324017 w 1914105"/>
              <a:gd name="connsiteY83" fmla="*/ 515427 h 1690168"/>
              <a:gd name="connsiteX84" fmla="*/ 1299192 w 1914105"/>
              <a:gd name="connsiteY84" fmla="*/ 523703 h 1690168"/>
              <a:gd name="connsiteX85" fmla="*/ 1282642 w 1914105"/>
              <a:gd name="connsiteY85" fmla="*/ 503015 h 1690168"/>
              <a:gd name="connsiteX86" fmla="*/ 1270229 w 1914105"/>
              <a:gd name="connsiteY86" fmla="*/ 498877 h 1690168"/>
              <a:gd name="connsiteX87" fmla="*/ 1253679 w 1914105"/>
              <a:gd name="connsiteY87" fmla="*/ 494740 h 1690168"/>
              <a:gd name="connsiteX88" fmla="*/ 1241266 w 1914105"/>
              <a:gd name="connsiteY88" fmla="*/ 486465 h 1690168"/>
              <a:gd name="connsiteX89" fmla="*/ 1216441 w 1914105"/>
              <a:gd name="connsiteY89" fmla="*/ 478189 h 1690168"/>
              <a:gd name="connsiteX90" fmla="*/ 1204028 w 1914105"/>
              <a:gd name="connsiteY90" fmla="*/ 474052 h 1690168"/>
              <a:gd name="connsiteX91" fmla="*/ 1170928 w 1914105"/>
              <a:gd name="connsiteY91" fmla="*/ 465777 h 1690168"/>
              <a:gd name="connsiteX92" fmla="*/ 1162653 w 1914105"/>
              <a:gd name="connsiteY92" fmla="*/ 453364 h 1690168"/>
              <a:gd name="connsiteX93" fmla="*/ 1125415 w 1914105"/>
              <a:gd name="connsiteY93" fmla="*/ 465777 h 1690168"/>
              <a:gd name="connsiteX94" fmla="*/ 1117140 w 1914105"/>
              <a:gd name="connsiteY94" fmla="*/ 507152 h 1690168"/>
              <a:gd name="connsiteX95" fmla="*/ 1108864 w 1914105"/>
              <a:gd name="connsiteY95" fmla="*/ 540253 h 1690168"/>
              <a:gd name="connsiteX96" fmla="*/ 1100589 w 1914105"/>
              <a:gd name="connsiteY96" fmla="*/ 639554 h 1690168"/>
              <a:gd name="connsiteX97" fmla="*/ 1096452 w 1914105"/>
              <a:gd name="connsiteY97" fmla="*/ 685067 h 1690168"/>
              <a:gd name="connsiteX98" fmla="*/ 1092314 w 1914105"/>
              <a:gd name="connsiteY98" fmla="*/ 718168 h 1690168"/>
              <a:gd name="connsiteX99" fmla="*/ 1084039 w 1914105"/>
              <a:gd name="connsiteY99" fmla="*/ 742993 h 1690168"/>
              <a:gd name="connsiteX100" fmla="*/ 1079902 w 1914105"/>
              <a:gd name="connsiteY100" fmla="*/ 755406 h 1690168"/>
              <a:gd name="connsiteX101" fmla="*/ 1075764 w 1914105"/>
              <a:gd name="connsiteY101" fmla="*/ 767818 h 1690168"/>
              <a:gd name="connsiteX102" fmla="*/ 1038526 w 1914105"/>
              <a:gd name="connsiteY102" fmla="*/ 784369 h 1690168"/>
              <a:gd name="connsiteX103" fmla="*/ 1009563 w 1914105"/>
              <a:gd name="connsiteY103" fmla="*/ 796781 h 1690168"/>
              <a:gd name="connsiteX104" fmla="*/ 984738 w 1914105"/>
              <a:gd name="connsiteY104" fmla="*/ 805056 h 1690168"/>
              <a:gd name="connsiteX105" fmla="*/ 947500 w 1914105"/>
              <a:gd name="connsiteY105" fmla="*/ 788506 h 1690168"/>
              <a:gd name="connsiteX106" fmla="*/ 910262 w 1914105"/>
              <a:gd name="connsiteY106" fmla="*/ 805056 h 1690168"/>
              <a:gd name="connsiteX107" fmla="*/ 906124 w 1914105"/>
              <a:gd name="connsiteY107" fmla="*/ 817469 h 1690168"/>
              <a:gd name="connsiteX108" fmla="*/ 893711 w 1914105"/>
              <a:gd name="connsiteY108" fmla="*/ 821607 h 1690168"/>
              <a:gd name="connsiteX109" fmla="*/ 864749 w 1914105"/>
              <a:gd name="connsiteY109" fmla="*/ 838157 h 1690168"/>
              <a:gd name="connsiteX110" fmla="*/ 852336 w 1914105"/>
              <a:gd name="connsiteY110" fmla="*/ 842294 h 1690168"/>
              <a:gd name="connsiteX111" fmla="*/ 844061 w 1914105"/>
              <a:gd name="connsiteY111" fmla="*/ 854707 h 1690168"/>
              <a:gd name="connsiteX112" fmla="*/ 815098 w 1914105"/>
              <a:gd name="connsiteY112" fmla="*/ 867120 h 1690168"/>
              <a:gd name="connsiteX113" fmla="*/ 773722 w 1914105"/>
              <a:gd name="connsiteY113" fmla="*/ 871257 h 1690168"/>
              <a:gd name="connsiteX114" fmla="*/ 761310 w 1914105"/>
              <a:gd name="connsiteY114" fmla="*/ 879532 h 1690168"/>
              <a:gd name="connsiteX115" fmla="*/ 748897 w 1914105"/>
              <a:gd name="connsiteY115" fmla="*/ 883670 h 1690168"/>
              <a:gd name="connsiteX116" fmla="*/ 740622 w 1914105"/>
              <a:gd name="connsiteY116" fmla="*/ 896083 h 1690168"/>
              <a:gd name="connsiteX117" fmla="*/ 715797 w 1914105"/>
              <a:gd name="connsiteY117" fmla="*/ 912633 h 1690168"/>
              <a:gd name="connsiteX118" fmla="*/ 707521 w 1914105"/>
              <a:gd name="connsiteY118" fmla="*/ 920908 h 1690168"/>
              <a:gd name="connsiteX119" fmla="*/ 682696 w 1914105"/>
              <a:gd name="connsiteY119" fmla="*/ 929183 h 1690168"/>
              <a:gd name="connsiteX120" fmla="*/ 653733 w 1914105"/>
              <a:gd name="connsiteY120" fmla="*/ 941596 h 1690168"/>
              <a:gd name="connsiteX121" fmla="*/ 604083 w 1914105"/>
              <a:gd name="connsiteY121" fmla="*/ 966421 h 1690168"/>
              <a:gd name="connsiteX122" fmla="*/ 591670 w 1914105"/>
              <a:gd name="connsiteY122" fmla="*/ 970559 h 1690168"/>
              <a:gd name="connsiteX123" fmla="*/ 583395 w 1914105"/>
              <a:gd name="connsiteY123" fmla="*/ 982971 h 1690168"/>
              <a:gd name="connsiteX124" fmla="*/ 570982 w 1914105"/>
              <a:gd name="connsiteY124" fmla="*/ 991246 h 1690168"/>
              <a:gd name="connsiteX125" fmla="*/ 566845 w 1914105"/>
              <a:gd name="connsiteY125" fmla="*/ 1003659 h 1690168"/>
              <a:gd name="connsiteX126" fmla="*/ 529607 w 1914105"/>
              <a:gd name="connsiteY126" fmla="*/ 1036760 h 1690168"/>
              <a:gd name="connsiteX127" fmla="*/ 521331 w 1914105"/>
              <a:gd name="connsiteY127" fmla="*/ 1045035 h 1690168"/>
              <a:gd name="connsiteX128" fmla="*/ 508919 w 1914105"/>
              <a:gd name="connsiteY128" fmla="*/ 1049172 h 1690168"/>
              <a:gd name="connsiteX129" fmla="*/ 492368 w 1914105"/>
              <a:gd name="connsiteY129" fmla="*/ 1069860 h 1690168"/>
              <a:gd name="connsiteX130" fmla="*/ 479956 w 1914105"/>
              <a:gd name="connsiteY130" fmla="*/ 1073998 h 1690168"/>
              <a:gd name="connsiteX131" fmla="*/ 467543 w 1914105"/>
              <a:gd name="connsiteY131" fmla="*/ 1090548 h 1690168"/>
              <a:gd name="connsiteX132" fmla="*/ 450993 w 1914105"/>
              <a:gd name="connsiteY132" fmla="*/ 1094685 h 1690168"/>
              <a:gd name="connsiteX133" fmla="*/ 388930 w 1914105"/>
              <a:gd name="connsiteY133" fmla="*/ 1102960 h 1690168"/>
              <a:gd name="connsiteX134" fmla="*/ 364104 w 1914105"/>
              <a:gd name="connsiteY134" fmla="*/ 1119511 h 1690168"/>
              <a:gd name="connsiteX135" fmla="*/ 331004 w 1914105"/>
              <a:gd name="connsiteY135" fmla="*/ 1148474 h 1690168"/>
              <a:gd name="connsiteX136" fmla="*/ 314454 w 1914105"/>
              <a:gd name="connsiteY136" fmla="*/ 1156749 h 1690168"/>
              <a:gd name="connsiteX137" fmla="*/ 289628 w 1914105"/>
              <a:gd name="connsiteY137" fmla="*/ 1165024 h 1690168"/>
              <a:gd name="connsiteX138" fmla="*/ 273078 w 1914105"/>
              <a:gd name="connsiteY138" fmla="*/ 1136061 h 1690168"/>
              <a:gd name="connsiteX139" fmla="*/ 252390 w 1914105"/>
              <a:gd name="connsiteY139" fmla="*/ 1131923 h 1690168"/>
              <a:gd name="connsiteX140" fmla="*/ 239978 w 1914105"/>
              <a:gd name="connsiteY140" fmla="*/ 1123648 h 1690168"/>
              <a:gd name="connsiteX141" fmla="*/ 227565 w 1914105"/>
              <a:gd name="connsiteY141" fmla="*/ 1102960 h 1690168"/>
              <a:gd name="connsiteX142" fmla="*/ 190327 w 1914105"/>
              <a:gd name="connsiteY142" fmla="*/ 1086410 h 1690168"/>
              <a:gd name="connsiteX143" fmla="*/ 190327 w 1914105"/>
              <a:gd name="connsiteY143" fmla="*/ 1086410 h 1690168"/>
              <a:gd name="connsiteX144" fmla="*/ 177914 w 1914105"/>
              <a:gd name="connsiteY144" fmla="*/ 1078135 h 1690168"/>
              <a:gd name="connsiteX145" fmla="*/ 136539 w 1914105"/>
              <a:gd name="connsiteY145" fmla="*/ 1082273 h 1690168"/>
              <a:gd name="connsiteX146" fmla="*/ 128264 w 1914105"/>
              <a:gd name="connsiteY146" fmla="*/ 1107098 h 1690168"/>
              <a:gd name="connsiteX147" fmla="*/ 115851 w 1914105"/>
              <a:gd name="connsiteY147" fmla="*/ 1144336 h 1690168"/>
              <a:gd name="connsiteX148" fmla="*/ 103438 w 1914105"/>
              <a:gd name="connsiteY148" fmla="*/ 1181574 h 1690168"/>
              <a:gd name="connsiteX149" fmla="*/ 99301 w 1914105"/>
              <a:gd name="connsiteY149" fmla="*/ 1193987 h 1690168"/>
              <a:gd name="connsiteX150" fmla="*/ 70338 w 1914105"/>
              <a:gd name="connsiteY150" fmla="*/ 1222950 h 1690168"/>
              <a:gd name="connsiteX151" fmla="*/ 57925 w 1914105"/>
              <a:gd name="connsiteY151" fmla="*/ 1235362 h 1690168"/>
              <a:gd name="connsiteX152" fmla="*/ 45512 w 1914105"/>
              <a:gd name="connsiteY152" fmla="*/ 1243637 h 1690168"/>
              <a:gd name="connsiteX153" fmla="*/ 45512 w 1914105"/>
              <a:gd name="connsiteY153" fmla="*/ 1342939 h 1690168"/>
              <a:gd name="connsiteX154" fmla="*/ 37237 w 1914105"/>
              <a:gd name="connsiteY154" fmla="*/ 1355351 h 1690168"/>
              <a:gd name="connsiteX155" fmla="*/ 28962 w 1914105"/>
              <a:gd name="connsiteY155" fmla="*/ 1380177 h 1690168"/>
              <a:gd name="connsiteX156" fmla="*/ 24825 w 1914105"/>
              <a:gd name="connsiteY156" fmla="*/ 1392589 h 1690168"/>
              <a:gd name="connsiteX157" fmla="*/ 16549 w 1914105"/>
              <a:gd name="connsiteY157" fmla="*/ 1413277 h 1690168"/>
              <a:gd name="connsiteX158" fmla="*/ 8274 w 1914105"/>
              <a:gd name="connsiteY158" fmla="*/ 1438103 h 1690168"/>
              <a:gd name="connsiteX159" fmla="*/ 4137 w 1914105"/>
              <a:gd name="connsiteY159" fmla="*/ 1450515 h 1690168"/>
              <a:gd name="connsiteX160" fmla="*/ 28962 w 1914105"/>
              <a:gd name="connsiteY160" fmla="*/ 1442240 h 1690168"/>
              <a:gd name="connsiteX161" fmla="*/ 41375 w 1914105"/>
              <a:gd name="connsiteY161" fmla="*/ 1450515 h 1690168"/>
              <a:gd name="connsiteX162" fmla="*/ 57925 w 1914105"/>
              <a:gd name="connsiteY162" fmla="*/ 1467065 h 1690168"/>
              <a:gd name="connsiteX163" fmla="*/ 62063 w 1914105"/>
              <a:gd name="connsiteY163" fmla="*/ 1479478 h 1690168"/>
              <a:gd name="connsiteX164" fmla="*/ 86888 w 1914105"/>
              <a:gd name="connsiteY164" fmla="*/ 1496028 h 1690168"/>
              <a:gd name="connsiteX165" fmla="*/ 107576 w 1914105"/>
              <a:gd name="connsiteY165" fmla="*/ 1516716 h 1690168"/>
              <a:gd name="connsiteX166" fmla="*/ 124126 w 1914105"/>
              <a:gd name="connsiteY166" fmla="*/ 1545679 h 1690168"/>
              <a:gd name="connsiteX167" fmla="*/ 136539 w 1914105"/>
              <a:gd name="connsiteY167" fmla="*/ 1553954 h 1690168"/>
              <a:gd name="connsiteX168" fmla="*/ 161364 w 1914105"/>
              <a:gd name="connsiteY168" fmla="*/ 1558092 h 1690168"/>
              <a:gd name="connsiteX169" fmla="*/ 169639 w 1914105"/>
              <a:gd name="connsiteY169" fmla="*/ 1587055 h 1690168"/>
              <a:gd name="connsiteX170" fmla="*/ 186189 w 1914105"/>
              <a:gd name="connsiteY170" fmla="*/ 1611880 h 1690168"/>
              <a:gd name="connsiteX171" fmla="*/ 202740 w 1914105"/>
              <a:gd name="connsiteY171" fmla="*/ 1632568 h 1690168"/>
              <a:gd name="connsiteX172" fmla="*/ 206877 w 1914105"/>
              <a:gd name="connsiteY172" fmla="*/ 1644980 h 1690168"/>
              <a:gd name="connsiteX173" fmla="*/ 219290 w 1914105"/>
              <a:gd name="connsiteY173" fmla="*/ 1653255 h 1690168"/>
              <a:gd name="connsiteX174" fmla="*/ 256528 w 1914105"/>
              <a:gd name="connsiteY174" fmla="*/ 1661531 h 1690168"/>
              <a:gd name="connsiteX175" fmla="*/ 268940 w 1914105"/>
              <a:gd name="connsiteY175" fmla="*/ 1665668 h 1690168"/>
              <a:gd name="connsiteX176" fmla="*/ 351692 w 1914105"/>
              <a:gd name="connsiteY176" fmla="*/ 1661531 h 1690168"/>
              <a:gd name="connsiteX177" fmla="*/ 359967 w 1914105"/>
              <a:gd name="connsiteY177" fmla="*/ 1653255 h 1690168"/>
              <a:gd name="connsiteX178" fmla="*/ 372379 w 1914105"/>
              <a:gd name="connsiteY178" fmla="*/ 1649118 h 1690168"/>
              <a:gd name="connsiteX179" fmla="*/ 384792 w 1914105"/>
              <a:gd name="connsiteY179" fmla="*/ 1640843 h 1690168"/>
              <a:gd name="connsiteX180" fmla="*/ 397205 w 1914105"/>
              <a:gd name="connsiteY180" fmla="*/ 1636705 h 1690168"/>
              <a:gd name="connsiteX181" fmla="*/ 405480 w 1914105"/>
              <a:gd name="connsiteY181" fmla="*/ 1624293 h 1690168"/>
              <a:gd name="connsiteX182" fmla="*/ 409617 w 1914105"/>
              <a:gd name="connsiteY182" fmla="*/ 1611880 h 1690168"/>
              <a:gd name="connsiteX183" fmla="*/ 417892 w 1914105"/>
              <a:gd name="connsiteY183" fmla="*/ 1599467 h 1690168"/>
              <a:gd name="connsiteX184" fmla="*/ 422030 w 1914105"/>
              <a:gd name="connsiteY184" fmla="*/ 1471203 h 1690168"/>
              <a:gd name="connsiteX185" fmla="*/ 446855 w 1914105"/>
              <a:gd name="connsiteY185" fmla="*/ 1421552 h 1690168"/>
              <a:gd name="connsiteX186" fmla="*/ 471681 w 1914105"/>
              <a:gd name="connsiteY186" fmla="*/ 1405002 h 1690168"/>
              <a:gd name="connsiteX187" fmla="*/ 475818 w 1914105"/>
              <a:gd name="connsiteY187" fmla="*/ 1392589 h 1690168"/>
              <a:gd name="connsiteX188" fmla="*/ 500644 w 1914105"/>
              <a:gd name="connsiteY188" fmla="*/ 1380177 h 1690168"/>
              <a:gd name="connsiteX189" fmla="*/ 562707 w 1914105"/>
              <a:gd name="connsiteY189" fmla="*/ 1384314 h 1690168"/>
              <a:gd name="connsiteX190" fmla="*/ 575120 w 1914105"/>
              <a:gd name="connsiteY190" fmla="*/ 1417415 h 1690168"/>
              <a:gd name="connsiteX191" fmla="*/ 587532 w 1914105"/>
              <a:gd name="connsiteY191" fmla="*/ 1421552 h 1690168"/>
              <a:gd name="connsiteX192" fmla="*/ 599945 w 1914105"/>
              <a:gd name="connsiteY192" fmla="*/ 1429827 h 1690168"/>
              <a:gd name="connsiteX193" fmla="*/ 608220 w 1914105"/>
              <a:gd name="connsiteY193" fmla="*/ 1438103 h 1690168"/>
              <a:gd name="connsiteX194" fmla="*/ 620633 w 1914105"/>
              <a:gd name="connsiteY194" fmla="*/ 1442240 h 1690168"/>
              <a:gd name="connsiteX195" fmla="*/ 633045 w 1914105"/>
              <a:gd name="connsiteY195" fmla="*/ 1450515 h 1690168"/>
              <a:gd name="connsiteX196" fmla="*/ 645458 w 1914105"/>
              <a:gd name="connsiteY196" fmla="*/ 1454653 h 1690168"/>
              <a:gd name="connsiteX197" fmla="*/ 653733 w 1914105"/>
              <a:gd name="connsiteY197" fmla="*/ 1467065 h 1690168"/>
              <a:gd name="connsiteX198" fmla="*/ 682696 w 1914105"/>
              <a:gd name="connsiteY198" fmla="*/ 1475341 h 1690168"/>
              <a:gd name="connsiteX199" fmla="*/ 873024 w 1914105"/>
              <a:gd name="connsiteY199" fmla="*/ 1471203 h 1690168"/>
              <a:gd name="connsiteX200" fmla="*/ 897849 w 1914105"/>
              <a:gd name="connsiteY200" fmla="*/ 1458790 h 1690168"/>
              <a:gd name="connsiteX201" fmla="*/ 926812 w 1914105"/>
              <a:gd name="connsiteY201" fmla="*/ 1450515 h 1690168"/>
              <a:gd name="connsiteX202" fmla="*/ 951637 w 1914105"/>
              <a:gd name="connsiteY202" fmla="*/ 1442240 h 1690168"/>
              <a:gd name="connsiteX203" fmla="*/ 964050 w 1914105"/>
              <a:gd name="connsiteY203" fmla="*/ 1433965 h 1690168"/>
              <a:gd name="connsiteX204" fmla="*/ 1005426 w 1914105"/>
              <a:gd name="connsiteY204" fmla="*/ 1421552 h 1690168"/>
              <a:gd name="connsiteX205" fmla="*/ 1050939 w 1914105"/>
              <a:gd name="connsiteY205" fmla="*/ 1425690 h 1690168"/>
              <a:gd name="connsiteX206" fmla="*/ 1059214 w 1914105"/>
              <a:gd name="connsiteY206" fmla="*/ 1438103 h 1690168"/>
              <a:gd name="connsiteX207" fmla="*/ 1079902 w 1914105"/>
              <a:gd name="connsiteY207" fmla="*/ 1454653 h 1690168"/>
              <a:gd name="connsiteX208" fmla="*/ 1088177 w 1914105"/>
              <a:gd name="connsiteY208" fmla="*/ 1467065 h 1690168"/>
              <a:gd name="connsiteX209" fmla="*/ 1100589 w 1914105"/>
              <a:gd name="connsiteY209" fmla="*/ 1475341 h 1690168"/>
              <a:gd name="connsiteX210" fmla="*/ 1150240 w 1914105"/>
              <a:gd name="connsiteY210" fmla="*/ 1520854 h 1690168"/>
              <a:gd name="connsiteX211" fmla="*/ 1170928 w 1914105"/>
              <a:gd name="connsiteY211" fmla="*/ 1541541 h 1690168"/>
              <a:gd name="connsiteX212" fmla="*/ 1179203 w 1914105"/>
              <a:gd name="connsiteY212" fmla="*/ 1549817 h 1690168"/>
              <a:gd name="connsiteX213" fmla="*/ 1204028 w 1914105"/>
              <a:gd name="connsiteY213" fmla="*/ 1558092 h 1690168"/>
              <a:gd name="connsiteX214" fmla="*/ 1216441 w 1914105"/>
              <a:gd name="connsiteY214" fmla="*/ 1562229 h 1690168"/>
              <a:gd name="connsiteX215" fmla="*/ 1237129 w 1914105"/>
              <a:gd name="connsiteY215" fmla="*/ 1558092 h 1690168"/>
              <a:gd name="connsiteX216" fmla="*/ 1257816 w 1914105"/>
              <a:gd name="connsiteY216" fmla="*/ 1541541 h 1690168"/>
              <a:gd name="connsiteX217" fmla="*/ 1290917 w 1914105"/>
              <a:gd name="connsiteY217" fmla="*/ 1533266 h 1690168"/>
              <a:gd name="connsiteX218" fmla="*/ 1340568 w 1914105"/>
              <a:gd name="connsiteY218" fmla="*/ 1545679 h 1690168"/>
              <a:gd name="connsiteX219" fmla="*/ 1365393 w 1914105"/>
              <a:gd name="connsiteY219" fmla="*/ 1553954 h 1690168"/>
              <a:gd name="connsiteX220" fmla="*/ 1373668 w 1914105"/>
              <a:gd name="connsiteY220" fmla="*/ 1566367 h 1690168"/>
              <a:gd name="connsiteX221" fmla="*/ 1398493 w 1914105"/>
              <a:gd name="connsiteY221" fmla="*/ 1578779 h 1690168"/>
              <a:gd name="connsiteX222" fmla="*/ 1497795 w 1914105"/>
              <a:gd name="connsiteY222" fmla="*/ 1574642 h 1690168"/>
              <a:gd name="connsiteX223" fmla="*/ 1518483 w 1914105"/>
              <a:gd name="connsiteY223" fmla="*/ 1591192 h 1690168"/>
              <a:gd name="connsiteX224" fmla="*/ 1543308 w 1914105"/>
              <a:gd name="connsiteY224" fmla="*/ 1607742 h 1690168"/>
              <a:gd name="connsiteX225" fmla="*/ 1551583 w 1914105"/>
              <a:gd name="connsiteY225" fmla="*/ 1620155 h 1690168"/>
              <a:gd name="connsiteX226" fmla="*/ 1555721 w 1914105"/>
              <a:gd name="connsiteY226" fmla="*/ 1632568 h 1690168"/>
              <a:gd name="connsiteX227" fmla="*/ 1572271 w 1914105"/>
              <a:gd name="connsiteY227" fmla="*/ 1657393 h 1690168"/>
              <a:gd name="connsiteX228" fmla="*/ 1588821 w 1914105"/>
              <a:gd name="connsiteY228" fmla="*/ 1686356 h 1690168"/>
              <a:gd name="connsiteX229" fmla="*/ 1613646 w 1914105"/>
              <a:gd name="connsiteY229" fmla="*/ 1678081 h 1690168"/>
              <a:gd name="connsiteX230" fmla="*/ 1675710 w 1914105"/>
              <a:gd name="connsiteY230" fmla="*/ 1673943 h 1690168"/>
              <a:gd name="connsiteX231" fmla="*/ 1679847 w 1914105"/>
              <a:gd name="connsiteY231" fmla="*/ 1661531 h 1690168"/>
              <a:gd name="connsiteX232" fmla="*/ 1725360 w 1914105"/>
              <a:gd name="connsiteY232" fmla="*/ 1661531 h 1690168"/>
              <a:gd name="connsiteX233" fmla="*/ 1762598 w 1914105"/>
              <a:gd name="connsiteY233" fmla="*/ 1682218 h 1690168"/>
              <a:gd name="connsiteX234" fmla="*/ 1816387 w 1914105"/>
              <a:gd name="connsiteY234" fmla="*/ 1686356 h 169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Lst>
            <a:rect l="l" t="t" r="r" b="b"/>
            <a:pathLst>
              <a:path w="1914105" h="1690168">
                <a:moveTo>
                  <a:pt x="1816387" y="1686356"/>
                </a:moveTo>
                <a:cubicBezTo>
                  <a:pt x="1826041" y="1683598"/>
                  <a:pt x="1818055" y="1672253"/>
                  <a:pt x="1820524" y="1665668"/>
                </a:cubicBezTo>
                <a:cubicBezTo>
                  <a:pt x="1822270" y="1661012"/>
                  <a:pt x="1826575" y="1657703"/>
                  <a:pt x="1828799" y="1653255"/>
                </a:cubicBezTo>
                <a:cubicBezTo>
                  <a:pt x="1830749" y="1649354"/>
                  <a:pt x="1831558" y="1644980"/>
                  <a:pt x="1832937" y="1640843"/>
                </a:cubicBezTo>
                <a:cubicBezTo>
                  <a:pt x="1831558" y="1628430"/>
                  <a:pt x="1830852" y="1615924"/>
                  <a:pt x="1828799" y="1603605"/>
                </a:cubicBezTo>
                <a:cubicBezTo>
                  <a:pt x="1828082" y="1599303"/>
                  <a:pt x="1824662" y="1595553"/>
                  <a:pt x="1824662" y="1591192"/>
                </a:cubicBezTo>
                <a:cubicBezTo>
                  <a:pt x="1824662" y="1587766"/>
                  <a:pt x="1830202" y="1556199"/>
                  <a:pt x="1832937" y="1549817"/>
                </a:cubicBezTo>
                <a:cubicBezTo>
                  <a:pt x="1834896" y="1545246"/>
                  <a:pt x="1838454" y="1541542"/>
                  <a:pt x="1841212" y="1537404"/>
                </a:cubicBezTo>
                <a:cubicBezTo>
                  <a:pt x="1842591" y="1533266"/>
                  <a:pt x="1843105" y="1528731"/>
                  <a:pt x="1845349" y="1524991"/>
                </a:cubicBezTo>
                <a:cubicBezTo>
                  <a:pt x="1847356" y="1521646"/>
                  <a:pt x="1851880" y="1520205"/>
                  <a:pt x="1853625" y="1516716"/>
                </a:cubicBezTo>
                <a:cubicBezTo>
                  <a:pt x="1857526" y="1508914"/>
                  <a:pt x="1859142" y="1500166"/>
                  <a:pt x="1861900" y="1491891"/>
                </a:cubicBezTo>
                <a:cubicBezTo>
                  <a:pt x="1871211" y="1463957"/>
                  <a:pt x="1860470" y="1498327"/>
                  <a:pt x="1870175" y="1454653"/>
                </a:cubicBezTo>
                <a:cubicBezTo>
                  <a:pt x="1871121" y="1450395"/>
                  <a:pt x="1872933" y="1446378"/>
                  <a:pt x="1874312" y="1442240"/>
                </a:cubicBezTo>
                <a:cubicBezTo>
                  <a:pt x="1875691" y="1413277"/>
                  <a:pt x="1874995" y="1384140"/>
                  <a:pt x="1878450" y="1355351"/>
                </a:cubicBezTo>
                <a:cubicBezTo>
                  <a:pt x="1879185" y="1349227"/>
                  <a:pt x="1884434" y="1344528"/>
                  <a:pt x="1886725" y="1338801"/>
                </a:cubicBezTo>
                <a:cubicBezTo>
                  <a:pt x="1889964" y="1330702"/>
                  <a:pt x="1895000" y="1313976"/>
                  <a:pt x="1895000" y="1313976"/>
                </a:cubicBezTo>
                <a:cubicBezTo>
                  <a:pt x="1893621" y="1280875"/>
                  <a:pt x="1893142" y="1247725"/>
                  <a:pt x="1890863" y="1214674"/>
                </a:cubicBezTo>
                <a:cubicBezTo>
                  <a:pt x="1890379" y="1207658"/>
                  <a:pt x="1887138" y="1201007"/>
                  <a:pt x="1886725" y="1193987"/>
                </a:cubicBezTo>
                <a:cubicBezTo>
                  <a:pt x="1884375" y="1154036"/>
                  <a:pt x="1884807" y="1113956"/>
                  <a:pt x="1882587" y="1073998"/>
                </a:cubicBezTo>
                <a:cubicBezTo>
                  <a:pt x="1882046" y="1064261"/>
                  <a:pt x="1880643" y="1054538"/>
                  <a:pt x="1878450" y="1045035"/>
                </a:cubicBezTo>
                <a:cubicBezTo>
                  <a:pt x="1876489" y="1036535"/>
                  <a:pt x="1870175" y="1020209"/>
                  <a:pt x="1870175" y="1020209"/>
                </a:cubicBezTo>
                <a:cubicBezTo>
                  <a:pt x="1868796" y="996763"/>
                  <a:pt x="1869075" y="973160"/>
                  <a:pt x="1866037" y="949871"/>
                </a:cubicBezTo>
                <a:cubicBezTo>
                  <a:pt x="1864909" y="941222"/>
                  <a:pt x="1857762" y="925046"/>
                  <a:pt x="1857762" y="925046"/>
                </a:cubicBezTo>
                <a:cubicBezTo>
                  <a:pt x="1853855" y="882058"/>
                  <a:pt x="1848732" y="850207"/>
                  <a:pt x="1857762" y="805056"/>
                </a:cubicBezTo>
                <a:cubicBezTo>
                  <a:pt x="1858737" y="800180"/>
                  <a:pt x="1866037" y="799539"/>
                  <a:pt x="1870175" y="796781"/>
                </a:cubicBezTo>
                <a:lnTo>
                  <a:pt x="1857762" y="759543"/>
                </a:lnTo>
                <a:lnTo>
                  <a:pt x="1853625" y="747131"/>
                </a:lnTo>
                <a:cubicBezTo>
                  <a:pt x="1855004" y="740235"/>
                  <a:pt x="1855293" y="733028"/>
                  <a:pt x="1857762" y="726443"/>
                </a:cubicBezTo>
                <a:cubicBezTo>
                  <a:pt x="1859508" y="721787"/>
                  <a:pt x="1865334" y="718953"/>
                  <a:pt x="1866037" y="714030"/>
                </a:cubicBezTo>
                <a:cubicBezTo>
                  <a:pt x="1866557" y="710391"/>
                  <a:pt x="1859315" y="689726"/>
                  <a:pt x="1857762" y="685067"/>
                </a:cubicBezTo>
                <a:cubicBezTo>
                  <a:pt x="1868166" y="653860"/>
                  <a:pt x="1854129" y="692336"/>
                  <a:pt x="1870175" y="660242"/>
                </a:cubicBezTo>
                <a:cubicBezTo>
                  <a:pt x="1873141" y="654310"/>
                  <a:pt x="1877126" y="636576"/>
                  <a:pt x="1878450" y="631279"/>
                </a:cubicBezTo>
                <a:cubicBezTo>
                  <a:pt x="1879829" y="599558"/>
                  <a:pt x="1876111" y="567199"/>
                  <a:pt x="1882587" y="536115"/>
                </a:cubicBezTo>
                <a:cubicBezTo>
                  <a:pt x="1883747" y="530548"/>
                  <a:pt x="1894697" y="535530"/>
                  <a:pt x="1899138" y="531978"/>
                </a:cubicBezTo>
                <a:cubicBezTo>
                  <a:pt x="1902544" y="529253"/>
                  <a:pt x="1902077" y="523759"/>
                  <a:pt x="1903275" y="519565"/>
                </a:cubicBezTo>
                <a:cubicBezTo>
                  <a:pt x="1904837" y="514097"/>
                  <a:pt x="1906034" y="508532"/>
                  <a:pt x="1907413" y="503015"/>
                </a:cubicBezTo>
                <a:cubicBezTo>
                  <a:pt x="1897321" y="462652"/>
                  <a:pt x="1914105" y="508592"/>
                  <a:pt x="1882587" y="482327"/>
                </a:cubicBezTo>
                <a:cubicBezTo>
                  <a:pt x="1878219" y="478687"/>
                  <a:pt x="1880690" y="471004"/>
                  <a:pt x="1878450" y="465777"/>
                </a:cubicBezTo>
                <a:cubicBezTo>
                  <a:pt x="1876491" y="461206"/>
                  <a:pt x="1872933" y="457502"/>
                  <a:pt x="1870175" y="453364"/>
                </a:cubicBezTo>
                <a:cubicBezTo>
                  <a:pt x="1863867" y="421828"/>
                  <a:pt x="1862028" y="422340"/>
                  <a:pt x="1870175" y="378888"/>
                </a:cubicBezTo>
                <a:cubicBezTo>
                  <a:pt x="1871091" y="374000"/>
                  <a:pt x="1875692" y="370613"/>
                  <a:pt x="1878450" y="366475"/>
                </a:cubicBezTo>
                <a:cubicBezTo>
                  <a:pt x="1881208" y="355442"/>
                  <a:pt x="1880417" y="342838"/>
                  <a:pt x="1886725" y="333375"/>
                </a:cubicBezTo>
                <a:cubicBezTo>
                  <a:pt x="1897419" y="317333"/>
                  <a:pt x="1893427" y="325680"/>
                  <a:pt x="1899138" y="308550"/>
                </a:cubicBezTo>
                <a:cubicBezTo>
                  <a:pt x="1901733" y="254049"/>
                  <a:pt x="1908404" y="200801"/>
                  <a:pt x="1895000" y="147185"/>
                </a:cubicBezTo>
                <a:cubicBezTo>
                  <a:pt x="1893942" y="142954"/>
                  <a:pt x="1892242" y="138910"/>
                  <a:pt x="1890863" y="134772"/>
                </a:cubicBezTo>
                <a:cubicBezTo>
                  <a:pt x="1889484" y="111326"/>
                  <a:pt x="1889763" y="87723"/>
                  <a:pt x="1886725" y="64434"/>
                </a:cubicBezTo>
                <a:cubicBezTo>
                  <a:pt x="1885597" y="55784"/>
                  <a:pt x="1879884" y="48212"/>
                  <a:pt x="1878450" y="39608"/>
                </a:cubicBezTo>
                <a:cubicBezTo>
                  <a:pt x="1873595" y="10481"/>
                  <a:pt x="1876965" y="22742"/>
                  <a:pt x="1870175" y="2370"/>
                </a:cubicBezTo>
                <a:cubicBezTo>
                  <a:pt x="1836739" y="35810"/>
                  <a:pt x="1868803" y="0"/>
                  <a:pt x="1857762" y="114084"/>
                </a:cubicBezTo>
                <a:cubicBezTo>
                  <a:pt x="1856922" y="122766"/>
                  <a:pt x="1851198" y="130356"/>
                  <a:pt x="1849487" y="138910"/>
                </a:cubicBezTo>
                <a:cubicBezTo>
                  <a:pt x="1846729" y="152702"/>
                  <a:pt x="1843524" y="166412"/>
                  <a:pt x="1841212" y="180285"/>
                </a:cubicBezTo>
                <a:cubicBezTo>
                  <a:pt x="1839833" y="188560"/>
                  <a:pt x="1839109" y="196972"/>
                  <a:pt x="1837074" y="205111"/>
                </a:cubicBezTo>
                <a:cubicBezTo>
                  <a:pt x="1834958" y="213573"/>
                  <a:pt x="1836057" y="225097"/>
                  <a:pt x="1828799" y="229936"/>
                </a:cubicBezTo>
                <a:cubicBezTo>
                  <a:pt x="1824662" y="232694"/>
                  <a:pt x="1820270" y="235105"/>
                  <a:pt x="1816387" y="238211"/>
                </a:cubicBezTo>
                <a:cubicBezTo>
                  <a:pt x="1813341" y="240648"/>
                  <a:pt x="1811456" y="244479"/>
                  <a:pt x="1808111" y="246486"/>
                </a:cubicBezTo>
                <a:cubicBezTo>
                  <a:pt x="1801746" y="250305"/>
                  <a:pt x="1779466" y="253870"/>
                  <a:pt x="1775011" y="254761"/>
                </a:cubicBezTo>
                <a:cubicBezTo>
                  <a:pt x="1769494" y="253382"/>
                  <a:pt x="1763688" y="252864"/>
                  <a:pt x="1758461" y="250624"/>
                </a:cubicBezTo>
                <a:cubicBezTo>
                  <a:pt x="1718450" y="233478"/>
                  <a:pt x="1777020" y="250093"/>
                  <a:pt x="1729498" y="238211"/>
                </a:cubicBezTo>
                <a:cubicBezTo>
                  <a:pt x="1725360" y="235453"/>
                  <a:pt x="1720905" y="233120"/>
                  <a:pt x="1717085" y="229936"/>
                </a:cubicBezTo>
                <a:cubicBezTo>
                  <a:pt x="1712590" y="226190"/>
                  <a:pt x="1709788" y="220365"/>
                  <a:pt x="1704673" y="217523"/>
                </a:cubicBezTo>
                <a:cubicBezTo>
                  <a:pt x="1697048" y="213287"/>
                  <a:pt x="1679847" y="209248"/>
                  <a:pt x="1679847" y="209248"/>
                </a:cubicBezTo>
                <a:cubicBezTo>
                  <a:pt x="1678468" y="205111"/>
                  <a:pt x="1677954" y="200576"/>
                  <a:pt x="1675710" y="196836"/>
                </a:cubicBezTo>
                <a:cubicBezTo>
                  <a:pt x="1667817" y="183679"/>
                  <a:pt x="1657706" y="186939"/>
                  <a:pt x="1642609" y="184423"/>
                </a:cubicBezTo>
                <a:cubicBezTo>
                  <a:pt x="1637092" y="180285"/>
                  <a:pt x="1630935" y="176886"/>
                  <a:pt x="1626059" y="172010"/>
                </a:cubicBezTo>
                <a:cubicBezTo>
                  <a:pt x="1614202" y="160153"/>
                  <a:pt x="1620376" y="160645"/>
                  <a:pt x="1613646" y="147185"/>
                </a:cubicBezTo>
                <a:cubicBezTo>
                  <a:pt x="1611422" y="142737"/>
                  <a:pt x="1608129" y="138910"/>
                  <a:pt x="1605371" y="134772"/>
                </a:cubicBezTo>
                <a:cubicBezTo>
                  <a:pt x="1598188" y="113221"/>
                  <a:pt x="1605939" y="130308"/>
                  <a:pt x="1592959" y="114084"/>
                </a:cubicBezTo>
                <a:cubicBezTo>
                  <a:pt x="1577198" y="94384"/>
                  <a:pt x="1593546" y="107581"/>
                  <a:pt x="1572271" y="93397"/>
                </a:cubicBezTo>
                <a:cubicBezTo>
                  <a:pt x="1561237" y="94776"/>
                  <a:pt x="1547033" y="89671"/>
                  <a:pt x="1539170" y="97534"/>
                </a:cubicBezTo>
                <a:cubicBezTo>
                  <a:pt x="1531307" y="105397"/>
                  <a:pt x="1539163" y="120311"/>
                  <a:pt x="1535033" y="130635"/>
                </a:cubicBezTo>
                <a:cubicBezTo>
                  <a:pt x="1533186" y="135252"/>
                  <a:pt x="1526758" y="136152"/>
                  <a:pt x="1522620" y="138910"/>
                </a:cubicBezTo>
                <a:cubicBezTo>
                  <a:pt x="1516478" y="148123"/>
                  <a:pt x="1514490" y="152862"/>
                  <a:pt x="1506070" y="159598"/>
                </a:cubicBezTo>
                <a:cubicBezTo>
                  <a:pt x="1502187" y="162705"/>
                  <a:pt x="1497795" y="165115"/>
                  <a:pt x="1493657" y="167873"/>
                </a:cubicBezTo>
                <a:cubicBezTo>
                  <a:pt x="1464083" y="212232"/>
                  <a:pt x="1510142" y="144904"/>
                  <a:pt x="1472969" y="192698"/>
                </a:cubicBezTo>
                <a:cubicBezTo>
                  <a:pt x="1438322" y="237244"/>
                  <a:pt x="1472189" y="201752"/>
                  <a:pt x="1444007" y="229936"/>
                </a:cubicBezTo>
                <a:cubicBezTo>
                  <a:pt x="1441248" y="238211"/>
                  <a:pt x="1436094" y="246046"/>
                  <a:pt x="1435731" y="254761"/>
                </a:cubicBezTo>
                <a:cubicBezTo>
                  <a:pt x="1431412" y="358420"/>
                  <a:pt x="1442072" y="322634"/>
                  <a:pt x="1427456" y="366475"/>
                </a:cubicBezTo>
                <a:cubicBezTo>
                  <a:pt x="1426077" y="380267"/>
                  <a:pt x="1425598" y="394179"/>
                  <a:pt x="1423319" y="407851"/>
                </a:cubicBezTo>
                <a:cubicBezTo>
                  <a:pt x="1421449" y="419069"/>
                  <a:pt x="1423086" y="432909"/>
                  <a:pt x="1415044" y="440951"/>
                </a:cubicBezTo>
                <a:cubicBezTo>
                  <a:pt x="1405242" y="450753"/>
                  <a:pt x="1395977" y="461100"/>
                  <a:pt x="1381943" y="465777"/>
                </a:cubicBezTo>
                <a:lnTo>
                  <a:pt x="1369530" y="469914"/>
                </a:lnTo>
                <a:cubicBezTo>
                  <a:pt x="1364013" y="474052"/>
                  <a:pt x="1357856" y="477451"/>
                  <a:pt x="1352980" y="482327"/>
                </a:cubicBezTo>
                <a:cubicBezTo>
                  <a:pt x="1325399" y="509909"/>
                  <a:pt x="1365390" y="480951"/>
                  <a:pt x="1332292" y="503015"/>
                </a:cubicBezTo>
                <a:cubicBezTo>
                  <a:pt x="1329534" y="507152"/>
                  <a:pt x="1328234" y="512792"/>
                  <a:pt x="1324017" y="515427"/>
                </a:cubicBezTo>
                <a:cubicBezTo>
                  <a:pt x="1316620" y="520050"/>
                  <a:pt x="1299192" y="523703"/>
                  <a:pt x="1299192" y="523703"/>
                </a:cubicBezTo>
                <a:cubicBezTo>
                  <a:pt x="1269429" y="513781"/>
                  <a:pt x="1303423" y="528992"/>
                  <a:pt x="1282642" y="503015"/>
                </a:cubicBezTo>
                <a:cubicBezTo>
                  <a:pt x="1279917" y="499609"/>
                  <a:pt x="1274423" y="500075"/>
                  <a:pt x="1270229" y="498877"/>
                </a:cubicBezTo>
                <a:cubicBezTo>
                  <a:pt x="1264761" y="497315"/>
                  <a:pt x="1259196" y="496119"/>
                  <a:pt x="1253679" y="494740"/>
                </a:cubicBezTo>
                <a:cubicBezTo>
                  <a:pt x="1249541" y="491982"/>
                  <a:pt x="1245810" y="488485"/>
                  <a:pt x="1241266" y="486465"/>
                </a:cubicBezTo>
                <a:cubicBezTo>
                  <a:pt x="1233295" y="482922"/>
                  <a:pt x="1224716" y="480947"/>
                  <a:pt x="1216441" y="478189"/>
                </a:cubicBezTo>
                <a:cubicBezTo>
                  <a:pt x="1212303" y="476810"/>
                  <a:pt x="1208305" y="474907"/>
                  <a:pt x="1204028" y="474052"/>
                </a:cubicBezTo>
                <a:cubicBezTo>
                  <a:pt x="1179064" y="469059"/>
                  <a:pt x="1190012" y="472138"/>
                  <a:pt x="1170928" y="465777"/>
                </a:cubicBezTo>
                <a:cubicBezTo>
                  <a:pt x="1168170" y="461639"/>
                  <a:pt x="1167477" y="454570"/>
                  <a:pt x="1162653" y="453364"/>
                </a:cubicBezTo>
                <a:cubicBezTo>
                  <a:pt x="1146436" y="449310"/>
                  <a:pt x="1136798" y="458188"/>
                  <a:pt x="1125415" y="465777"/>
                </a:cubicBezTo>
                <a:cubicBezTo>
                  <a:pt x="1116067" y="493818"/>
                  <a:pt x="1126648" y="459611"/>
                  <a:pt x="1117140" y="507152"/>
                </a:cubicBezTo>
                <a:cubicBezTo>
                  <a:pt x="1107513" y="555291"/>
                  <a:pt x="1119123" y="468441"/>
                  <a:pt x="1108864" y="540253"/>
                </a:cubicBezTo>
                <a:cubicBezTo>
                  <a:pt x="1103584" y="577212"/>
                  <a:pt x="1103654" y="599702"/>
                  <a:pt x="1100589" y="639554"/>
                </a:cubicBezTo>
                <a:cubicBezTo>
                  <a:pt x="1099421" y="654743"/>
                  <a:pt x="1098047" y="669917"/>
                  <a:pt x="1096452" y="685067"/>
                </a:cubicBezTo>
                <a:cubicBezTo>
                  <a:pt x="1095288" y="696125"/>
                  <a:pt x="1094644" y="707295"/>
                  <a:pt x="1092314" y="718168"/>
                </a:cubicBezTo>
                <a:cubicBezTo>
                  <a:pt x="1090486" y="726697"/>
                  <a:pt x="1086797" y="734718"/>
                  <a:pt x="1084039" y="742993"/>
                </a:cubicBezTo>
                <a:lnTo>
                  <a:pt x="1079902" y="755406"/>
                </a:lnTo>
                <a:cubicBezTo>
                  <a:pt x="1078523" y="759543"/>
                  <a:pt x="1079393" y="765399"/>
                  <a:pt x="1075764" y="767818"/>
                </a:cubicBezTo>
                <a:cubicBezTo>
                  <a:pt x="1049361" y="785419"/>
                  <a:pt x="1079878" y="766648"/>
                  <a:pt x="1038526" y="784369"/>
                </a:cubicBezTo>
                <a:cubicBezTo>
                  <a:pt x="1028872" y="788506"/>
                  <a:pt x="1019366" y="793011"/>
                  <a:pt x="1009563" y="796781"/>
                </a:cubicBezTo>
                <a:cubicBezTo>
                  <a:pt x="1001422" y="799912"/>
                  <a:pt x="984738" y="805056"/>
                  <a:pt x="984738" y="805056"/>
                </a:cubicBezTo>
                <a:cubicBezTo>
                  <a:pt x="955195" y="795209"/>
                  <a:pt x="967170" y="801620"/>
                  <a:pt x="947500" y="788506"/>
                </a:cubicBezTo>
                <a:cubicBezTo>
                  <a:pt x="920841" y="792315"/>
                  <a:pt x="920262" y="785056"/>
                  <a:pt x="910262" y="805056"/>
                </a:cubicBezTo>
                <a:cubicBezTo>
                  <a:pt x="908311" y="808957"/>
                  <a:pt x="909208" y="814385"/>
                  <a:pt x="906124" y="817469"/>
                </a:cubicBezTo>
                <a:cubicBezTo>
                  <a:pt x="903040" y="820553"/>
                  <a:pt x="897720" y="819889"/>
                  <a:pt x="893711" y="821607"/>
                </a:cubicBezTo>
                <a:cubicBezTo>
                  <a:pt x="842905" y="843381"/>
                  <a:pt x="906324" y="817370"/>
                  <a:pt x="864749" y="838157"/>
                </a:cubicBezTo>
                <a:cubicBezTo>
                  <a:pt x="860848" y="840107"/>
                  <a:pt x="856474" y="840915"/>
                  <a:pt x="852336" y="842294"/>
                </a:cubicBezTo>
                <a:cubicBezTo>
                  <a:pt x="849578" y="846432"/>
                  <a:pt x="847577" y="851191"/>
                  <a:pt x="844061" y="854707"/>
                </a:cubicBezTo>
                <a:cubicBezTo>
                  <a:pt x="835921" y="862847"/>
                  <a:pt x="826175" y="865538"/>
                  <a:pt x="815098" y="867120"/>
                </a:cubicBezTo>
                <a:cubicBezTo>
                  <a:pt x="801377" y="869080"/>
                  <a:pt x="787514" y="869878"/>
                  <a:pt x="773722" y="871257"/>
                </a:cubicBezTo>
                <a:cubicBezTo>
                  <a:pt x="769585" y="874015"/>
                  <a:pt x="765758" y="877308"/>
                  <a:pt x="761310" y="879532"/>
                </a:cubicBezTo>
                <a:cubicBezTo>
                  <a:pt x="757409" y="881483"/>
                  <a:pt x="752303" y="880945"/>
                  <a:pt x="748897" y="883670"/>
                </a:cubicBezTo>
                <a:cubicBezTo>
                  <a:pt x="745014" y="886777"/>
                  <a:pt x="744364" y="892808"/>
                  <a:pt x="740622" y="896083"/>
                </a:cubicBezTo>
                <a:cubicBezTo>
                  <a:pt x="733137" y="902632"/>
                  <a:pt x="722830" y="905601"/>
                  <a:pt x="715797" y="912633"/>
                </a:cubicBezTo>
                <a:cubicBezTo>
                  <a:pt x="713038" y="915391"/>
                  <a:pt x="711010" y="919163"/>
                  <a:pt x="707521" y="920908"/>
                </a:cubicBezTo>
                <a:cubicBezTo>
                  <a:pt x="699719" y="924809"/>
                  <a:pt x="690971" y="926425"/>
                  <a:pt x="682696" y="929183"/>
                </a:cubicBezTo>
                <a:cubicBezTo>
                  <a:pt x="669856" y="933463"/>
                  <a:pt x="666513" y="933928"/>
                  <a:pt x="653733" y="941596"/>
                </a:cubicBezTo>
                <a:cubicBezTo>
                  <a:pt x="613628" y="965659"/>
                  <a:pt x="645379" y="952655"/>
                  <a:pt x="604083" y="966421"/>
                </a:cubicBezTo>
                <a:lnTo>
                  <a:pt x="591670" y="970559"/>
                </a:lnTo>
                <a:cubicBezTo>
                  <a:pt x="588912" y="974696"/>
                  <a:pt x="586911" y="979455"/>
                  <a:pt x="583395" y="982971"/>
                </a:cubicBezTo>
                <a:cubicBezTo>
                  <a:pt x="579879" y="986487"/>
                  <a:pt x="574088" y="987363"/>
                  <a:pt x="570982" y="991246"/>
                </a:cubicBezTo>
                <a:cubicBezTo>
                  <a:pt x="568257" y="994652"/>
                  <a:pt x="569462" y="1000170"/>
                  <a:pt x="566845" y="1003659"/>
                </a:cubicBezTo>
                <a:cubicBezTo>
                  <a:pt x="552588" y="1022669"/>
                  <a:pt x="545964" y="1023130"/>
                  <a:pt x="529607" y="1036760"/>
                </a:cubicBezTo>
                <a:cubicBezTo>
                  <a:pt x="526610" y="1039257"/>
                  <a:pt x="524676" y="1043028"/>
                  <a:pt x="521331" y="1045035"/>
                </a:cubicBezTo>
                <a:cubicBezTo>
                  <a:pt x="517591" y="1047279"/>
                  <a:pt x="513056" y="1047793"/>
                  <a:pt x="508919" y="1049172"/>
                </a:cubicBezTo>
                <a:cubicBezTo>
                  <a:pt x="505158" y="1054813"/>
                  <a:pt x="498921" y="1065928"/>
                  <a:pt x="492368" y="1069860"/>
                </a:cubicBezTo>
                <a:cubicBezTo>
                  <a:pt x="488628" y="1072104"/>
                  <a:pt x="484093" y="1072619"/>
                  <a:pt x="479956" y="1073998"/>
                </a:cubicBezTo>
                <a:cubicBezTo>
                  <a:pt x="475818" y="1079515"/>
                  <a:pt x="473155" y="1086540"/>
                  <a:pt x="467543" y="1090548"/>
                </a:cubicBezTo>
                <a:cubicBezTo>
                  <a:pt x="462916" y="1093853"/>
                  <a:pt x="456544" y="1093451"/>
                  <a:pt x="450993" y="1094685"/>
                </a:cubicBezTo>
                <a:cubicBezTo>
                  <a:pt x="422940" y="1100919"/>
                  <a:pt x="425032" y="1099350"/>
                  <a:pt x="388930" y="1102960"/>
                </a:cubicBezTo>
                <a:cubicBezTo>
                  <a:pt x="380655" y="1108477"/>
                  <a:pt x="371137" y="1112478"/>
                  <a:pt x="364104" y="1119511"/>
                </a:cubicBezTo>
                <a:cubicBezTo>
                  <a:pt x="348853" y="1134761"/>
                  <a:pt x="346965" y="1139353"/>
                  <a:pt x="331004" y="1148474"/>
                </a:cubicBezTo>
                <a:cubicBezTo>
                  <a:pt x="325649" y="1151534"/>
                  <a:pt x="320181" y="1154458"/>
                  <a:pt x="314454" y="1156749"/>
                </a:cubicBezTo>
                <a:cubicBezTo>
                  <a:pt x="306355" y="1159989"/>
                  <a:pt x="289628" y="1165024"/>
                  <a:pt x="289628" y="1165024"/>
                </a:cubicBezTo>
                <a:cubicBezTo>
                  <a:pt x="254619" y="1153353"/>
                  <a:pt x="306091" y="1174575"/>
                  <a:pt x="273078" y="1136061"/>
                </a:cubicBezTo>
                <a:cubicBezTo>
                  <a:pt x="268501" y="1130722"/>
                  <a:pt x="259286" y="1133302"/>
                  <a:pt x="252390" y="1131923"/>
                </a:cubicBezTo>
                <a:cubicBezTo>
                  <a:pt x="248253" y="1129165"/>
                  <a:pt x="243084" y="1127531"/>
                  <a:pt x="239978" y="1123648"/>
                </a:cubicBezTo>
                <a:cubicBezTo>
                  <a:pt x="219365" y="1097883"/>
                  <a:pt x="252557" y="1122954"/>
                  <a:pt x="227565" y="1102960"/>
                </a:cubicBezTo>
                <a:cubicBezTo>
                  <a:pt x="213516" y="1091721"/>
                  <a:pt x="210008" y="1092970"/>
                  <a:pt x="190327" y="1086410"/>
                </a:cubicBezTo>
                <a:lnTo>
                  <a:pt x="190327" y="1086410"/>
                </a:lnTo>
                <a:lnTo>
                  <a:pt x="177914" y="1078135"/>
                </a:lnTo>
                <a:lnTo>
                  <a:pt x="136539" y="1082273"/>
                </a:lnTo>
                <a:cubicBezTo>
                  <a:pt x="129005" y="1086668"/>
                  <a:pt x="131022" y="1098823"/>
                  <a:pt x="128264" y="1107098"/>
                </a:cubicBezTo>
                <a:lnTo>
                  <a:pt x="115851" y="1144336"/>
                </a:lnTo>
                <a:lnTo>
                  <a:pt x="103438" y="1181574"/>
                </a:lnTo>
                <a:cubicBezTo>
                  <a:pt x="102059" y="1185712"/>
                  <a:pt x="102385" y="1190903"/>
                  <a:pt x="99301" y="1193987"/>
                </a:cubicBezTo>
                <a:lnTo>
                  <a:pt x="70338" y="1222950"/>
                </a:lnTo>
                <a:cubicBezTo>
                  <a:pt x="66200" y="1227087"/>
                  <a:pt x="62794" y="1232116"/>
                  <a:pt x="57925" y="1235362"/>
                </a:cubicBezTo>
                <a:lnTo>
                  <a:pt x="45512" y="1243637"/>
                </a:lnTo>
                <a:cubicBezTo>
                  <a:pt x="48020" y="1278745"/>
                  <a:pt x="53451" y="1308539"/>
                  <a:pt x="45512" y="1342939"/>
                </a:cubicBezTo>
                <a:cubicBezTo>
                  <a:pt x="44394" y="1347784"/>
                  <a:pt x="39995" y="1351214"/>
                  <a:pt x="37237" y="1355351"/>
                </a:cubicBezTo>
                <a:lnTo>
                  <a:pt x="28962" y="1380177"/>
                </a:lnTo>
                <a:cubicBezTo>
                  <a:pt x="27583" y="1384314"/>
                  <a:pt x="26445" y="1388540"/>
                  <a:pt x="24825" y="1392589"/>
                </a:cubicBezTo>
                <a:cubicBezTo>
                  <a:pt x="22066" y="1399485"/>
                  <a:pt x="19087" y="1406297"/>
                  <a:pt x="16549" y="1413277"/>
                </a:cubicBezTo>
                <a:cubicBezTo>
                  <a:pt x="13568" y="1421475"/>
                  <a:pt x="11032" y="1429828"/>
                  <a:pt x="8274" y="1438103"/>
                </a:cubicBezTo>
                <a:cubicBezTo>
                  <a:pt x="6895" y="1442240"/>
                  <a:pt x="0" y="1451894"/>
                  <a:pt x="4137" y="1450515"/>
                </a:cubicBezTo>
                <a:lnTo>
                  <a:pt x="28962" y="1442240"/>
                </a:lnTo>
                <a:cubicBezTo>
                  <a:pt x="33100" y="1444998"/>
                  <a:pt x="38269" y="1446632"/>
                  <a:pt x="41375" y="1450515"/>
                </a:cubicBezTo>
                <a:cubicBezTo>
                  <a:pt x="57423" y="1470576"/>
                  <a:pt x="30842" y="1458039"/>
                  <a:pt x="57925" y="1467065"/>
                </a:cubicBezTo>
                <a:cubicBezTo>
                  <a:pt x="59304" y="1471203"/>
                  <a:pt x="58979" y="1476394"/>
                  <a:pt x="62063" y="1479478"/>
                </a:cubicBezTo>
                <a:cubicBezTo>
                  <a:pt x="69095" y="1486510"/>
                  <a:pt x="86888" y="1496028"/>
                  <a:pt x="86888" y="1496028"/>
                </a:cubicBezTo>
                <a:cubicBezTo>
                  <a:pt x="108955" y="1529129"/>
                  <a:pt x="79992" y="1489132"/>
                  <a:pt x="107576" y="1516716"/>
                </a:cubicBezTo>
                <a:cubicBezTo>
                  <a:pt x="123889" y="1533029"/>
                  <a:pt x="107901" y="1526209"/>
                  <a:pt x="124126" y="1545679"/>
                </a:cubicBezTo>
                <a:cubicBezTo>
                  <a:pt x="127310" y="1549499"/>
                  <a:pt x="131821" y="1552381"/>
                  <a:pt x="136539" y="1553954"/>
                </a:cubicBezTo>
                <a:cubicBezTo>
                  <a:pt x="144498" y="1556607"/>
                  <a:pt x="153089" y="1556713"/>
                  <a:pt x="161364" y="1558092"/>
                </a:cubicBezTo>
                <a:cubicBezTo>
                  <a:pt x="162337" y="1561982"/>
                  <a:pt x="166943" y="1582202"/>
                  <a:pt x="169639" y="1587055"/>
                </a:cubicBezTo>
                <a:cubicBezTo>
                  <a:pt x="174469" y="1595749"/>
                  <a:pt x="180672" y="1603605"/>
                  <a:pt x="186189" y="1611880"/>
                </a:cubicBezTo>
                <a:cubicBezTo>
                  <a:pt x="196629" y="1627540"/>
                  <a:pt x="190947" y="1620776"/>
                  <a:pt x="202740" y="1632568"/>
                </a:cubicBezTo>
                <a:cubicBezTo>
                  <a:pt x="204119" y="1636705"/>
                  <a:pt x="204153" y="1641575"/>
                  <a:pt x="206877" y="1644980"/>
                </a:cubicBezTo>
                <a:cubicBezTo>
                  <a:pt x="209984" y="1648863"/>
                  <a:pt x="214842" y="1651031"/>
                  <a:pt x="219290" y="1653255"/>
                </a:cubicBezTo>
                <a:cubicBezTo>
                  <a:pt x="230469" y="1658845"/>
                  <a:pt x="245082" y="1658988"/>
                  <a:pt x="256528" y="1661531"/>
                </a:cubicBezTo>
                <a:cubicBezTo>
                  <a:pt x="260785" y="1662477"/>
                  <a:pt x="264803" y="1664289"/>
                  <a:pt x="268940" y="1665668"/>
                </a:cubicBezTo>
                <a:cubicBezTo>
                  <a:pt x="296524" y="1664289"/>
                  <a:pt x="324327" y="1665263"/>
                  <a:pt x="351692" y="1661531"/>
                </a:cubicBezTo>
                <a:cubicBezTo>
                  <a:pt x="355557" y="1661004"/>
                  <a:pt x="356622" y="1655262"/>
                  <a:pt x="359967" y="1653255"/>
                </a:cubicBezTo>
                <a:cubicBezTo>
                  <a:pt x="363707" y="1651011"/>
                  <a:pt x="368242" y="1650497"/>
                  <a:pt x="372379" y="1649118"/>
                </a:cubicBezTo>
                <a:cubicBezTo>
                  <a:pt x="376517" y="1646360"/>
                  <a:pt x="380344" y="1643067"/>
                  <a:pt x="384792" y="1640843"/>
                </a:cubicBezTo>
                <a:cubicBezTo>
                  <a:pt x="388693" y="1638892"/>
                  <a:pt x="393799" y="1639430"/>
                  <a:pt x="397205" y="1636705"/>
                </a:cubicBezTo>
                <a:cubicBezTo>
                  <a:pt x="401088" y="1633599"/>
                  <a:pt x="402722" y="1628430"/>
                  <a:pt x="405480" y="1624293"/>
                </a:cubicBezTo>
                <a:cubicBezTo>
                  <a:pt x="406859" y="1620155"/>
                  <a:pt x="407667" y="1615781"/>
                  <a:pt x="409617" y="1611880"/>
                </a:cubicBezTo>
                <a:cubicBezTo>
                  <a:pt x="411841" y="1607432"/>
                  <a:pt x="417455" y="1604421"/>
                  <a:pt x="417892" y="1599467"/>
                </a:cubicBezTo>
                <a:cubicBezTo>
                  <a:pt x="421652" y="1556856"/>
                  <a:pt x="418573" y="1513840"/>
                  <a:pt x="422030" y="1471203"/>
                </a:cubicBezTo>
                <a:cubicBezTo>
                  <a:pt x="422974" y="1459560"/>
                  <a:pt x="437412" y="1427847"/>
                  <a:pt x="446855" y="1421552"/>
                </a:cubicBezTo>
                <a:lnTo>
                  <a:pt x="471681" y="1405002"/>
                </a:lnTo>
                <a:cubicBezTo>
                  <a:pt x="473060" y="1400864"/>
                  <a:pt x="473093" y="1395995"/>
                  <a:pt x="475818" y="1392589"/>
                </a:cubicBezTo>
                <a:cubicBezTo>
                  <a:pt x="481651" y="1385297"/>
                  <a:pt x="492467" y="1382902"/>
                  <a:pt x="500644" y="1380177"/>
                </a:cubicBezTo>
                <a:cubicBezTo>
                  <a:pt x="521332" y="1381556"/>
                  <a:pt x="542525" y="1379565"/>
                  <a:pt x="562707" y="1384314"/>
                </a:cubicBezTo>
                <a:cubicBezTo>
                  <a:pt x="572711" y="1386668"/>
                  <a:pt x="573078" y="1414352"/>
                  <a:pt x="575120" y="1417415"/>
                </a:cubicBezTo>
                <a:cubicBezTo>
                  <a:pt x="577539" y="1421044"/>
                  <a:pt x="583395" y="1420173"/>
                  <a:pt x="587532" y="1421552"/>
                </a:cubicBezTo>
                <a:cubicBezTo>
                  <a:pt x="591670" y="1424310"/>
                  <a:pt x="596062" y="1426720"/>
                  <a:pt x="599945" y="1429827"/>
                </a:cubicBezTo>
                <a:cubicBezTo>
                  <a:pt x="602991" y="1432264"/>
                  <a:pt x="604875" y="1436096"/>
                  <a:pt x="608220" y="1438103"/>
                </a:cubicBezTo>
                <a:cubicBezTo>
                  <a:pt x="611960" y="1440347"/>
                  <a:pt x="616495" y="1440861"/>
                  <a:pt x="620633" y="1442240"/>
                </a:cubicBezTo>
                <a:cubicBezTo>
                  <a:pt x="624770" y="1444998"/>
                  <a:pt x="628597" y="1448291"/>
                  <a:pt x="633045" y="1450515"/>
                </a:cubicBezTo>
                <a:cubicBezTo>
                  <a:pt x="636946" y="1452466"/>
                  <a:pt x="642052" y="1451928"/>
                  <a:pt x="645458" y="1454653"/>
                </a:cubicBezTo>
                <a:cubicBezTo>
                  <a:pt x="649341" y="1457759"/>
                  <a:pt x="649850" y="1463959"/>
                  <a:pt x="653733" y="1467065"/>
                </a:cubicBezTo>
                <a:cubicBezTo>
                  <a:pt x="656431" y="1469224"/>
                  <a:pt x="681614" y="1475071"/>
                  <a:pt x="682696" y="1475341"/>
                </a:cubicBezTo>
                <a:lnTo>
                  <a:pt x="873024" y="1471203"/>
                </a:lnTo>
                <a:cubicBezTo>
                  <a:pt x="884346" y="1470741"/>
                  <a:pt x="888429" y="1463499"/>
                  <a:pt x="897849" y="1458790"/>
                </a:cubicBezTo>
                <a:cubicBezTo>
                  <a:pt x="904796" y="1455317"/>
                  <a:pt x="920191" y="1452501"/>
                  <a:pt x="926812" y="1450515"/>
                </a:cubicBezTo>
                <a:cubicBezTo>
                  <a:pt x="935167" y="1448008"/>
                  <a:pt x="944379" y="1447078"/>
                  <a:pt x="951637" y="1442240"/>
                </a:cubicBezTo>
                <a:cubicBezTo>
                  <a:pt x="955775" y="1439482"/>
                  <a:pt x="959506" y="1435985"/>
                  <a:pt x="964050" y="1433965"/>
                </a:cubicBezTo>
                <a:cubicBezTo>
                  <a:pt x="977000" y="1428209"/>
                  <a:pt x="991672" y="1424991"/>
                  <a:pt x="1005426" y="1421552"/>
                </a:cubicBezTo>
                <a:cubicBezTo>
                  <a:pt x="1020597" y="1422931"/>
                  <a:pt x="1036379" y="1421210"/>
                  <a:pt x="1050939" y="1425690"/>
                </a:cubicBezTo>
                <a:cubicBezTo>
                  <a:pt x="1055692" y="1427152"/>
                  <a:pt x="1055698" y="1434587"/>
                  <a:pt x="1059214" y="1438103"/>
                </a:cubicBezTo>
                <a:cubicBezTo>
                  <a:pt x="1080722" y="1459612"/>
                  <a:pt x="1063520" y="1434177"/>
                  <a:pt x="1079902" y="1454653"/>
                </a:cubicBezTo>
                <a:cubicBezTo>
                  <a:pt x="1083008" y="1458536"/>
                  <a:pt x="1084661" y="1463549"/>
                  <a:pt x="1088177" y="1467065"/>
                </a:cubicBezTo>
                <a:cubicBezTo>
                  <a:pt x="1091693" y="1470581"/>
                  <a:pt x="1096923" y="1471981"/>
                  <a:pt x="1100589" y="1475341"/>
                </a:cubicBezTo>
                <a:cubicBezTo>
                  <a:pt x="1154920" y="1525146"/>
                  <a:pt x="1119375" y="1500278"/>
                  <a:pt x="1150240" y="1520854"/>
                </a:cubicBezTo>
                <a:cubicBezTo>
                  <a:pt x="1164427" y="1542134"/>
                  <a:pt x="1151223" y="1525777"/>
                  <a:pt x="1170928" y="1541541"/>
                </a:cubicBezTo>
                <a:cubicBezTo>
                  <a:pt x="1173974" y="1543978"/>
                  <a:pt x="1175714" y="1548072"/>
                  <a:pt x="1179203" y="1549817"/>
                </a:cubicBezTo>
                <a:cubicBezTo>
                  <a:pt x="1187005" y="1553718"/>
                  <a:pt x="1195753" y="1555334"/>
                  <a:pt x="1204028" y="1558092"/>
                </a:cubicBezTo>
                <a:lnTo>
                  <a:pt x="1216441" y="1562229"/>
                </a:lnTo>
                <a:cubicBezTo>
                  <a:pt x="1223337" y="1560850"/>
                  <a:pt x="1230544" y="1560561"/>
                  <a:pt x="1237129" y="1558092"/>
                </a:cubicBezTo>
                <a:cubicBezTo>
                  <a:pt x="1259212" y="1549811"/>
                  <a:pt x="1240984" y="1551640"/>
                  <a:pt x="1257816" y="1541541"/>
                </a:cubicBezTo>
                <a:cubicBezTo>
                  <a:pt x="1264174" y="1537726"/>
                  <a:pt x="1286473" y="1534155"/>
                  <a:pt x="1290917" y="1533266"/>
                </a:cubicBezTo>
                <a:cubicBezTo>
                  <a:pt x="1371278" y="1542196"/>
                  <a:pt x="1302561" y="1528787"/>
                  <a:pt x="1340568" y="1545679"/>
                </a:cubicBezTo>
                <a:cubicBezTo>
                  <a:pt x="1348539" y="1549222"/>
                  <a:pt x="1365393" y="1553954"/>
                  <a:pt x="1365393" y="1553954"/>
                </a:cubicBezTo>
                <a:cubicBezTo>
                  <a:pt x="1368151" y="1558092"/>
                  <a:pt x="1370152" y="1562851"/>
                  <a:pt x="1373668" y="1566367"/>
                </a:cubicBezTo>
                <a:cubicBezTo>
                  <a:pt x="1381689" y="1574388"/>
                  <a:pt x="1388398" y="1575414"/>
                  <a:pt x="1398493" y="1578779"/>
                </a:cubicBezTo>
                <a:cubicBezTo>
                  <a:pt x="1446907" y="1562642"/>
                  <a:pt x="1414610" y="1570020"/>
                  <a:pt x="1497795" y="1574642"/>
                </a:cubicBezTo>
                <a:cubicBezTo>
                  <a:pt x="1513085" y="1597578"/>
                  <a:pt x="1497321" y="1579436"/>
                  <a:pt x="1518483" y="1591192"/>
                </a:cubicBezTo>
                <a:cubicBezTo>
                  <a:pt x="1527177" y="1596022"/>
                  <a:pt x="1543308" y="1607742"/>
                  <a:pt x="1543308" y="1607742"/>
                </a:cubicBezTo>
                <a:cubicBezTo>
                  <a:pt x="1546066" y="1611880"/>
                  <a:pt x="1549359" y="1615707"/>
                  <a:pt x="1551583" y="1620155"/>
                </a:cubicBezTo>
                <a:cubicBezTo>
                  <a:pt x="1553534" y="1624056"/>
                  <a:pt x="1553603" y="1628755"/>
                  <a:pt x="1555721" y="1632568"/>
                </a:cubicBezTo>
                <a:cubicBezTo>
                  <a:pt x="1560551" y="1641262"/>
                  <a:pt x="1572271" y="1657393"/>
                  <a:pt x="1572271" y="1657393"/>
                </a:cubicBezTo>
                <a:cubicBezTo>
                  <a:pt x="1573940" y="1665738"/>
                  <a:pt x="1572991" y="1686356"/>
                  <a:pt x="1588821" y="1686356"/>
                </a:cubicBezTo>
                <a:cubicBezTo>
                  <a:pt x="1597544" y="1686356"/>
                  <a:pt x="1604943" y="1678661"/>
                  <a:pt x="1613646" y="1678081"/>
                </a:cubicBezTo>
                <a:lnTo>
                  <a:pt x="1675710" y="1673943"/>
                </a:lnTo>
                <a:cubicBezTo>
                  <a:pt x="1677089" y="1669806"/>
                  <a:pt x="1676060" y="1663695"/>
                  <a:pt x="1679847" y="1661531"/>
                </a:cubicBezTo>
                <a:cubicBezTo>
                  <a:pt x="1694945" y="1652903"/>
                  <a:pt x="1710415" y="1658542"/>
                  <a:pt x="1725360" y="1661531"/>
                </a:cubicBezTo>
                <a:cubicBezTo>
                  <a:pt x="1735699" y="1668423"/>
                  <a:pt x="1748694" y="1680232"/>
                  <a:pt x="1762598" y="1682218"/>
                </a:cubicBezTo>
                <a:cubicBezTo>
                  <a:pt x="1818250" y="1690168"/>
                  <a:pt x="1806733" y="1689114"/>
                  <a:pt x="1816387" y="1686356"/>
                </a:cubicBezTo>
                <a:close/>
              </a:path>
            </a:pathLst>
          </a:custGeom>
          <a:solidFill>
            <a:srgbClr val="FF0000">
              <a:alpha val="40000"/>
            </a:srgb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Freeform 4">
            <a:extLst>
              <a:ext uri="{FF2B5EF4-FFF2-40B4-BE49-F238E27FC236}">
                <a16:creationId xmlns:a16="http://schemas.microsoft.com/office/drawing/2014/main" id="{80B8C1A7-4FE2-4691-B6DA-FC8DD3304857}"/>
              </a:ext>
            </a:extLst>
          </p:cNvPr>
          <p:cNvSpPr/>
          <p:nvPr/>
        </p:nvSpPr>
        <p:spPr>
          <a:xfrm>
            <a:off x="4748213" y="3930651"/>
            <a:ext cx="2005012" cy="2411413"/>
          </a:xfrm>
          <a:custGeom>
            <a:avLst/>
            <a:gdLst>
              <a:gd name="connsiteX0" fmla="*/ 5618 w 2004532"/>
              <a:gd name="connsiteY0" fmla="*/ 1810987 h 2411752"/>
              <a:gd name="connsiteX1" fmla="*/ 23431 w 2004532"/>
              <a:gd name="connsiteY1" fmla="*/ 1769424 h 2411752"/>
              <a:gd name="connsiteX2" fmla="*/ 35307 w 2004532"/>
              <a:gd name="connsiteY2" fmla="*/ 1733798 h 2411752"/>
              <a:gd name="connsiteX3" fmla="*/ 64995 w 2004532"/>
              <a:gd name="connsiteY3" fmla="*/ 1710047 h 2411752"/>
              <a:gd name="connsiteX4" fmla="*/ 82808 w 2004532"/>
              <a:gd name="connsiteY4" fmla="*/ 1698172 h 2411752"/>
              <a:gd name="connsiteX5" fmla="*/ 112496 w 2004532"/>
              <a:gd name="connsiteY5" fmla="*/ 1668484 h 2411752"/>
              <a:gd name="connsiteX6" fmla="*/ 124372 w 2004532"/>
              <a:gd name="connsiteY6" fmla="*/ 1656608 h 2411752"/>
              <a:gd name="connsiteX7" fmla="*/ 142185 w 2004532"/>
              <a:gd name="connsiteY7" fmla="*/ 1650671 h 2411752"/>
              <a:gd name="connsiteX8" fmla="*/ 189686 w 2004532"/>
              <a:gd name="connsiteY8" fmla="*/ 1638795 h 2411752"/>
              <a:gd name="connsiteX9" fmla="*/ 207499 w 2004532"/>
              <a:gd name="connsiteY9" fmla="*/ 1632858 h 2411752"/>
              <a:gd name="connsiteX10" fmla="*/ 243125 w 2004532"/>
              <a:gd name="connsiteY10" fmla="*/ 1626920 h 2411752"/>
              <a:gd name="connsiteX11" fmla="*/ 290626 w 2004532"/>
              <a:gd name="connsiteY11" fmla="*/ 1615045 h 2411752"/>
              <a:gd name="connsiteX12" fmla="*/ 308439 w 2004532"/>
              <a:gd name="connsiteY12" fmla="*/ 1609107 h 2411752"/>
              <a:gd name="connsiteX13" fmla="*/ 355940 w 2004532"/>
              <a:gd name="connsiteY13" fmla="*/ 1603169 h 2411752"/>
              <a:gd name="connsiteX14" fmla="*/ 391566 w 2004532"/>
              <a:gd name="connsiteY14" fmla="*/ 1591294 h 2411752"/>
              <a:gd name="connsiteX15" fmla="*/ 403442 w 2004532"/>
              <a:gd name="connsiteY15" fmla="*/ 1579419 h 2411752"/>
              <a:gd name="connsiteX16" fmla="*/ 439068 w 2004532"/>
              <a:gd name="connsiteY16" fmla="*/ 1567543 h 2411752"/>
              <a:gd name="connsiteX17" fmla="*/ 456881 w 2004532"/>
              <a:gd name="connsiteY17" fmla="*/ 1460665 h 2411752"/>
              <a:gd name="connsiteX18" fmla="*/ 480631 w 2004532"/>
              <a:gd name="connsiteY18" fmla="*/ 1413164 h 2411752"/>
              <a:gd name="connsiteX19" fmla="*/ 486569 w 2004532"/>
              <a:gd name="connsiteY19" fmla="*/ 1395351 h 2411752"/>
              <a:gd name="connsiteX20" fmla="*/ 456881 w 2004532"/>
              <a:gd name="connsiteY20" fmla="*/ 1359725 h 2411752"/>
              <a:gd name="connsiteX21" fmla="*/ 433130 w 2004532"/>
              <a:gd name="connsiteY21" fmla="*/ 1335974 h 2411752"/>
              <a:gd name="connsiteX22" fmla="*/ 409379 w 2004532"/>
              <a:gd name="connsiteY22" fmla="*/ 1300349 h 2411752"/>
              <a:gd name="connsiteX23" fmla="*/ 415317 w 2004532"/>
              <a:gd name="connsiteY23" fmla="*/ 1217221 h 2411752"/>
              <a:gd name="connsiteX24" fmla="*/ 427192 w 2004532"/>
              <a:gd name="connsiteY24" fmla="*/ 1181595 h 2411752"/>
              <a:gd name="connsiteX25" fmla="*/ 439068 w 2004532"/>
              <a:gd name="connsiteY25" fmla="*/ 1169720 h 2411752"/>
              <a:gd name="connsiteX26" fmla="*/ 468756 w 2004532"/>
              <a:gd name="connsiteY26" fmla="*/ 1122219 h 2411752"/>
              <a:gd name="connsiteX27" fmla="*/ 486569 w 2004532"/>
              <a:gd name="connsiteY27" fmla="*/ 1116281 h 2411752"/>
              <a:gd name="connsiteX28" fmla="*/ 492507 w 2004532"/>
              <a:gd name="connsiteY28" fmla="*/ 1098468 h 2411752"/>
              <a:gd name="connsiteX29" fmla="*/ 528133 w 2004532"/>
              <a:gd name="connsiteY29" fmla="*/ 1086593 h 2411752"/>
              <a:gd name="connsiteX30" fmla="*/ 545946 w 2004532"/>
              <a:gd name="connsiteY30" fmla="*/ 1039091 h 2411752"/>
              <a:gd name="connsiteX31" fmla="*/ 557821 w 2004532"/>
              <a:gd name="connsiteY31" fmla="*/ 1021278 h 2411752"/>
              <a:gd name="connsiteX32" fmla="*/ 551883 w 2004532"/>
              <a:gd name="connsiteY32" fmla="*/ 973777 h 2411752"/>
              <a:gd name="connsiteX33" fmla="*/ 545946 w 2004532"/>
              <a:gd name="connsiteY33" fmla="*/ 920338 h 2411752"/>
              <a:gd name="connsiteX34" fmla="*/ 528133 w 2004532"/>
              <a:gd name="connsiteY34" fmla="*/ 908463 h 2411752"/>
              <a:gd name="connsiteX35" fmla="*/ 522195 w 2004532"/>
              <a:gd name="connsiteY35" fmla="*/ 890650 h 2411752"/>
              <a:gd name="connsiteX36" fmla="*/ 492507 w 2004532"/>
              <a:gd name="connsiteY36" fmla="*/ 872837 h 2411752"/>
              <a:gd name="connsiteX37" fmla="*/ 450943 w 2004532"/>
              <a:gd name="connsiteY37" fmla="*/ 860962 h 2411752"/>
              <a:gd name="connsiteX38" fmla="*/ 355940 w 2004532"/>
              <a:gd name="connsiteY38" fmla="*/ 831273 h 2411752"/>
              <a:gd name="connsiteX39" fmla="*/ 338127 w 2004532"/>
              <a:gd name="connsiteY39" fmla="*/ 819398 h 2411752"/>
              <a:gd name="connsiteX40" fmla="*/ 320314 w 2004532"/>
              <a:gd name="connsiteY40" fmla="*/ 813460 h 2411752"/>
              <a:gd name="connsiteX41" fmla="*/ 272813 w 2004532"/>
              <a:gd name="connsiteY41" fmla="*/ 771897 h 2411752"/>
              <a:gd name="connsiteX42" fmla="*/ 219374 w 2004532"/>
              <a:gd name="connsiteY42" fmla="*/ 754084 h 2411752"/>
              <a:gd name="connsiteX43" fmla="*/ 201561 w 2004532"/>
              <a:gd name="connsiteY43" fmla="*/ 748146 h 2411752"/>
              <a:gd name="connsiteX44" fmla="*/ 171873 w 2004532"/>
              <a:gd name="connsiteY44" fmla="*/ 694707 h 2411752"/>
              <a:gd name="connsiteX45" fmla="*/ 177811 w 2004532"/>
              <a:gd name="connsiteY45" fmla="*/ 670956 h 2411752"/>
              <a:gd name="connsiteX46" fmla="*/ 207499 w 2004532"/>
              <a:gd name="connsiteY46" fmla="*/ 635330 h 2411752"/>
              <a:gd name="connsiteX47" fmla="*/ 219374 w 2004532"/>
              <a:gd name="connsiteY47" fmla="*/ 599704 h 2411752"/>
              <a:gd name="connsiteX48" fmla="*/ 225312 w 2004532"/>
              <a:gd name="connsiteY48" fmla="*/ 581891 h 2411752"/>
              <a:gd name="connsiteX49" fmla="*/ 231249 w 2004532"/>
              <a:gd name="connsiteY49" fmla="*/ 558141 h 2411752"/>
              <a:gd name="connsiteX50" fmla="*/ 243125 w 2004532"/>
              <a:gd name="connsiteY50" fmla="*/ 546265 h 2411752"/>
              <a:gd name="connsiteX51" fmla="*/ 260938 w 2004532"/>
              <a:gd name="connsiteY51" fmla="*/ 510639 h 2411752"/>
              <a:gd name="connsiteX52" fmla="*/ 284688 w 2004532"/>
              <a:gd name="connsiteY52" fmla="*/ 475013 h 2411752"/>
              <a:gd name="connsiteX53" fmla="*/ 290626 w 2004532"/>
              <a:gd name="connsiteY53" fmla="*/ 457200 h 2411752"/>
              <a:gd name="connsiteX54" fmla="*/ 302501 w 2004532"/>
              <a:gd name="connsiteY54" fmla="*/ 385949 h 2411752"/>
              <a:gd name="connsiteX55" fmla="*/ 320314 w 2004532"/>
              <a:gd name="connsiteY55" fmla="*/ 380011 h 2411752"/>
              <a:gd name="connsiteX56" fmla="*/ 338127 w 2004532"/>
              <a:gd name="connsiteY56" fmla="*/ 332510 h 2411752"/>
              <a:gd name="connsiteX57" fmla="*/ 350003 w 2004532"/>
              <a:gd name="connsiteY57" fmla="*/ 290946 h 2411752"/>
              <a:gd name="connsiteX58" fmla="*/ 361878 w 2004532"/>
              <a:gd name="connsiteY58" fmla="*/ 273133 h 2411752"/>
              <a:gd name="connsiteX59" fmla="*/ 373753 w 2004532"/>
              <a:gd name="connsiteY59" fmla="*/ 225632 h 2411752"/>
              <a:gd name="connsiteX60" fmla="*/ 379691 w 2004532"/>
              <a:gd name="connsiteY60" fmla="*/ 207819 h 2411752"/>
              <a:gd name="connsiteX61" fmla="*/ 397504 w 2004532"/>
              <a:gd name="connsiteY61" fmla="*/ 142504 h 2411752"/>
              <a:gd name="connsiteX62" fmla="*/ 403442 w 2004532"/>
              <a:gd name="connsiteY62" fmla="*/ 124691 h 2411752"/>
              <a:gd name="connsiteX63" fmla="*/ 409379 w 2004532"/>
              <a:gd name="connsiteY63" fmla="*/ 106878 h 2411752"/>
              <a:gd name="connsiteX64" fmla="*/ 421255 w 2004532"/>
              <a:gd name="connsiteY64" fmla="*/ 89065 h 2411752"/>
              <a:gd name="connsiteX65" fmla="*/ 427192 w 2004532"/>
              <a:gd name="connsiteY65" fmla="*/ 71252 h 2411752"/>
              <a:gd name="connsiteX66" fmla="*/ 439068 w 2004532"/>
              <a:gd name="connsiteY66" fmla="*/ 83128 h 2411752"/>
              <a:gd name="connsiteX67" fmla="*/ 456881 w 2004532"/>
              <a:gd name="connsiteY67" fmla="*/ 95003 h 2411752"/>
              <a:gd name="connsiteX68" fmla="*/ 486569 w 2004532"/>
              <a:gd name="connsiteY68" fmla="*/ 71252 h 2411752"/>
              <a:gd name="connsiteX69" fmla="*/ 510320 w 2004532"/>
              <a:gd name="connsiteY69" fmla="*/ 59377 h 2411752"/>
              <a:gd name="connsiteX70" fmla="*/ 587509 w 2004532"/>
              <a:gd name="connsiteY70" fmla="*/ 59377 h 2411752"/>
              <a:gd name="connsiteX71" fmla="*/ 611260 w 2004532"/>
              <a:gd name="connsiteY71" fmla="*/ 35626 h 2411752"/>
              <a:gd name="connsiteX72" fmla="*/ 629073 w 2004532"/>
              <a:gd name="connsiteY72" fmla="*/ 29689 h 2411752"/>
              <a:gd name="connsiteX73" fmla="*/ 646886 w 2004532"/>
              <a:gd name="connsiteY73" fmla="*/ 17813 h 2411752"/>
              <a:gd name="connsiteX74" fmla="*/ 664699 w 2004532"/>
              <a:gd name="connsiteY74" fmla="*/ 11876 h 2411752"/>
              <a:gd name="connsiteX75" fmla="*/ 676574 w 2004532"/>
              <a:gd name="connsiteY75" fmla="*/ 0 h 2411752"/>
              <a:gd name="connsiteX76" fmla="*/ 688449 w 2004532"/>
              <a:gd name="connsiteY76" fmla="*/ 17813 h 2411752"/>
              <a:gd name="connsiteX77" fmla="*/ 694387 w 2004532"/>
              <a:gd name="connsiteY77" fmla="*/ 41564 h 2411752"/>
              <a:gd name="connsiteX78" fmla="*/ 700325 w 2004532"/>
              <a:gd name="connsiteY78" fmla="*/ 59377 h 2411752"/>
              <a:gd name="connsiteX79" fmla="*/ 706262 w 2004532"/>
              <a:gd name="connsiteY79" fmla="*/ 89065 h 2411752"/>
              <a:gd name="connsiteX80" fmla="*/ 718138 w 2004532"/>
              <a:gd name="connsiteY80" fmla="*/ 124691 h 2411752"/>
              <a:gd name="connsiteX81" fmla="*/ 712200 w 2004532"/>
              <a:gd name="connsiteY81" fmla="*/ 178130 h 2411752"/>
              <a:gd name="connsiteX82" fmla="*/ 700325 w 2004532"/>
              <a:gd name="connsiteY82" fmla="*/ 213756 h 2411752"/>
              <a:gd name="connsiteX83" fmla="*/ 694387 w 2004532"/>
              <a:gd name="connsiteY83" fmla="*/ 231569 h 2411752"/>
              <a:gd name="connsiteX84" fmla="*/ 688449 w 2004532"/>
              <a:gd name="connsiteY84" fmla="*/ 380011 h 2411752"/>
              <a:gd name="connsiteX85" fmla="*/ 682512 w 2004532"/>
              <a:gd name="connsiteY85" fmla="*/ 409699 h 2411752"/>
              <a:gd name="connsiteX86" fmla="*/ 676574 w 2004532"/>
              <a:gd name="connsiteY86" fmla="*/ 463138 h 2411752"/>
              <a:gd name="connsiteX87" fmla="*/ 682512 w 2004532"/>
              <a:gd name="connsiteY87" fmla="*/ 593767 h 2411752"/>
              <a:gd name="connsiteX88" fmla="*/ 700325 w 2004532"/>
              <a:gd name="connsiteY88" fmla="*/ 599704 h 2411752"/>
              <a:gd name="connsiteX89" fmla="*/ 712200 w 2004532"/>
              <a:gd name="connsiteY89" fmla="*/ 611580 h 2411752"/>
              <a:gd name="connsiteX90" fmla="*/ 724075 w 2004532"/>
              <a:gd name="connsiteY90" fmla="*/ 647206 h 2411752"/>
              <a:gd name="connsiteX91" fmla="*/ 730013 w 2004532"/>
              <a:gd name="connsiteY91" fmla="*/ 665019 h 2411752"/>
              <a:gd name="connsiteX92" fmla="*/ 753764 w 2004532"/>
              <a:gd name="connsiteY92" fmla="*/ 694707 h 2411752"/>
              <a:gd name="connsiteX93" fmla="*/ 771577 w 2004532"/>
              <a:gd name="connsiteY93" fmla="*/ 706582 h 2411752"/>
              <a:gd name="connsiteX94" fmla="*/ 795327 w 2004532"/>
              <a:gd name="connsiteY94" fmla="*/ 742208 h 2411752"/>
              <a:gd name="connsiteX95" fmla="*/ 801265 w 2004532"/>
              <a:gd name="connsiteY95" fmla="*/ 760021 h 2411752"/>
              <a:gd name="connsiteX96" fmla="*/ 825016 w 2004532"/>
              <a:gd name="connsiteY96" fmla="*/ 783772 h 2411752"/>
              <a:gd name="connsiteX97" fmla="*/ 819078 w 2004532"/>
              <a:gd name="connsiteY97" fmla="*/ 825336 h 2411752"/>
              <a:gd name="connsiteX98" fmla="*/ 801265 w 2004532"/>
              <a:gd name="connsiteY98" fmla="*/ 831273 h 2411752"/>
              <a:gd name="connsiteX99" fmla="*/ 789390 w 2004532"/>
              <a:gd name="connsiteY99" fmla="*/ 843149 h 2411752"/>
              <a:gd name="connsiteX100" fmla="*/ 789390 w 2004532"/>
              <a:gd name="connsiteY100" fmla="*/ 932213 h 2411752"/>
              <a:gd name="connsiteX101" fmla="*/ 801265 w 2004532"/>
              <a:gd name="connsiteY101" fmla="*/ 944089 h 2411752"/>
              <a:gd name="connsiteX102" fmla="*/ 819078 w 2004532"/>
              <a:gd name="connsiteY102" fmla="*/ 950026 h 2411752"/>
              <a:gd name="connsiteX103" fmla="*/ 825016 w 2004532"/>
              <a:gd name="connsiteY103" fmla="*/ 967839 h 2411752"/>
              <a:gd name="connsiteX104" fmla="*/ 872517 w 2004532"/>
              <a:gd name="connsiteY104" fmla="*/ 973777 h 2411752"/>
              <a:gd name="connsiteX105" fmla="*/ 902205 w 2004532"/>
              <a:gd name="connsiteY105" fmla="*/ 950026 h 2411752"/>
              <a:gd name="connsiteX106" fmla="*/ 914081 w 2004532"/>
              <a:gd name="connsiteY106" fmla="*/ 961902 h 2411752"/>
              <a:gd name="connsiteX107" fmla="*/ 955644 w 2004532"/>
              <a:gd name="connsiteY107" fmla="*/ 955964 h 2411752"/>
              <a:gd name="connsiteX108" fmla="*/ 973457 w 2004532"/>
              <a:gd name="connsiteY108" fmla="*/ 944089 h 2411752"/>
              <a:gd name="connsiteX109" fmla="*/ 1056585 w 2004532"/>
              <a:gd name="connsiteY109" fmla="*/ 950026 h 2411752"/>
              <a:gd name="connsiteX110" fmla="*/ 1098148 w 2004532"/>
              <a:gd name="connsiteY110" fmla="*/ 961902 h 2411752"/>
              <a:gd name="connsiteX111" fmla="*/ 1104086 w 2004532"/>
              <a:gd name="connsiteY111" fmla="*/ 979715 h 2411752"/>
              <a:gd name="connsiteX112" fmla="*/ 1133774 w 2004532"/>
              <a:gd name="connsiteY112" fmla="*/ 985652 h 2411752"/>
              <a:gd name="connsiteX113" fmla="*/ 1151587 w 2004532"/>
              <a:gd name="connsiteY113" fmla="*/ 991590 h 2411752"/>
              <a:gd name="connsiteX114" fmla="*/ 1163462 w 2004532"/>
              <a:gd name="connsiteY114" fmla="*/ 1027216 h 2411752"/>
              <a:gd name="connsiteX115" fmla="*/ 1169400 w 2004532"/>
              <a:gd name="connsiteY115" fmla="*/ 1062842 h 2411752"/>
              <a:gd name="connsiteX116" fmla="*/ 1187213 w 2004532"/>
              <a:gd name="connsiteY116" fmla="*/ 1080655 h 2411752"/>
              <a:gd name="connsiteX117" fmla="*/ 1216901 w 2004532"/>
              <a:gd name="connsiteY117" fmla="*/ 1211284 h 2411752"/>
              <a:gd name="connsiteX118" fmla="*/ 1246590 w 2004532"/>
              <a:gd name="connsiteY118" fmla="*/ 1235034 h 2411752"/>
              <a:gd name="connsiteX119" fmla="*/ 1282216 w 2004532"/>
              <a:gd name="connsiteY119" fmla="*/ 1246910 h 2411752"/>
              <a:gd name="connsiteX120" fmla="*/ 1300029 w 2004532"/>
              <a:gd name="connsiteY120" fmla="*/ 1252847 h 2411752"/>
              <a:gd name="connsiteX121" fmla="*/ 1347530 w 2004532"/>
              <a:gd name="connsiteY121" fmla="*/ 1240972 h 2411752"/>
              <a:gd name="connsiteX122" fmla="*/ 1359405 w 2004532"/>
              <a:gd name="connsiteY122" fmla="*/ 1223159 h 2411752"/>
              <a:gd name="connsiteX123" fmla="*/ 1395031 w 2004532"/>
              <a:gd name="connsiteY123" fmla="*/ 1211284 h 2411752"/>
              <a:gd name="connsiteX124" fmla="*/ 1501909 w 2004532"/>
              <a:gd name="connsiteY124" fmla="*/ 1217221 h 2411752"/>
              <a:gd name="connsiteX125" fmla="*/ 1507847 w 2004532"/>
              <a:gd name="connsiteY125" fmla="*/ 1240972 h 2411752"/>
              <a:gd name="connsiteX126" fmla="*/ 1513785 w 2004532"/>
              <a:gd name="connsiteY126" fmla="*/ 1258785 h 2411752"/>
              <a:gd name="connsiteX127" fmla="*/ 1555348 w 2004532"/>
              <a:gd name="connsiteY127" fmla="*/ 1282536 h 2411752"/>
              <a:gd name="connsiteX128" fmla="*/ 1567224 w 2004532"/>
              <a:gd name="connsiteY128" fmla="*/ 1294411 h 2411752"/>
              <a:gd name="connsiteX129" fmla="*/ 1585036 w 2004532"/>
              <a:gd name="connsiteY129" fmla="*/ 1306286 h 2411752"/>
              <a:gd name="connsiteX130" fmla="*/ 1590974 w 2004532"/>
              <a:gd name="connsiteY130" fmla="*/ 1324099 h 2411752"/>
              <a:gd name="connsiteX131" fmla="*/ 1620662 w 2004532"/>
              <a:gd name="connsiteY131" fmla="*/ 1353787 h 2411752"/>
              <a:gd name="connsiteX132" fmla="*/ 1626600 w 2004532"/>
              <a:gd name="connsiteY132" fmla="*/ 1371600 h 2411752"/>
              <a:gd name="connsiteX133" fmla="*/ 1662226 w 2004532"/>
              <a:gd name="connsiteY133" fmla="*/ 1413164 h 2411752"/>
              <a:gd name="connsiteX134" fmla="*/ 1668164 w 2004532"/>
              <a:gd name="connsiteY134" fmla="*/ 1430977 h 2411752"/>
              <a:gd name="connsiteX135" fmla="*/ 1680039 w 2004532"/>
              <a:gd name="connsiteY135" fmla="*/ 1454728 h 2411752"/>
              <a:gd name="connsiteX136" fmla="*/ 1703790 w 2004532"/>
              <a:gd name="connsiteY136" fmla="*/ 1484416 h 2411752"/>
              <a:gd name="connsiteX137" fmla="*/ 1721603 w 2004532"/>
              <a:gd name="connsiteY137" fmla="*/ 1508167 h 2411752"/>
              <a:gd name="connsiteX138" fmla="*/ 1727540 w 2004532"/>
              <a:gd name="connsiteY138" fmla="*/ 1561606 h 2411752"/>
              <a:gd name="connsiteX139" fmla="*/ 1733478 w 2004532"/>
              <a:gd name="connsiteY139" fmla="*/ 1579419 h 2411752"/>
              <a:gd name="connsiteX140" fmla="*/ 1739416 w 2004532"/>
              <a:gd name="connsiteY140" fmla="*/ 1674421 h 2411752"/>
              <a:gd name="connsiteX141" fmla="*/ 1745353 w 2004532"/>
              <a:gd name="connsiteY141" fmla="*/ 1692234 h 2411752"/>
              <a:gd name="connsiteX142" fmla="*/ 1757229 w 2004532"/>
              <a:gd name="connsiteY142" fmla="*/ 1733798 h 2411752"/>
              <a:gd name="connsiteX143" fmla="*/ 1769104 w 2004532"/>
              <a:gd name="connsiteY143" fmla="*/ 1787237 h 2411752"/>
              <a:gd name="connsiteX144" fmla="*/ 1780979 w 2004532"/>
              <a:gd name="connsiteY144" fmla="*/ 1834738 h 2411752"/>
              <a:gd name="connsiteX145" fmla="*/ 1786917 w 2004532"/>
              <a:gd name="connsiteY145" fmla="*/ 1888177 h 2411752"/>
              <a:gd name="connsiteX146" fmla="*/ 1798792 w 2004532"/>
              <a:gd name="connsiteY146" fmla="*/ 1929741 h 2411752"/>
              <a:gd name="connsiteX147" fmla="*/ 1804730 w 2004532"/>
              <a:gd name="connsiteY147" fmla="*/ 1953491 h 2411752"/>
              <a:gd name="connsiteX148" fmla="*/ 1810668 w 2004532"/>
              <a:gd name="connsiteY148" fmla="*/ 1971304 h 2411752"/>
              <a:gd name="connsiteX149" fmla="*/ 1834418 w 2004532"/>
              <a:gd name="connsiteY149" fmla="*/ 2054432 h 2411752"/>
              <a:gd name="connsiteX150" fmla="*/ 1840356 w 2004532"/>
              <a:gd name="connsiteY150" fmla="*/ 2072245 h 2411752"/>
              <a:gd name="connsiteX151" fmla="*/ 1846294 w 2004532"/>
              <a:gd name="connsiteY151" fmla="*/ 2090058 h 2411752"/>
              <a:gd name="connsiteX152" fmla="*/ 1870044 w 2004532"/>
              <a:gd name="connsiteY152" fmla="*/ 2125684 h 2411752"/>
              <a:gd name="connsiteX153" fmla="*/ 1893795 w 2004532"/>
              <a:gd name="connsiteY153" fmla="*/ 2161310 h 2411752"/>
              <a:gd name="connsiteX154" fmla="*/ 1911608 w 2004532"/>
              <a:gd name="connsiteY154" fmla="*/ 2196936 h 2411752"/>
              <a:gd name="connsiteX155" fmla="*/ 1947234 w 2004532"/>
              <a:gd name="connsiteY155" fmla="*/ 2208811 h 2411752"/>
              <a:gd name="connsiteX156" fmla="*/ 1965047 w 2004532"/>
              <a:gd name="connsiteY156" fmla="*/ 2220686 h 2411752"/>
              <a:gd name="connsiteX157" fmla="*/ 1970985 w 2004532"/>
              <a:gd name="connsiteY157" fmla="*/ 2238499 h 2411752"/>
              <a:gd name="connsiteX158" fmla="*/ 1988798 w 2004532"/>
              <a:gd name="connsiteY158" fmla="*/ 2250374 h 2411752"/>
              <a:gd name="connsiteX159" fmla="*/ 1994735 w 2004532"/>
              <a:gd name="connsiteY159" fmla="*/ 2351315 h 2411752"/>
              <a:gd name="connsiteX160" fmla="*/ 2000673 w 2004532"/>
              <a:gd name="connsiteY160" fmla="*/ 2369128 h 2411752"/>
              <a:gd name="connsiteX161" fmla="*/ 1994735 w 2004532"/>
              <a:gd name="connsiteY161" fmla="*/ 2404754 h 2411752"/>
              <a:gd name="connsiteX162" fmla="*/ 1959109 w 2004532"/>
              <a:gd name="connsiteY162" fmla="*/ 2398816 h 2411752"/>
              <a:gd name="connsiteX163" fmla="*/ 1923483 w 2004532"/>
              <a:gd name="connsiteY163" fmla="*/ 2386941 h 2411752"/>
              <a:gd name="connsiteX164" fmla="*/ 1905670 w 2004532"/>
              <a:gd name="connsiteY164" fmla="*/ 2392878 h 2411752"/>
              <a:gd name="connsiteX165" fmla="*/ 1893795 w 2004532"/>
              <a:gd name="connsiteY165" fmla="*/ 2404754 h 2411752"/>
              <a:gd name="connsiteX166" fmla="*/ 1852231 w 2004532"/>
              <a:gd name="connsiteY166" fmla="*/ 2410691 h 2411752"/>
              <a:gd name="connsiteX167" fmla="*/ 1697852 w 2004532"/>
              <a:gd name="connsiteY167" fmla="*/ 2404754 h 2411752"/>
              <a:gd name="connsiteX168" fmla="*/ 1691914 w 2004532"/>
              <a:gd name="connsiteY168" fmla="*/ 2381003 h 2411752"/>
              <a:gd name="connsiteX169" fmla="*/ 1656288 w 2004532"/>
              <a:gd name="connsiteY169" fmla="*/ 2369128 h 2411752"/>
              <a:gd name="connsiteX170" fmla="*/ 1614725 w 2004532"/>
              <a:gd name="connsiteY170" fmla="*/ 2351315 h 2411752"/>
              <a:gd name="connsiteX171" fmla="*/ 1585036 w 2004532"/>
              <a:gd name="connsiteY171" fmla="*/ 2327564 h 2411752"/>
              <a:gd name="connsiteX172" fmla="*/ 1567224 w 2004532"/>
              <a:gd name="connsiteY172" fmla="*/ 2321626 h 2411752"/>
              <a:gd name="connsiteX173" fmla="*/ 1537535 w 2004532"/>
              <a:gd name="connsiteY173" fmla="*/ 2291938 h 2411752"/>
              <a:gd name="connsiteX174" fmla="*/ 1501909 w 2004532"/>
              <a:gd name="connsiteY174" fmla="*/ 2244437 h 2411752"/>
              <a:gd name="connsiteX175" fmla="*/ 1484096 w 2004532"/>
              <a:gd name="connsiteY175" fmla="*/ 2232562 h 2411752"/>
              <a:gd name="connsiteX176" fmla="*/ 1454408 w 2004532"/>
              <a:gd name="connsiteY176" fmla="*/ 2202873 h 2411752"/>
              <a:gd name="connsiteX177" fmla="*/ 1412844 w 2004532"/>
              <a:gd name="connsiteY177" fmla="*/ 2155372 h 2411752"/>
              <a:gd name="connsiteX178" fmla="*/ 1377218 w 2004532"/>
              <a:gd name="connsiteY178" fmla="*/ 2143497 h 2411752"/>
              <a:gd name="connsiteX179" fmla="*/ 1323779 w 2004532"/>
              <a:gd name="connsiteY179" fmla="*/ 2155372 h 2411752"/>
              <a:gd name="connsiteX180" fmla="*/ 1305966 w 2004532"/>
              <a:gd name="connsiteY180" fmla="*/ 2161310 h 2411752"/>
              <a:gd name="connsiteX181" fmla="*/ 1264403 w 2004532"/>
              <a:gd name="connsiteY181" fmla="*/ 2202873 h 2411752"/>
              <a:gd name="connsiteX182" fmla="*/ 1252527 w 2004532"/>
              <a:gd name="connsiteY182" fmla="*/ 2214749 h 2411752"/>
              <a:gd name="connsiteX183" fmla="*/ 1228777 w 2004532"/>
              <a:gd name="connsiteY183" fmla="*/ 2220686 h 2411752"/>
              <a:gd name="connsiteX184" fmla="*/ 1163462 w 2004532"/>
              <a:gd name="connsiteY184" fmla="*/ 2232562 h 2411752"/>
              <a:gd name="connsiteX185" fmla="*/ 1127836 w 2004532"/>
              <a:gd name="connsiteY185" fmla="*/ 2244437 h 2411752"/>
              <a:gd name="connsiteX186" fmla="*/ 1086273 w 2004532"/>
              <a:gd name="connsiteY186" fmla="*/ 2268187 h 2411752"/>
              <a:gd name="connsiteX187" fmla="*/ 747826 w 2004532"/>
              <a:gd name="connsiteY187" fmla="*/ 2274125 h 2411752"/>
              <a:gd name="connsiteX188" fmla="*/ 694387 w 2004532"/>
              <a:gd name="connsiteY188" fmla="*/ 2256312 h 2411752"/>
              <a:gd name="connsiteX189" fmla="*/ 676574 w 2004532"/>
              <a:gd name="connsiteY189" fmla="*/ 2250374 h 2411752"/>
              <a:gd name="connsiteX190" fmla="*/ 480631 w 2004532"/>
              <a:gd name="connsiteY190" fmla="*/ 2238499 h 2411752"/>
              <a:gd name="connsiteX191" fmla="*/ 474694 w 2004532"/>
              <a:gd name="connsiteY191" fmla="*/ 2113808 h 2411752"/>
              <a:gd name="connsiteX192" fmla="*/ 462818 w 2004532"/>
              <a:gd name="connsiteY192" fmla="*/ 2101933 h 2411752"/>
              <a:gd name="connsiteX193" fmla="*/ 450943 w 2004532"/>
              <a:gd name="connsiteY193" fmla="*/ 2084120 h 2411752"/>
              <a:gd name="connsiteX194" fmla="*/ 433130 w 2004532"/>
              <a:gd name="connsiteY194" fmla="*/ 2066307 h 2411752"/>
              <a:gd name="connsiteX195" fmla="*/ 421255 w 2004532"/>
              <a:gd name="connsiteY195" fmla="*/ 2048494 h 2411752"/>
              <a:gd name="connsiteX196" fmla="*/ 385629 w 2004532"/>
              <a:gd name="connsiteY196" fmla="*/ 2030681 h 2411752"/>
              <a:gd name="connsiteX197" fmla="*/ 350003 w 2004532"/>
              <a:gd name="connsiteY197" fmla="*/ 2006930 h 2411752"/>
              <a:gd name="connsiteX198" fmla="*/ 332190 w 2004532"/>
              <a:gd name="connsiteY198" fmla="*/ 1995055 h 2411752"/>
              <a:gd name="connsiteX199" fmla="*/ 314377 w 2004532"/>
              <a:gd name="connsiteY199" fmla="*/ 1983180 h 2411752"/>
              <a:gd name="connsiteX200" fmla="*/ 249062 w 2004532"/>
              <a:gd name="connsiteY200" fmla="*/ 1971304 h 2411752"/>
              <a:gd name="connsiteX201" fmla="*/ 237187 w 2004532"/>
              <a:gd name="connsiteY201" fmla="*/ 1953491 h 2411752"/>
              <a:gd name="connsiteX202" fmla="*/ 201561 w 2004532"/>
              <a:gd name="connsiteY202" fmla="*/ 1935678 h 2411752"/>
              <a:gd name="connsiteX203" fmla="*/ 183748 w 2004532"/>
              <a:gd name="connsiteY203" fmla="*/ 1923803 h 2411752"/>
              <a:gd name="connsiteX204" fmla="*/ 142185 w 2004532"/>
              <a:gd name="connsiteY204" fmla="*/ 1911928 h 2411752"/>
              <a:gd name="connsiteX205" fmla="*/ 124372 w 2004532"/>
              <a:gd name="connsiteY205" fmla="*/ 1900052 h 2411752"/>
              <a:gd name="connsiteX206" fmla="*/ 112496 w 2004532"/>
              <a:gd name="connsiteY206" fmla="*/ 1888177 h 2411752"/>
              <a:gd name="connsiteX207" fmla="*/ 76870 w 2004532"/>
              <a:gd name="connsiteY207" fmla="*/ 1876302 h 2411752"/>
              <a:gd name="connsiteX208" fmla="*/ 59057 w 2004532"/>
              <a:gd name="connsiteY208" fmla="*/ 1870364 h 2411752"/>
              <a:gd name="connsiteX209" fmla="*/ 41244 w 2004532"/>
              <a:gd name="connsiteY209" fmla="*/ 1864426 h 2411752"/>
              <a:gd name="connsiteX210" fmla="*/ 29369 w 2004532"/>
              <a:gd name="connsiteY210" fmla="*/ 1846613 h 2411752"/>
              <a:gd name="connsiteX211" fmla="*/ 11556 w 2004532"/>
              <a:gd name="connsiteY211" fmla="*/ 1834738 h 2411752"/>
              <a:gd name="connsiteX212" fmla="*/ 5618 w 2004532"/>
              <a:gd name="connsiteY212" fmla="*/ 1810987 h 241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2004532" h="2411752">
                <a:moveTo>
                  <a:pt x="5618" y="1810987"/>
                </a:moveTo>
                <a:cubicBezTo>
                  <a:pt x="7597" y="1800101"/>
                  <a:pt x="0" y="1822143"/>
                  <a:pt x="23431" y="1769424"/>
                </a:cubicBezTo>
                <a:cubicBezTo>
                  <a:pt x="28515" y="1757985"/>
                  <a:pt x="24891" y="1740741"/>
                  <a:pt x="35307" y="1733798"/>
                </a:cubicBezTo>
                <a:cubicBezTo>
                  <a:pt x="90133" y="1697248"/>
                  <a:pt x="22692" y="1743890"/>
                  <a:pt x="64995" y="1710047"/>
                </a:cubicBezTo>
                <a:cubicBezTo>
                  <a:pt x="70567" y="1705589"/>
                  <a:pt x="76870" y="1702130"/>
                  <a:pt x="82808" y="1698172"/>
                </a:cubicBezTo>
                <a:cubicBezTo>
                  <a:pt x="103165" y="1667635"/>
                  <a:pt x="84221" y="1691104"/>
                  <a:pt x="112496" y="1668484"/>
                </a:cubicBezTo>
                <a:cubicBezTo>
                  <a:pt x="116868" y="1664987"/>
                  <a:pt x="119571" y="1659488"/>
                  <a:pt x="124372" y="1656608"/>
                </a:cubicBezTo>
                <a:cubicBezTo>
                  <a:pt x="129739" y="1653388"/>
                  <a:pt x="136147" y="1652318"/>
                  <a:pt x="142185" y="1650671"/>
                </a:cubicBezTo>
                <a:cubicBezTo>
                  <a:pt x="157931" y="1646377"/>
                  <a:pt x="174202" y="1643956"/>
                  <a:pt x="189686" y="1638795"/>
                </a:cubicBezTo>
                <a:cubicBezTo>
                  <a:pt x="195624" y="1636816"/>
                  <a:pt x="201389" y="1634216"/>
                  <a:pt x="207499" y="1632858"/>
                </a:cubicBezTo>
                <a:cubicBezTo>
                  <a:pt x="219251" y="1630246"/>
                  <a:pt x="231353" y="1629443"/>
                  <a:pt x="243125" y="1626920"/>
                </a:cubicBezTo>
                <a:cubicBezTo>
                  <a:pt x="259084" y="1623500"/>
                  <a:pt x="275143" y="1620206"/>
                  <a:pt x="290626" y="1615045"/>
                </a:cubicBezTo>
                <a:cubicBezTo>
                  <a:pt x="296564" y="1613066"/>
                  <a:pt x="302281" y="1610227"/>
                  <a:pt x="308439" y="1609107"/>
                </a:cubicBezTo>
                <a:cubicBezTo>
                  <a:pt x="324138" y="1606252"/>
                  <a:pt x="340106" y="1605148"/>
                  <a:pt x="355940" y="1603169"/>
                </a:cubicBezTo>
                <a:cubicBezTo>
                  <a:pt x="367815" y="1599211"/>
                  <a:pt x="382714" y="1600145"/>
                  <a:pt x="391566" y="1591294"/>
                </a:cubicBezTo>
                <a:cubicBezTo>
                  <a:pt x="395525" y="1587336"/>
                  <a:pt x="398435" y="1581923"/>
                  <a:pt x="403442" y="1579419"/>
                </a:cubicBezTo>
                <a:cubicBezTo>
                  <a:pt x="414638" y="1573821"/>
                  <a:pt x="439068" y="1567543"/>
                  <a:pt x="439068" y="1567543"/>
                </a:cubicBezTo>
                <a:cubicBezTo>
                  <a:pt x="467183" y="1483196"/>
                  <a:pt x="433333" y="1594105"/>
                  <a:pt x="456881" y="1460665"/>
                </a:cubicBezTo>
                <a:cubicBezTo>
                  <a:pt x="462484" y="1428913"/>
                  <a:pt x="468818" y="1436791"/>
                  <a:pt x="480631" y="1413164"/>
                </a:cubicBezTo>
                <a:cubicBezTo>
                  <a:pt x="483430" y="1407566"/>
                  <a:pt x="484590" y="1401289"/>
                  <a:pt x="486569" y="1395351"/>
                </a:cubicBezTo>
                <a:cubicBezTo>
                  <a:pt x="424800" y="1333582"/>
                  <a:pt x="506481" y="1417592"/>
                  <a:pt x="456881" y="1359725"/>
                </a:cubicBezTo>
                <a:cubicBezTo>
                  <a:pt x="449595" y="1351224"/>
                  <a:pt x="439341" y="1345290"/>
                  <a:pt x="433130" y="1335974"/>
                </a:cubicBezTo>
                <a:lnTo>
                  <a:pt x="409379" y="1300349"/>
                </a:lnTo>
                <a:cubicBezTo>
                  <a:pt x="411358" y="1272640"/>
                  <a:pt x="411196" y="1244694"/>
                  <a:pt x="415317" y="1217221"/>
                </a:cubicBezTo>
                <a:cubicBezTo>
                  <a:pt x="417174" y="1204842"/>
                  <a:pt x="418340" y="1190446"/>
                  <a:pt x="427192" y="1181595"/>
                </a:cubicBezTo>
                <a:lnTo>
                  <a:pt x="439068" y="1169720"/>
                </a:lnTo>
                <a:cubicBezTo>
                  <a:pt x="449899" y="1137226"/>
                  <a:pt x="442409" y="1135392"/>
                  <a:pt x="468756" y="1122219"/>
                </a:cubicBezTo>
                <a:cubicBezTo>
                  <a:pt x="474354" y="1119420"/>
                  <a:pt x="480631" y="1118260"/>
                  <a:pt x="486569" y="1116281"/>
                </a:cubicBezTo>
                <a:cubicBezTo>
                  <a:pt x="488548" y="1110343"/>
                  <a:pt x="487414" y="1102106"/>
                  <a:pt x="492507" y="1098468"/>
                </a:cubicBezTo>
                <a:cubicBezTo>
                  <a:pt x="502693" y="1091192"/>
                  <a:pt x="528133" y="1086593"/>
                  <a:pt x="528133" y="1086593"/>
                </a:cubicBezTo>
                <a:cubicBezTo>
                  <a:pt x="553304" y="1061420"/>
                  <a:pt x="528801" y="1090527"/>
                  <a:pt x="545946" y="1039091"/>
                </a:cubicBezTo>
                <a:cubicBezTo>
                  <a:pt x="548203" y="1032321"/>
                  <a:pt x="553863" y="1027216"/>
                  <a:pt x="557821" y="1021278"/>
                </a:cubicBezTo>
                <a:cubicBezTo>
                  <a:pt x="555842" y="1005444"/>
                  <a:pt x="553747" y="989625"/>
                  <a:pt x="551883" y="973777"/>
                </a:cubicBezTo>
                <a:cubicBezTo>
                  <a:pt x="549789" y="955977"/>
                  <a:pt x="552071" y="937182"/>
                  <a:pt x="545946" y="920338"/>
                </a:cubicBezTo>
                <a:cubicBezTo>
                  <a:pt x="543507" y="913631"/>
                  <a:pt x="534071" y="912421"/>
                  <a:pt x="528133" y="908463"/>
                </a:cubicBezTo>
                <a:cubicBezTo>
                  <a:pt x="526154" y="902525"/>
                  <a:pt x="525415" y="896017"/>
                  <a:pt x="522195" y="890650"/>
                </a:cubicBezTo>
                <a:cubicBezTo>
                  <a:pt x="514476" y="877784"/>
                  <a:pt x="506037" y="876703"/>
                  <a:pt x="492507" y="872837"/>
                </a:cubicBezTo>
                <a:cubicBezTo>
                  <a:pt x="440317" y="857926"/>
                  <a:pt x="493652" y="875197"/>
                  <a:pt x="450943" y="860962"/>
                </a:cubicBezTo>
                <a:cubicBezTo>
                  <a:pt x="410340" y="820359"/>
                  <a:pt x="438350" y="838141"/>
                  <a:pt x="355940" y="831273"/>
                </a:cubicBezTo>
                <a:cubicBezTo>
                  <a:pt x="350002" y="827315"/>
                  <a:pt x="344510" y="822589"/>
                  <a:pt x="338127" y="819398"/>
                </a:cubicBezTo>
                <a:cubicBezTo>
                  <a:pt x="332529" y="816599"/>
                  <a:pt x="325201" y="817370"/>
                  <a:pt x="320314" y="813460"/>
                </a:cubicBezTo>
                <a:cubicBezTo>
                  <a:pt x="285676" y="785749"/>
                  <a:pt x="344068" y="795650"/>
                  <a:pt x="272813" y="771897"/>
                </a:cubicBezTo>
                <a:lnTo>
                  <a:pt x="219374" y="754084"/>
                </a:lnTo>
                <a:lnTo>
                  <a:pt x="201561" y="748146"/>
                </a:lnTo>
                <a:cubicBezTo>
                  <a:pt x="174339" y="707312"/>
                  <a:pt x="182325" y="726060"/>
                  <a:pt x="171873" y="694707"/>
                </a:cubicBezTo>
                <a:cubicBezTo>
                  <a:pt x="173852" y="686790"/>
                  <a:pt x="174596" y="678457"/>
                  <a:pt x="177811" y="670956"/>
                </a:cubicBezTo>
                <a:cubicBezTo>
                  <a:pt x="184011" y="656489"/>
                  <a:pt x="196798" y="646031"/>
                  <a:pt x="207499" y="635330"/>
                </a:cubicBezTo>
                <a:lnTo>
                  <a:pt x="219374" y="599704"/>
                </a:lnTo>
                <a:cubicBezTo>
                  <a:pt x="221353" y="593766"/>
                  <a:pt x="223794" y="587963"/>
                  <a:pt x="225312" y="581891"/>
                </a:cubicBezTo>
                <a:cubicBezTo>
                  <a:pt x="227291" y="573974"/>
                  <a:pt x="227600" y="565440"/>
                  <a:pt x="231249" y="558141"/>
                </a:cubicBezTo>
                <a:cubicBezTo>
                  <a:pt x="233753" y="553134"/>
                  <a:pt x="239166" y="550224"/>
                  <a:pt x="243125" y="546265"/>
                </a:cubicBezTo>
                <a:cubicBezTo>
                  <a:pt x="254010" y="513606"/>
                  <a:pt x="242521" y="542868"/>
                  <a:pt x="260938" y="510639"/>
                </a:cubicBezTo>
                <a:cubicBezTo>
                  <a:pt x="280111" y="477087"/>
                  <a:pt x="263522" y="496181"/>
                  <a:pt x="284688" y="475013"/>
                </a:cubicBezTo>
                <a:cubicBezTo>
                  <a:pt x="286667" y="469075"/>
                  <a:pt x="289399" y="463337"/>
                  <a:pt x="290626" y="457200"/>
                </a:cubicBezTo>
                <a:cubicBezTo>
                  <a:pt x="295348" y="433590"/>
                  <a:pt x="279659" y="393563"/>
                  <a:pt x="302501" y="385949"/>
                </a:cubicBezTo>
                <a:lnTo>
                  <a:pt x="320314" y="380011"/>
                </a:lnTo>
                <a:cubicBezTo>
                  <a:pt x="335374" y="304714"/>
                  <a:pt x="315193" y="386023"/>
                  <a:pt x="338127" y="332510"/>
                </a:cubicBezTo>
                <a:cubicBezTo>
                  <a:pt x="349543" y="305873"/>
                  <a:pt x="338447" y="314058"/>
                  <a:pt x="350003" y="290946"/>
                </a:cubicBezTo>
                <a:cubicBezTo>
                  <a:pt x="353194" y="284563"/>
                  <a:pt x="357920" y="279071"/>
                  <a:pt x="361878" y="273133"/>
                </a:cubicBezTo>
                <a:cubicBezTo>
                  <a:pt x="365836" y="257299"/>
                  <a:pt x="368592" y="241115"/>
                  <a:pt x="373753" y="225632"/>
                </a:cubicBezTo>
                <a:cubicBezTo>
                  <a:pt x="375732" y="219694"/>
                  <a:pt x="378173" y="213891"/>
                  <a:pt x="379691" y="207819"/>
                </a:cubicBezTo>
                <a:cubicBezTo>
                  <a:pt x="396477" y="140676"/>
                  <a:pt x="372027" y="218934"/>
                  <a:pt x="397504" y="142504"/>
                </a:cubicBezTo>
                <a:lnTo>
                  <a:pt x="403442" y="124691"/>
                </a:lnTo>
                <a:cubicBezTo>
                  <a:pt x="405421" y="118753"/>
                  <a:pt x="405907" y="112086"/>
                  <a:pt x="409379" y="106878"/>
                </a:cubicBezTo>
                <a:lnTo>
                  <a:pt x="421255" y="89065"/>
                </a:lnTo>
                <a:cubicBezTo>
                  <a:pt x="423234" y="83127"/>
                  <a:pt x="421254" y="73231"/>
                  <a:pt x="427192" y="71252"/>
                </a:cubicBezTo>
                <a:cubicBezTo>
                  <a:pt x="432503" y="69482"/>
                  <a:pt x="434696" y="79631"/>
                  <a:pt x="439068" y="83128"/>
                </a:cubicBezTo>
                <a:cubicBezTo>
                  <a:pt x="444640" y="87586"/>
                  <a:pt x="450943" y="91045"/>
                  <a:pt x="456881" y="95003"/>
                </a:cubicBezTo>
                <a:cubicBezTo>
                  <a:pt x="499413" y="80825"/>
                  <a:pt x="450757" y="101095"/>
                  <a:pt x="486569" y="71252"/>
                </a:cubicBezTo>
                <a:cubicBezTo>
                  <a:pt x="493369" y="65586"/>
                  <a:pt x="502403" y="63335"/>
                  <a:pt x="510320" y="59377"/>
                </a:cubicBezTo>
                <a:cubicBezTo>
                  <a:pt x="539315" y="69043"/>
                  <a:pt x="546336" y="74082"/>
                  <a:pt x="587509" y="59377"/>
                </a:cubicBezTo>
                <a:cubicBezTo>
                  <a:pt x="598053" y="55611"/>
                  <a:pt x="600638" y="39166"/>
                  <a:pt x="611260" y="35626"/>
                </a:cubicBezTo>
                <a:lnTo>
                  <a:pt x="629073" y="29689"/>
                </a:lnTo>
                <a:cubicBezTo>
                  <a:pt x="635011" y="25730"/>
                  <a:pt x="640503" y="21004"/>
                  <a:pt x="646886" y="17813"/>
                </a:cubicBezTo>
                <a:cubicBezTo>
                  <a:pt x="652484" y="15014"/>
                  <a:pt x="659332" y="15096"/>
                  <a:pt x="664699" y="11876"/>
                </a:cubicBezTo>
                <a:cubicBezTo>
                  <a:pt x="669499" y="8996"/>
                  <a:pt x="672616" y="3959"/>
                  <a:pt x="676574" y="0"/>
                </a:cubicBezTo>
                <a:cubicBezTo>
                  <a:pt x="680532" y="5938"/>
                  <a:pt x="685638" y="11254"/>
                  <a:pt x="688449" y="17813"/>
                </a:cubicBezTo>
                <a:cubicBezTo>
                  <a:pt x="691664" y="25314"/>
                  <a:pt x="692145" y="33717"/>
                  <a:pt x="694387" y="41564"/>
                </a:cubicBezTo>
                <a:cubicBezTo>
                  <a:pt x="696107" y="47582"/>
                  <a:pt x="698807" y="53305"/>
                  <a:pt x="700325" y="59377"/>
                </a:cubicBezTo>
                <a:cubicBezTo>
                  <a:pt x="702773" y="69168"/>
                  <a:pt x="703607" y="79329"/>
                  <a:pt x="706262" y="89065"/>
                </a:cubicBezTo>
                <a:cubicBezTo>
                  <a:pt x="709556" y="101142"/>
                  <a:pt x="718138" y="124691"/>
                  <a:pt x="718138" y="124691"/>
                </a:cubicBezTo>
                <a:cubicBezTo>
                  <a:pt x="716159" y="142504"/>
                  <a:pt x="715715" y="160555"/>
                  <a:pt x="712200" y="178130"/>
                </a:cubicBezTo>
                <a:cubicBezTo>
                  <a:pt x="709745" y="190405"/>
                  <a:pt x="704283" y="201881"/>
                  <a:pt x="700325" y="213756"/>
                </a:cubicBezTo>
                <a:lnTo>
                  <a:pt x="694387" y="231569"/>
                </a:lnTo>
                <a:cubicBezTo>
                  <a:pt x="692408" y="281050"/>
                  <a:pt x="691743" y="330600"/>
                  <a:pt x="688449" y="380011"/>
                </a:cubicBezTo>
                <a:cubicBezTo>
                  <a:pt x="687778" y="390081"/>
                  <a:pt x="683939" y="399708"/>
                  <a:pt x="682512" y="409699"/>
                </a:cubicBezTo>
                <a:cubicBezTo>
                  <a:pt x="679977" y="427442"/>
                  <a:pt x="678553" y="445325"/>
                  <a:pt x="676574" y="463138"/>
                </a:cubicBezTo>
                <a:cubicBezTo>
                  <a:pt x="678553" y="506681"/>
                  <a:pt x="675043" y="550824"/>
                  <a:pt x="682512" y="593767"/>
                </a:cubicBezTo>
                <a:cubicBezTo>
                  <a:pt x="683584" y="599933"/>
                  <a:pt x="694958" y="596484"/>
                  <a:pt x="700325" y="599704"/>
                </a:cubicBezTo>
                <a:cubicBezTo>
                  <a:pt x="705125" y="602584"/>
                  <a:pt x="708242" y="607621"/>
                  <a:pt x="712200" y="611580"/>
                </a:cubicBezTo>
                <a:lnTo>
                  <a:pt x="724075" y="647206"/>
                </a:lnTo>
                <a:cubicBezTo>
                  <a:pt x="726054" y="653144"/>
                  <a:pt x="726541" y="659811"/>
                  <a:pt x="730013" y="665019"/>
                </a:cubicBezTo>
                <a:cubicBezTo>
                  <a:pt x="738832" y="678248"/>
                  <a:pt x="741675" y="685036"/>
                  <a:pt x="753764" y="694707"/>
                </a:cubicBezTo>
                <a:cubicBezTo>
                  <a:pt x="759336" y="699165"/>
                  <a:pt x="765639" y="702624"/>
                  <a:pt x="771577" y="706582"/>
                </a:cubicBezTo>
                <a:cubicBezTo>
                  <a:pt x="779494" y="718457"/>
                  <a:pt x="790813" y="728668"/>
                  <a:pt x="795327" y="742208"/>
                </a:cubicBezTo>
                <a:cubicBezTo>
                  <a:pt x="797306" y="748146"/>
                  <a:pt x="797627" y="754928"/>
                  <a:pt x="801265" y="760021"/>
                </a:cubicBezTo>
                <a:cubicBezTo>
                  <a:pt x="807773" y="769132"/>
                  <a:pt x="825016" y="783772"/>
                  <a:pt x="825016" y="783772"/>
                </a:cubicBezTo>
                <a:cubicBezTo>
                  <a:pt x="823037" y="797627"/>
                  <a:pt x="825337" y="812818"/>
                  <a:pt x="819078" y="825336"/>
                </a:cubicBezTo>
                <a:cubicBezTo>
                  <a:pt x="816279" y="830934"/>
                  <a:pt x="806632" y="828053"/>
                  <a:pt x="801265" y="831273"/>
                </a:cubicBezTo>
                <a:cubicBezTo>
                  <a:pt x="796465" y="834153"/>
                  <a:pt x="793348" y="839190"/>
                  <a:pt x="789390" y="843149"/>
                </a:cubicBezTo>
                <a:cubicBezTo>
                  <a:pt x="777537" y="878706"/>
                  <a:pt x="776756" y="873253"/>
                  <a:pt x="789390" y="932213"/>
                </a:cubicBezTo>
                <a:cubicBezTo>
                  <a:pt x="790563" y="937687"/>
                  <a:pt x="796465" y="941209"/>
                  <a:pt x="801265" y="944089"/>
                </a:cubicBezTo>
                <a:cubicBezTo>
                  <a:pt x="806632" y="947309"/>
                  <a:pt x="813140" y="948047"/>
                  <a:pt x="819078" y="950026"/>
                </a:cubicBezTo>
                <a:cubicBezTo>
                  <a:pt x="821057" y="955964"/>
                  <a:pt x="821796" y="962472"/>
                  <a:pt x="825016" y="967839"/>
                </a:cubicBezTo>
                <a:cubicBezTo>
                  <a:pt x="837991" y="989464"/>
                  <a:pt x="847311" y="977978"/>
                  <a:pt x="872517" y="973777"/>
                </a:cubicBezTo>
                <a:cubicBezTo>
                  <a:pt x="879070" y="963947"/>
                  <a:pt x="885335" y="946652"/>
                  <a:pt x="902205" y="950026"/>
                </a:cubicBezTo>
                <a:cubicBezTo>
                  <a:pt x="907695" y="951124"/>
                  <a:pt x="910122" y="957943"/>
                  <a:pt x="914081" y="961902"/>
                </a:cubicBezTo>
                <a:cubicBezTo>
                  <a:pt x="927935" y="959923"/>
                  <a:pt x="942239" y="959985"/>
                  <a:pt x="955644" y="955964"/>
                </a:cubicBezTo>
                <a:cubicBezTo>
                  <a:pt x="962479" y="953913"/>
                  <a:pt x="966333" y="944508"/>
                  <a:pt x="973457" y="944089"/>
                </a:cubicBezTo>
                <a:cubicBezTo>
                  <a:pt x="1001189" y="942458"/>
                  <a:pt x="1028876" y="948047"/>
                  <a:pt x="1056585" y="950026"/>
                </a:cubicBezTo>
                <a:cubicBezTo>
                  <a:pt x="1056791" y="950077"/>
                  <a:pt x="1095309" y="959063"/>
                  <a:pt x="1098148" y="961902"/>
                </a:cubicBezTo>
                <a:cubicBezTo>
                  <a:pt x="1102574" y="966328"/>
                  <a:pt x="1098878" y="976243"/>
                  <a:pt x="1104086" y="979715"/>
                </a:cubicBezTo>
                <a:cubicBezTo>
                  <a:pt x="1112483" y="985313"/>
                  <a:pt x="1123983" y="983204"/>
                  <a:pt x="1133774" y="985652"/>
                </a:cubicBezTo>
                <a:cubicBezTo>
                  <a:pt x="1139846" y="987170"/>
                  <a:pt x="1145649" y="989611"/>
                  <a:pt x="1151587" y="991590"/>
                </a:cubicBezTo>
                <a:cubicBezTo>
                  <a:pt x="1155545" y="1003465"/>
                  <a:pt x="1161404" y="1014869"/>
                  <a:pt x="1163462" y="1027216"/>
                </a:cubicBezTo>
                <a:cubicBezTo>
                  <a:pt x="1165441" y="1039091"/>
                  <a:pt x="1164510" y="1051841"/>
                  <a:pt x="1169400" y="1062842"/>
                </a:cubicBezTo>
                <a:cubicBezTo>
                  <a:pt x="1172810" y="1070515"/>
                  <a:pt x="1181275" y="1074717"/>
                  <a:pt x="1187213" y="1080655"/>
                </a:cubicBezTo>
                <a:cubicBezTo>
                  <a:pt x="1190976" y="1140862"/>
                  <a:pt x="1176930" y="1171316"/>
                  <a:pt x="1216901" y="1211284"/>
                </a:cubicBezTo>
                <a:cubicBezTo>
                  <a:pt x="1226772" y="1221154"/>
                  <a:pt x="1233108" y="1229042"/>
                  <a:pt x="1246590" y="1235034"/>
                </a:cubicBezTo>
                <a:cubicBezTo>
                  <a:pt x="1258029" y="1240118"/>
                  <a:pt x="1270341" y="1242952"/>
                  <a:pt x="1282216" y="1246910"/>
                </a:cubicBezTo>
                <a:lnTo>
                  <a:pt x="1300029" y="1252847"/>
                </a:lnTo>
                <a:cubicBezTo>
                  <a:pt x="1301510" y="1252551"/>
                  <a:pt x="1341443" y="1245842"/>
                  <a:pt x="1347530" y="1240972"/>
                </a:cubicBezTo>
                <a:cubicBezTo>
                  <a:pt x="1353102" y="1236514"/>
                  <a:pt x="1353354" y="1226941"/>
                  <a:pt x="1359405" y="1223159"/>
                </a:cubicBezTo>
                <a:cubicBezTo>
                  <a:pt x="1370020" y="1216525"/>
                  <a:pt x="1395031" y="1211284"/>
                  <a:pt x="1395031" y="1211284"/>
                </a:cubicBezTo>
                <a:cubicBezTo>
                  <a:pt x="1430657" y="1213263"/>
                  <a:pt x="1467403" y="1208141"/>
                  <a:pt x="1501909" y="1217221"/>
                </a:cubicBezTo>
                <a:cubicBezTo>
                  <a:pt x="1509801" y="1219298"/>
                  <a:pt x="1505605" y="1233125"/>
                  <a:pt x="1507847" y="1240972"/>
                </a:cubicBezTo>
                <a:cubicBezTo>
                  <a:pt x="1509567" y="1246990"/>
                  <a:pt x="1510986" y="1253187"/>
                  <a:pt x="1513785" y="1258785"/>
                </a:cubicBezTo>
                <a:cubicBezTo>
                  <a:pt x="1526405" y="1284024"/>
                  <a:pt x="1525526" y="1276571"/>
                  <a:pt x="1555348" y="1282536"/>
                </a:cubicBezTo>
                <a:cubicBezTo>
                  <a:pt x="1559307" y="1286494"/>
                  <a:pt x="1562853" y="1290914"/>
                  <a:pt x="1567224" y="1294411"/>
                </a:cubicBezTo>
                <a:cubicBezTo>
                  <a:pt x="1572796" y="1298869"/>
                  <a:pt x="1580578" y="1300714"/>
                  <a:pt x="1585036" y="1306286"/>
                </a:cubicBezTo>
                <a:cubicBezTo>
                  <a:pt x="1588946" y="1311173"/>
                  <a:pt x="1588175" y="1318501"/>
                  <a:pt x="1590974" y="1324099"/>
                </a:cubicBezTo>
                <a:cubicBezTo>
                  <a:pt x="1600870" y="1343892"/>
                  <a:pt x="1602848" y="1341912"/>
                  <a:pt x="1620662" y="1353787"/>
                </a:cubicBezTo>
                <a:cubicBezTo>
                  <a:pt x="1622641" y="1359725"/>
                  <a:pt x="1622962" y="1366507"/>
                  <a:pt x="1626600" y="1371600"/>
                </a:cubicBezTo>
                <a:cubicBezTo>
                  <a:pt x="1650950" y="1405689"/>
                  <a:pt x="1646975" y="1382662"/>
                  <a:pt x="1662226" y="1413164"/>
                </a:cubicBezTo>
                <a:cubicBezTo>
                  <a:pt x="1665025" y="1418762"/>
                  <a:pt x="1665699" y="1425224"/>
                  <a:pt x="1668164" y="1430977"/>
                </a:cubicBezTo>
                <a:cubicBezTo>
                  <a:pt x="1671651" y="1439113"/>
                  <a:pt x="1675648" y="1447043"/>
                  <a:pt x="1680039" y="1454728"/>
                </a:cubicBezTo>
                <a:cubicBezTo>
                  <a:pt x="1696056" y="1482758"/>
                  <a:pt x="1686055" y="1463134"/>
                  <a:pt x="1703790" y="1484416"/>
                </a:cubicBezTo>
                <a:cubicBezTo>
                  <a:pt x="1710125" y="1492018"/>
                  <a:pt x="1715665" y="1500250"/>
                  <a:pt x="1721603" y="1508167"/>
                </a:cubicBezTo>
                <a:cubicBezTo>
                  <a:pt x="1723582" y="1525980"/>
                  <a:pt x="1724594" y="1543927"/>
                  <a:pt x="1727540" y="1561606"/>
                </a:cubicBezTo>
                <a:cubicBezTo>
                  <a:pt x="1728569" y="1567780"/>
                  <a:pt x="1732823" y="1573195"/>
                  <a:pt x="1733478" y="1579419"/>
                </a:cubicBezTo>
                <a:cubicBezTo>
                  <a:pt x="1736800" y="1610974"/>
                  <a:pt x="1736095" y="1642866"/>
                  <a:pt x="1739416" y="1674421"/>
                </a:cubicBezTo>
                <a:cubicBezTo>
                  <a:pt x="1740071" y="1680645"/>
                  <a:pt x="1743634" y="1686216"/>
                  <a:pt x="1745353" y="1692234"/>
                </a:cubicBezTo>
                <a:cubicBezTo>
                  <a:pt x="1760256" y="1744398"/>
                  <a:pt x="1742998" y="1691109"/>
                  <a:pt x="1757229" y="1733798"/>
                </a:cubicBezTo>
                <a:cubicBezTo>
                  <a:pt x="1769550" y="1807734"/>
                  <a:pt x="1756575" y="1741296"/>
                  <a:pt x="1769104" y="1787237"/>
                </a:cubicBezTo>
                <a:cubicBezTo>
                  <a:pt x="1773398" y="1802983"/>
                  <a:pt x="1780979" y="1834738"/>
                  <a:pt x="1780979" y="1834738"/>
                </a:cubicBezTo>
                <a:cubicBezTo>
                  <a:pt x="1782958" y="1852551"/>
                  <a:pt x="1784192" y="1870463"/>
                  <a:pt x="1786917" y="1888177"/>
                </a:cubicBezTo>
                <a:cubicBezTo>
                  <a:pt x="1790009" y="1908276"/>
                  <a:pt x="1793621" y="1911643"/>
                  <a:pt x="1798792" y="1929741"/>
                </a:cubicBezTo>
                <a:cubicBezTo>
                  <a:pt x="1801034" y="1937587"/>
                  <a:pt x="1802488" y="1945645"/>
                  <a:pt x="1804730" y="1953491"/>
                </a:cubicBezTo>
                <a:cubicBezTo>
                  <a:pt x="1806450" y="1959509"/>
                  <a:pt x="1809021" y="1965266"/>
                  <a:pt x="1810668" y="1971304"/>
                </a:cubicBezTo>
                <a:cubicBezTo>
                  <a:pt x="1833034" y="2053313"/>
                  <a:pt x="1811664" y="1986170"/>
                  <a:pt x="1834418" y="2054432"/>
                </a:cubicBezTo>
                <a:lnTo>
                  <a:pt x="1840356" y="2072245"/>
                </a:lnTo>
                <a:cubicBezTo>
                  <a:pt x="1842335" y="2078183"/>
                  <a:pt x="1842822" y="2084850"/>
                  <a:pt x="1846294" y="2090058"/>
                </a:cubicBezTo>
                <a:lnTo>
                  <a:pt x="1870044" y="2125684"/>
                </a:lnTo>
                <a:lnTo>
                  <a:pt x="1893795" y="2161310"/>
                </a:lnTo>
                <a:cubicBezTo>
                  <a:pt x="1897030" y="2171015"/>
                  <a:pt x="1901916" y="2190879"/>
                  <a:pt x="1911608" y="2196936"/>
                </a:cubicBezTo>
                <a:cubicBezTo>
                  <a:pt x="1922223" y="2203570"/>
                  <a:pt x="1936819" y="2201868"/>
                  <a:pt x="1947234" y="2208811"/>
                </a:cubicBezTo>
                <a:lnTo>
                  <a:pt x="1965047" y="2220686"/>
                </a:lnTo>
                <a:cubicBezTo>
                  <a:pt x="1967026" y="2226624"/>
                  <a:pt x="1967075" y="2233612"/>
                  <a:pt x="1970985" y="2238499"/>
                </a:cubicBezTo>
                <a:cubicBezTo>
                  <a:pt x="1975443" y="2244071"/>
                  <a:pt x="1987328" y="2243391"/>
                  <a:pt x="1988798" y="2250374"/>
                </a:cubicBezTo>
                <a:cubicBezTo>
                  <a:pt x="1995741" y="2283356"/>
                  <a:pt x="1991381" y="2317777"/>
                  <a:pt x="1994735" y="2351315"/>
                </a:cubicBezTo>
                <a:cubicBezTo>
                  <a:pt x="1995358" y="2357543"/>
                  <a:pt x="1998694" y="2363190"/>
                  <a:pt x="2000673" y="2369128"/>
                </a:cubicBezTo>
                <a:cubicBezTo>
                  <a:pt x="1998694" y="2381003"/>
                  <a:pt x="2004532" y="2397756"/>
                  <a:pt x="1994735" y="2404754"/>
                </a:cubicBezTo>
                <a:cubicBezTo>
                  <a:pt x="1984938" y="2411752"/>
                  <a:pt x="1970789" y="2401736"/>
                  <a:pt x="1959109" y="2398816"/>
                </a:cubicBezTo>
                <a:cubicBezTo>
                  <a:pt x="1946965" y="2395780"/>
                  <a:pt x="1923483" y="2386941"/>
                  <a:pt x="1923483" y="2386941"/>
                </a:cubicBezTo>
                <a:cubicBezTo>
                  <a:pt x="1917545" y="2388920"/>
                  <a:pt x="1911037" y="2389658"/>
                  <a:pt x="1905670" y="2392878"/>
                </a:cubicBezTo>
                <a:cubicBezTo>
                  <a:pt x="1900870" y="2395758"/>
                  <a:pt x="1899106" y="2402984"/>
                  <a:pt x="1893795" y="2404754"/>
                </a:cubicBezTo>
                <a:cubicBezTo>
                  <a:pt x="1880518" y="2409180"/>
                  <a:pt x="1866086" y="2408712"/>
                  <a:pt x="1852231" y="2410691"/>
                </a:cubicBezTo>
                <a:lnTo>
                  <a:pt x="1697852" y="2404754"/>
                </a:lnTo>
                <a:cubicBezTo>
                  <a:pt x="1689828" y="2403268"/>
                  <a:pt x="1698110" y="2386314"/>
                  <a:pt x="1691914" y="2381003"/>
                </a:cubicBezTo>
                <a:cubicBezTo>
                  <a:pt x="1682410" y="2372857"/>
                  <a:pt x="1656288" y="2369128"/>
                  <a:pt x="1656288" y="2369128"/>
                </a:cubicBezTo>
                <a:cubicBezTo>
                  <a:pt x="1631813" y="2344651"/>
                  <a:pt x="1659752" y="2368200"/>
                  <a:pt x="1614725" y="2351315"/>
                </a:cubicBezTo>
                <a:cubicBezTo>
                  <a:pt x="1583045" y="2339435"/>
                  <a:pt x="1609182" y="2342052"/>
                  <a:pt x="1585036" y="2327564"/>
                </a:cubicBezTo>
                <a:cubicBezTo>
                  <a:pt x="1579669" y="2324344"/>
                  <a:pt x="1573161" y="2323605"/>
                  <a:pt x="1567224" y="2321626"/>
                </a:cubicBezTo>
                <a:cubicBezTo>
                  <a:pt x="1557328" y="2311730"/>
                  <a:pt x="1545298" y="2303583"/>
                  <a:pt x="1537535" y="2291938"/>
                </a:cubicBezTo>
                <a:cubicBezTo>
                  <a:pt x="1526676" y="2275650"/>
                  <a:pt x="1517603" y="2256991"/>
                  <a:pt x="1501909" y="2244437"/>
                </a:cubicBezTo>
                <a:cubicBezTo>
                  <a:pt x="1496337" y="2239979"/>
                  <a:pt x="1490034" y="2236520"/>
                  <a:pt x="1484096" y="2232562"/>
                </a:cubicBezTo>
                <a:cubicBezTo>
                  <a:pt x="1455008" y="2174383"/>
                  <a:pt x="1490810" y="2231996"/>
                  <a:pt x="1454408" y="2202873"/>
                </a:cubicBezTo>
                <a:cubicBezTo>
                  <a:pt x="1430613" y="2183837"/>
                  <a:pt x="1455732" y="2169667"/>
                  <a:pt x="1412844" y="2155372"/>
                </a:cubicBezTo>
                <a:lnTo>
                  <a:pt x="1377218" y="2143497"/>
                </a:lnTo>
                <a:cubicBezTo>
                  <a:pt x="1356806" y="2147579"/>
                  <a:pt x="1343349" y="2149780"/>
                  <a:pt x="1323779" y="2155372"/>
                </a:cubicBezTo>
                <a:cubicBezTo>
                  <a:pt x="1317761" y="2157092"/>
                  <a:pt x="1311904" y="2159331"/>
                  <a:pt x="1305966" y="2161310"/>
                </a:cubicBezTo>
                <a:cubicBezTo>
                  <a:pt x="1278744" y="2202144"/>
                  <a:pt x="1295756" y="2192423"/>
                  <a:pt x="1264403" y="2202873"/>
                </a:cubicBezTo>
                <a:cubicBezTo>
                  <a:pt x="1260444" y="2206832"/>
                  <a:pt x="1257534" y="2212245"/>
                  <a:pt x="1252527" y="2214749"/>
                </a:cubicBezTo>
                <a:cubicBezTo>
                  <a:pt x="1245228" y="2218398"/>
                  <a:pt x="1236623" y="2218444"/>
                  <a:pt x="1228777" y="2220686"/>
                </a:cubicBezTo>
                <a:cubicBezTo>
                  <a:pt x="1186057" y="2232891"/>
                  <a:pt x="1242079" y="2222734"/>
                  <a:pt x="1163462" y="2232562"/>
                </a:cubicBezTo>
                <a:cubicBezTo>
                  <a:pt x="1151587" y="2236520"/>
                  <a:pt x="1137850" y="2236926"/>
                  <a:pt x="1127836" y="2244437"/>
                </a:cubicBezTo>
                <a:cubicBezTo>
                  <a:pt x="1099079" y="2266005"/>
                  <a:pt x="1113474" y="2259121"/>
                  <a:pt x="1086273" y="2268187"/>
                </a:cubicBezTo>
                <a:cubicBezTo>
                  <a:pt x="997919" y="2356548"/>
                  <a:pt x="1070182" y="2289979"/>
                  <a:pt x="747826" y="2274125"/>
                </a:cubicBezTo>
                <a:cubicBezTo>
                  <a:pt x="747822" y="2274125"/>
                  <a:pt x="703295" y="2259282"/>
                  <a:pt x="694387" y="2256312"/>
                </a:cubicBezTo>
                <a:cubicBezTo>
                  <a:pt x="688449" y="2254333"/>
                  <a:pt x="682770" y="2251259"/>
                  <a:pt x="676574" y="2250374"/>
                </a:cubicBezTo>
                <a:cubicBezTo>
                  <a:pt x="584030" y="2237155"/>
                  <a:pt x="648996" y="2244975"/>
                  <a:pt x="480631" y="2238499"/>
                </a:cubicBezTo>
                <a:cubicBezTo>
                  <a:pt x="478652" y="2196935"/>
                  <a:pt x="480076" y="2155069"/>
                  <a:pt x="474694" y="2113808"/>
                </a:cubicBezTo>
                <a:cubicBezTo>
                  <a:pt x="473970" y="2108257"/>
                  <a:pt x="466315" y="2106304"/>
                  <a:pt x="462818" y="2101933"/>
                </a:cubicBezTo>
                <a:cubicBezTo>
                  <a:pt x="458360" y="2096361"/>
                  <a:pt x="455511" y="2089602"/>
                  <a:pt x="450943" y="2084120"/>
                </a:cubicBezTo>
                <a:cubicBezTo>
                  <a:pt x="445567" y="2077669"/>
                  <a:pt x="438506" y="2072758"/>
                  <a:pt x="433130" y="2066307"/>
                </a:cubicBezTo>
                <a:cubicBezTo>
                  <a:pt x="428562" y="2060825"/>
                  <a:pt x="426301" y="2053540"/>
                  <a:pt x="421255" y="2048494"/>
                </a:cubicBezTo>
                <a:cubicBezTo>
                  <a:pt x="401487" y="2028726"/>
                  <a:pt x="407359" y="2042753"/>
                  <a:pt x="385629" y="2030681"/>
                </a:cubicBezTo>
                <a:cubicBezTo>
                  <a:pt x="373153" y="2023750"/>
                  <a:pt x="361878" y="2014847"/>
                  <a:pt x="350003" y="2006930"/>
                </a:cubicBezTo>
                <a:lnTo>
                  <a:pt x="332190" y="1995055"/>
                </a:lnTo>
                <a:cubicBezTo>
                  <a:pt x="326252" y="1991097"/>
                  <a:pt x="321375" y="1984580"/>
                  <a:pt x="314377" y="1983180"/>
                </a:cubicBezTo>
                <a:cubicBezTo>
                  <a:pt x="272883" y="1974881"/>
                  <a:pt x="294643" y="1978901"/>
                  <a:pt x="249062" y="1971304"/>
                </a:cubicBezTo>
                <a:cubicBezTo>
                  <a:pt x="245104" y="1965366"/>
                  <a:pt x="242233" y="1958537"/>
                  <a:pt x="237187" y="1953491"/>
                </a:cubicBezTo>
                <a:cubicBezTo>
                  <a:pt x="220173" y="1936477"/>
                  <a:pt x="220876" y="1945335"/>
                  <a:pt x="201561" y="1935678"/>
                </a:cubicBezTo>
                <a:cubicBezTo>
                  <a:pt x="195178" y="1932487"/>
                  <a:pt x="190131" y="1926994"/>
                  <a:pt x="183748" y="1923803"/>
                </a:cubicBezTo>
                <a:cubicBezTo>
                  <a:pt x="175226" y="1919542"/>
                  <a:pt x="149800" y="1913831"/>
                  <a:pt x="142185" y="1911928"/>
                </a:cubicBezTo>
                <a:cubicBezTo>
                  <a:pt x="136247" y="1907969"/>
                  <a:pt x="129945" y="1904510"/>
                  <a:pt x="124372" y="1900052"/>
                </a:cubicBezTo>
                <a:cubicBezTo>
                  <a:pt x="120001" y="1896555"/>
                  <a:pt x="117503" y="1890680"/>
                  <a:pt x="112496" y="1888177"/>
                </a:cubicBezTo>
                <a:cubicBezTo>
                  <a:pt x="101300" y="1882579"/>
                  <a:pt x="88745" y="1880260"/>
                  <a:pt x="76870" y="1876302"/>
                </a:cubicBezTo>
                <a:lnTo>
                  <a:pt x="59057" y="1870364"/>
                </a:lnTo>
                <a:lnTo>
                  <a:pt x="41244" y="1864426"/>
                </a:lnTo>
                <a:cubicBezTo>
                  <a:pt x="37286" y="1858488"/>
                  <a:pt x="34415" y="1851659"/>
                  <a:pt x="29369" y="1846613"/>
                </a:cubicBezTo>
                <a:cubicBezTo>
                  <a:pt x="24323" y="1841567"/>
                  <a:pt x="16014" y="1840310"/>
                  <a:pt x="11556" y="1834738"/>
                </a:cubicBezTo>
                <a:cubicBezTo>
                  <a:pt x="3740" y="1824969"/>
                  <a:pt x="3639" y="1821873"/>
                  <a:pt x="5618" y="1810987"/>
                </a:cubicBezTo>
                <a:close/>
              </a:path>
            </a:pathLst>
          </a:custGeom>
          <a:solidFill>
            <a:srgbClr val="FF0000">
              <a:alpha val="40000"/>
            </a:srgb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Freeform 7">
            <a:extLst>
              <a:ext uri="{FF2B5EF4-FFF2-40B4-BE49-F238E27FC236}">
                <a16:creationId xmlns:a16="http://schemas.microsoft.com/office/drawing/2014/main" id="{61399A1E-BC2E-4B47-9987-C3CF554F63C2}"/>
              </a:ext>
            </a:extLst>
          </p:cNvPr>
          <p:cNvSpPr/>
          <p:nvPr/>
        </p:nvSpPr>
        <p:spPr>
          <a:xfrm>
            <a:off x="5153026" y="3460751"/>
            <a:ext cx="3203575" cy="2701925"/>
          </a:xfrm>
          <a:custGeom>
            <a:avLst/>
            <a:gdLst>
              <a:gd name="connsiteX0" fmla="*/ 21946 w 3204601"/>
              <a:gd name="connsiteY0" fmla="*/ 548640 h 2702338"/>
              <a:gd name="connsiteX1" fmla="*/ 36576 w 3204601"/>
              <a:gd name="connsiteY1" fmla="*/ 482803 h 2702338"/>
              <a:gd name="connsiteX2" fmla="*/ 65837 w 3204601"/>
              <a:gd name="connsiteY2" fmla="*/ 438912 h 2702338"/>
              <a:gd name="connsiteX3" fmla="*/ 73152 w 3204601"/>
              <a:gd name="connsiteY3" fmla="*/ 416966 h 2702338"/>
              <a:gd name="connsiteX4" fmla="*/ 87783 w 3204601"/>
              <a:gd name="connsiteY4" fmla="*/ 395020 h 2702338"/>
              <a:gd name="connsiteX5" fmla="*/ 102413 w 3204601"/>
              <a:gd name="connsiteY5" fmla="*/ 351129 h 2702338"/>
              <a:gd name="connsiteX6" fmla="*/ 109728 w 3204601"/>
              <a:gd name="connsiteY6" fmla="*/ 299923 h 2702338"/>
              <a:gd name="connsiteX7" fmla="*/ 131674 w 3204601"/>
              <a:gd name="connsiteY7" fmla="*/ 292608 h 2702338"/>
              <a:gd name="connsiteX8" fmla="*/ 138989 w 3204601"/>
              <a:gd name="connsiteY8" fmla="*/ 263347 h 2702338"/>
              <a:gd name="connsiteX9" fmla="*/ 153619 w 3204601"/>
              <a:gd name="connsiteY9" fmla="*/ 241401 h 2702338"/>
              <a:gd name="connsiteX10" fmla="*/ 168250 w 3204601"/>
              <a:gd name="connsiteY10" fmla="*/ 197510 h 2702338"/>
              <a:gd name="connsiteX11" fmla="*/ 175565 w 3204601"/>
              <a:gd name="connsiteY11" fmla="*/ 175564 h 2702338"/>
              <a:gd name="connsiteX12" fmla="*/ 182880 w 3204601"/>
              <a:gd name="connsiteY12" fmla="*/ 146304 h 2702338"/>
              <a:gd name="connsiteX13" fmla="*/ 197511 w 3204601"/>
              <a:gd name="connsiteY13" fmla="*/ 131673 h 2702338"/>
              <a:gd name="connsiteX14" fmla="*/ 204826 w 3204601"/>
              <a:gd name="connsiteY14" fmla="*/ 109728 h 2702338"/>
              <a:gd name="connsiteX15" fmla="*/ 234087 w 3204601"/>
              <a:gd name="connsiteY15" fmla="*/ 117043 h 2702338"/>
              <a:gd name="connsiteX16" fmla="*/ 248717 w 3204601"/>
              <a:gd name="connsiteY16" fmla="*/ 138988 h 2702338"/>
              <a:gd name="connsiteX17" fmla="*/ 263347 w 3204601"/>
              <a:gd name="connsiteY17" fmla="*/ 153619 h 2702338"/>
              <a:gd name="connsiteX18" fmla="*/ 285293 w 3204601"/>
              <a:gd name="connsiteY18" fmla="*/ 160934 h 2702338"/>
              <a:gd name="connsiteX19" fmla="*/ 307239 w 3204601"/>
              <a:gd name="connsiteY19" fmla="*/ 175564 h 2702338"/>
              <a:gd name="connsiteX20" fmla="*/ 314554 w 3204601"/>
              <a:gd name="connsiteY20" fmla="*/ 197510 h 2702338"/>
              <a:gd name="connsiteX21" fmla="*/ 336499 w 3204601"/>
              <a:gd name="connsiteY21" fmla="*/ 204825 h 2702338"/>
              <a:gd name="connsiteX22" fmla="*/ 351130 w 3204601"/>
              <a:gd name="connsiteY22" fmla="*/ 219456 h 2702338"/>
              <a:gd name="connsiteX23" fmla="*/ 358445 w 3204601"/>
              <a:gd name="connsiteY23" fmla="*/ 241401 h 2702338"/>
              <a:gd name="connsiteX24" fmla="*/ 387706 w 3204601"/>
              <a:gd name="connsiteY24" fmla="*/ 270662 h 2702338"/>
              <a:gd name="connsiteX25" fmla="*/ 395021 w 3204601"/>
              <a:gd name="connsiteY25" fmla="*/ 292608 h 2702338"/>
              <a:gd name="connsiteX26" fmla="*/ 460858 w 3204601"/>
              <a:gd name="connsiteY26" fmla="*/ 329184 h 2702338"/>
              <a:gd name="connsiteX27" fmla="*/ 577901 w 3204601"/>
              <a:gd name="connsiteY27" fmla="*/ 321868 h 2702338"/>
              <a:gd name="connsiteX28" fmla="*/ 592531 w 3204601"/>
              <a:gd name="connsiteY28" fmla="*/ 299923 h 2702338"/>
              <a:gd name="connsiteX29" fmla="*/ 607162 w 3204601"/>
              <a:gd name="connsiteY29" fmla="*/ 256032 h 2702338"/>
              <a:gd name="connsiteX30" fmla="*/ 614477 w 3204601"/>
              <a:gd name="connsiteY30" fmla="*/ 197510 h 2702338"/>
              <a:gd name="connsiteX31" fmla="*/ 621792 w 3204601"/>
              <a:gd name="connsiteY31" fmla="*/ 175564 h 2702338"/>
              <a:gd name="connsiteX32" fmla="*/ 629107 w 3204601"/>
              <a:gd name="connsiteY32" fmla="*/ 146304 h 2702338"/>
              <a:gd name="connsiteX33" fmla="*/ 658368 w 3204601"/>
              <a:gd name="connsiteY33" fmla="*/ 80467 h 2702338"/>
              <a:gd name="connsiteX34" fmla="*/ 680314 w 3204601"/>
              <a:gd name="connsiteY34" fmla="*/ 73152 h 2702338"/>
              <a:gd name="connsiteX35" fmla="*/ 687629 w 3204601"/>
              <a:gd name="connsiteY35" fmla="*/ 51206 h 2702338"/>
              <a:gd name="connsiteX36" fmla="*/ 746151 w 3204601"/>
              <a:gd name="connsiteY36" fmla="*/ 43891 h 2702338"/>
              <a:gd name="connsiteX37" fmla="*/ 753466 w 3204601"/>
              <a:gd name="connsiteY37" fmla="*/ 65836 h 2702338"/>
              <a:gd name="connsiteX38" fmla="*/ 804672 w 3204601"/>
              <a:gd name="connsiteY38" fmla="*/ 80467 h 2702338"/>
              <a:gd name="connsiteX39" fmla="*/ 863194 w 3204601"/>
              <a:gd name="connsiteY39" fmla="*/ 109728 h 2702338"/>
              <a:gd name="connsiteX40" fmla="*/ 863194 w 3204601"/>
              <a:gd name="connsiteY40" fmla="*/ 109728 h 2702338"/>
              <a:gd name="connsiteX41" fmla="*/ 885139 w 3204601"/>
              <a:gd name="connsiteY41" fmla="*/ 124358 h 2702338"/>
              <a:gd name="connsiteX42" fmla="*/ 1141171 w 3204601"/>
              <a:gd name="connsiteY42" fmla="*/ 117043 h 2702338"/>
              <a:gd name="connsiteX43" fmla="*/ 1163117 w 3204601"/>
              <a:gd name="connsiteY43" fmla="*/ 102412 h 2702338"/>
              <a:gd name="connsiteX44" fmla="*/ 1207008 w 3204601"/>
              <a:gd name="connsiteY44" fmla="*/ 87782 h 2702338"/>
              <a:gd name="connsiteX45" fmla="*/ 1272845 w 3204601"/>
              <a:gd name="connsiteY45" fmla="*/ 102412 h 2702338"/>
              <a:gd name="connsiteX46" fmla="*/ 1316736 w 3204601"/>
              <a:gd name="connsiteY46" fmla="*/ 146304 h 2702338"/>
              <a:gd name="connsiteX47" fmla="*/ 1331367 w 3204601"/>
              <a:gd name="connsiteY47" fmla="*/ 160934 h 2702338"/>
              <a:gd name="connsiteX48" fmla="*/ 1345997 w 3204601"/>
              <a:gd name="connsiteY48" fmla="*/ 182880 h 2702338"/>
              <a:gd name="connsiteX49" fmla="*/ 1419149 w 3204601"/>
              <a:gd name="connsiteY49" fmla="*/ 212140 h 2702338"/>
              <a:gd name="connsiteX50" fmla="*/ 1441095 w 3204601"/>
              <a:gd name="connsiteY50" fmla="*/ 219456 h 2702338"/>
              <a:gd name="connsiteX51" fmla="*/ 1492301 w 3204601"/>
              <a:gd name="connsiteY51" fmla="*/ 212140 h 2702338"/>
              <a:gd name="connsiteX52" fmla="*/ 1514247 w 3204601"/>
              <a:gd name="connsiteY52" fmla="*/ 190195 h 2702338"/>
              <a:gd name="connsiteX53" fmla="*/ 1565453 w 3204601"/>
              <a:gd name="connsiteY53" fmla="*/ 197510 h 2702338"/>
              <a:gd name="connsiteX54" fmla="*/ 1587399 w 3204601"/>
              <a:gd name="connsiteY54" fmla="*/ 212140 h 2702338"/>
              <a:gd name="connsiteX55" fmla="*/ 1602029 w 3204601"/>
              <a:gd name="connsiteY55" fmla="*/ 226771 h 2702338"/>
              <a:gd name="connsiteX56" fmla="*/ 1675181 w 3204601"/>
              <a:gd name="connsiteY56" fmla="*/ 234086 h 2702338"/>
              <a:gd name="connsiteX57" fmla="*/ 1697127 w 3204601"/>
              <a:gd name="connsiteY57" fmla="*/ 248716 h 2702338"/>
              <a:gd name="connsiteX58" fmla="*/ 1741018 w 3204601"/>
              <a:gd name="connsiteY58" fmla="*/ 263347 h 2702338"/>
              <a:gd name="connsiteX59" fmla="*/ 1755648 w 3204601"/>
              <a:gd name="connsiteY59" fmla="*/ 285292 h 2702338"/>
              <a:gd name="connsiteX60" fmla="*/ 1792224 w 3204601"/>
              <a:gd name="connsiteY60" fmla="*/ 314553 h 2702338"/>
              <a:gd name="connsiteX61" fmla="*/ 1814170 w 3204601"/>
              <a:gd name="connsiteY61" fmla="*/ 321868 h 2702338"/>
              <a:gd name="connsiteX62" fmla="*/ 1960474 w 3204601"/>
              <a:gd name="connsiteY62" fmla="*/ 329184 h 2702338"/>
              <a:gd name="connsiteX63" fmla="*/ 1997050 w 3204601"/>
              <a:gd name="connsiteY63" fmla="*/ 336499 h 2702338"/>
              <a:gd name="connsiteX64" fmla="*/ 2018995 w 3204601"/>
              <a:gd name="connsiteY64" fmla="*/ 343814 h 2702338"/>
              <a:gd name="connsiteX65" fmla="*/ 2033626 w 3204601"/>
              <a:gd name="connsiteY65" fmla="*/ 329184 h 2702338"/>
              <a:gd name="connsiteX66" fmla="*/ 2062887 w 3204601"/>
              <a:gd name="connsiteY66" fmla="*/ 219456 h 2702338"/>
              <a:gd name="connsiteX67" fmla="*/ 2077517 w 3204601"/>
              <a:gd name="connsiteY67" fmla="*/ 204825 h 2702338"/>
              <a:gd name="connsiteX68" fmla="*/ 2092147 w 3204601"/>
              <a:gd name="connsiteY68" fmla="*/ 160934 h 2702338"/>
              <a:gd name="connsiteX69" fmla="*/ 2114093 w 3204601"/>
              <a:gd name="connsiteY69" fmla="*/ 117043 h 2702338"/>
              <a:gd name="connsiteX70" fmla="*/ 2143354 w 3204601"/>
              <a:gd name="connsiteY70" fmla="*/ 87782 h 2702338"/>
              <a:gd name="connsiteX71" fmla="*/ 2172615 w 3204601"/>
              <a:gd name="connsiteY71" fmla="*/ 51206 h 2702338"/>
              <a:gd name="connsiteX72" fmla="*/ 2194560 w 3204601"/>
              <a:gd name="connsiteY72" fmla="*/ 43891 h 2702338"/>
              <a:gd name="connsiteX73" fmla="*/ 2201875 w 3204601"/>
              <a:gd name="connsiteY73" fmla="*/ 21945 h 2702338"/>
              <a:gd name="connsiteX74" fmla="*/ 2216506 w 3204601"/>
              <a:gd name="connsiteY74" fmla="*/ 7315 h 2702338"/>
              <a:gd name="connsiteX75" fmla="*/ 2282343 w 3204601"/>
              <a:gd name="connsiteY75" fmla="*/ 21945 h 2702338"/>
              <a:gd name="connsiteX76" fmla="*/ 2289658 w 3204601"/>
              <a:gd name="connsiteY76" fmla="*/ 0 h 2702338"/>
              <a:gd name="connsiteX77" fmla="*/ 2296973 w 3204601"/>
              <a:gd name="connsiteY77" fmla="*/ 21945 h 2702338"/>
              <a:gd name="connsiteX78" fmla="*/ 2304288 w 3204601"/>
              <a:gd name="connsiteY78" fmla="*/ 102412 h 2702338"/>
              <a:gd name="connsiteX79" fmla="*/ 2340864 w 3204601"/>
              <a:gd name="connsiteY79" fmla="*/ 153619 h 2702338"/>
              <a:gd name="connsiteX80" fmla="*/ 2362810 w 3204601"/>
              <a:gd name="connsiteY80" fmla="*/ 160934 h 2702338"/>
              <a:gd name="connsiteX81" fmla="*/ 2392071 w 3204601"/>
              <a:gd name="connsiteY81" fmla="*/ 197510 h 2702338"/>
              <a:gd name="connsiteX82" fmla="*/ 2435962 w 3204601"/>
              <a:gd name="connsiteY82" fmla="*/ 212140 h 2702338"/>
              <a:gd name="connsiteX83" fmla="*/ 2457907 w 3204601"/>
              <a:gd name="connsiteY83" fmla="*/ 219456 h 2702338"/>
              <a:gd name="connsiteX84" fmla="*/ 2494483 w 3204601"/>
              <a:gd name="connsiteY84" fmla="*/ 241401 h 2702338"/>
              <a:gd name="connsiteX85" fmla="*/ 2523744 w 3204601"/>
              <a:gd name="connsiteY85" fmla="*/ 277977 h 2702338"/>
              <a:gd name="connsiteX86" fmla="*/ 2538375 w 3204601"/>
              <a:gd name="connsiteY86" fmla="*/ 292608 h 2702338"/>
              <a:gd name="connsiteX87" fmla="*/ 2553005 w 3204601"/>
              <a:gd name="connsiteY87" fmla="*/ 336499 h 2702338"/>
              <a:gd name="connsiteX88" fmla="*/ 2560320 w 3204601"/>
              <a:gd name="connsiteY88" fmla="*/ 365760 h 2702338"/>
              <a:gd name="connsiteX89" fmla="*/ 2574951 w 3204601"/>
              <a:gd name="connsiteY89" fmla="*/ 409651 h 2702338"/>
              <a:gd name="connsiteX90" fmla="*/ 2582266 w 3204601"/>
              <a:gd name="connsiteY90" fmla="*/ 431596 h 2702338"/>
              <a:gd name="connsiteX91" fmla="*/ 2596896 w 3204601"/>
              <a:gd name="connsiteY91" fmla="*/ 446227 h 2702338"/>
              <a:gd name="connsiteX92" fmla="*/ 2618842 w 3204601"/>
              <a:gd name="connsiteY92" fmla="*/ 541324 h 2702338"/>
              <a:gd name="connsiteX93" fmla="*/ 2633472 w 3204601"/>
              <a:gd name="connsiteY93" fmla="*/ 585216 h 2702338"/>
              <a:gd name="connsiteX94" fmla="*/ 2670048 w 3204601"/>
              <a:gd name="connsiteY94" fmla="*/ 614476 h 2702338"/>
              <a:gd name="connsiteX95" fmla="*/ 2684679 w 3204601"/>
              <a:gd name="connsiteY95" fmla="*/ 629107 h 2702338"/>
              <a:gd name="connsiteX96" fmla="*/ 2699309 w 3204601"/>
              <a:gd name="connsiteY96" fmla="*/ 680313 h 2702338"/>
              <a:gd name="connsiteX97" fmla="*/ 2713939 w 3204601"/>
              <a:gd name="connsiteY97" fmla="*/ 694944 h 2702338"/>
              <a:gd name="connsiteX98" fmla="*/ 2721255 w 3204601"/>
              <a:gd name="connsiteY98" fmla="*/ 724204 h 2702338"/>
              <a:gd name="connsiteX99" fmla="*/ 2721255 w 3204601"/>
              <a:gd name="connsiteY99" fmla="*/ 819302 h 2702338"/>
              <a:gd name="connsiteX100" fmla="*/ 2662733 w 3204601"/>
              <a:gd name="connsiteY100" fmla="*/ 826617 h 2702338"/>
              <a:gd name="connsiteX101" fmla="*/ 2640787 w 3204601"/>
              <a:gd name="connsiteY101" fmla="*/ 833932 h 2702338"/>
              <a:gd name="connsiteX102" fmla="*/ 2626157 w 3204601"/>
              <a:gd name="connsiteY102" fmla="*/ 848563 h 2702338"/>
              <a:gd name="connsiteX103" fmla="*/ 2582266 w 3204601"/>
              <a:gd name="connsiteY103" fmla="*/ 863193 h 2702338"/>
              <a:gd name="connsiteX104" fmla="*/ 2560320 w 3204601"/>
              <a:gd name="connsiteY104" fmla="*/ 870508 h 2702338"/>
              <a:gd name="connsiteX105" fmla="*/ 2538375 w 3204601"/>
              <a:gd name="connsiteY105" fmla="*/ 877824 h 2702338"/>
              <a:gd name="connsiteX106" fmla="*/ 2479853 w 3204601"/>
              <a:gd name="connsiteY106" fmla="*/ 929030 h 2702338"/>
              <a:gd name="connsiteX107" fmla="*/ 2457907 w 3204601"/>
              <a:gd name="connsiteY107" fmla="*/ 1009497 h 2702338"/>
              <a:gd name="connsiteX108" fmla="*/ 2450592 w 3204601"/>
              <a:gd name="connsiteY108" fmla="*/ 1031443 h 2702338"/>
              <a:gd name="connsiteX109" fmla="*/ 2443277 w 3204601"/>
              <a:gd name="connsiteY109" fmla="*/ 1053388 h 2702338"/>
              <a:gd name="connsiteX110" fmla="*/ 2457907 w 3204601"/>
              <a:gd name="connsiteY110" fmla="*/ 1068019 h 2702338"/>
              <a:gd name="connsiteX111" fmla="*/ 2479853 w 3204601"/>
              <a:gd name="connsiteY111" fmla="*/ 1075334 h 2702338"/>
              <a:gd name="connsiteX112" fmla="*/ 2487168 w 3204601"/>
              <a:gd name="connsiteY112" fmla="*/ 1119225 h 2702338"/>
              <a:gd name="connsiteX113" fmla="*/ 2582266 w 3204601"/>
              <a:gd name="connsiteY113" fmla="*/ 1126540 h 2702338"/>
              <a:gd name="connsiteX114" fmla="*/ 2670048 w 3204601"/>
              <a:gd name="connsiteY114" fmla="*/ 1141171 h 2702338"/>
              <a:gd name="connsiteX115" fmla="*/ 2691994 w 3204601"/>
              <a:gd name="connsiteY115" fmla="*/ 1148486 h 2702338"/>
              <a:gd name="connsiteX116" fmla="*/ 2735885 w 3204601"/>
              <a:gd name="connsiteY116" fmla="*/ 1155801 h 2702338"/>
              <a:gd name="connsiteX117" fmla="*/ 2794407 w 3204601"/>
              <a:gd name="connsiteY117" fmla="*/ 1141171 h 2702338"/>
              <a:gd name="connsiteX118" fmla="*/ 2809037 w 3204601"/>
              <a:gd name="connsiteY118" fmla="*/ 1119225 h 2702338"/>
              <a:gd name="connsiteX119" fmla="*/ 2830983 w 3204601"/>
              <a:gd name="connsiteY119" fmla="*/ 1104595 h 2702338"/>
              <a:gd name="connsiteX120" fmla="*/ 2852928 w 3204601"/>
              <a:gd name="connsiteY120" fmla="*/ 1119225 h 2702338"/>
              <a:gd name="connsiteX121" fmla="*/ 2867559 w 3204601"/>
              <a:gd name="connsiteY121" fmla="*/ 1104595 h 2702338"/>
              <a:gd name="connsiteX122" fmla="*/ 2889504 w 3204601"/>
              <a:gd name="connsiteY122" fmla="*/ 1089964 h 2702338"/>
              <a:gd name="connsiteX123" fmla="*/ 3013863 w 3204601"/>
              <a:gd name="connsiteY123" fmla="*/ 1075334 h 2702338"/>
              <a:gd name="connsiteX124" fmla="*/ 3035808 w 3204601"/>
              <a:gd name="connsiteY124" fmla="*/ 1068019 h 2702338"/>
              <a:gd name="connsiteX125" fmla="*/ 3050439 w 3204601"/>
              <a:gd name="connsiteY125" fmla="*/ 1053388 h 2702338"/>
              <a:gd name="connsiteX126" fmla="*/ 3094330 w 3204601"/>
              <a:gd name="connsiteY126" fmla="*/ 1060704 h 2702338"/>
              <a:gd name="connsiteX127" fmla="*/ 3108960 w 3204601"/>
              <a:gd name="connsiteY127" fmla="*/ 1104595 h 2702338"/>
              <a:gd name="connsiteX128" fmla="*/ 3116275 w 3204601"/>
              <a:gd name="connsiteY128" fmla="*/ 1126540 h 2702338"/>
              <a:gd name="connsiteX129" fmla="*/ 3138221 w 3204601"/>
              <a:gd name="connsiteY129" fmla="*/ 1133856 h 2702338"/>
              <a:gd name="connsiteX130" fmla="*/ 3160167 w 3204601"/>
              <a:gd name="connsiteY130" fmla="*/ 1170432 h 2702338"/>
              <a:gd name="connsiteX131" fmla="*/ 3182112 w 3204601"/>
              <a:gd name="connsiteY131" fmla="*/ 1207008 h 2702338"/>
              <a:gd name="connsiteX132" fmla="*/ 3189427 w 3204601"/>
              <a:gd name="connsiteY132" fmla="*/ 1236268 h 2702338"/>
              <a:gd name="connsiteX133" fmla="*/ 3189427 w 3204601"/>
              <a:gd name="connsiteY133" fmla="*/ 1280160 h 2702338"/>
              <a:gd name="connsiteX134" fmla="*/ 3167482 w 3204601"/>
              <a:gd name="connsiteY134" fmla="*/ 1287475 h 2702338"/>
              <a:gd name="connsiteX135" fmla="*/ 3152851 w 3204601"/>
              <a:gd name="connsiteY135" fmla="*/ 1302105 h 2702338"/>
              <a:gd name="connsiteX136" fmla="*/ 3145536 w 3204601"/>
              <a:gd name="connsiteY136" fmla="*/ 1324051 h 2702338"/>
              <a:gd name="connsiteX137" fmla="*/ 3130906 w 3204601"/>
              <a:gd name="connsiteY137" fmla="*/ 1375257 h 2702338"/>
              <a:gd name="connsiteX138" fmla="*/ 3123591 w 3204601"/>
              <a:gd name="connsiteY138" fmla="*/ 1419148 h 2702338"/>
              <a:gd name="connsiteX139" fmla="*/ 3116275 w 3204601"/>
              <a:gd name="connsiteY139" fmla="*/ 1441094 h 2702338"/>
              <a:gd name="connsiteX140" fmla="*/ 3050439 w 3204601"/>
              <a:gd name="connsiteY140" fmla="*/ 1433779 h 2702338"/>
              <a:gd name="connsiteX141" fmla="*/ 3028493 w 3204601"/>
              <a:gd name="connsiteY141" fmla="*/ 1426464 h 2702338"/>
              <a:gd name="connsiteX142" fmla="*/ 3013863 w 3204601"/>
              <a:gd name="connsiteY142" fmla="*/ 1411833 h 2702338"/>
              <a:gd name="connsiteX143" fmla="*/ 2926080 w 3204601"/>
              <a:gd name="connsiteY143" fmla="*/ 1419148 h 2702338"/>
              <a:gd name="connsiteX144" fmla="*/ 2904135 w 3204601"/>
              <a:gd name="connsiteY144" fmla="*/ 1426464 h 2702338"/>
              <a:gd name="connsiteX145" fmla="*/ 2896819 w 3204601"/>
              <a:gd name="connsiteY145" fmla="*/ 1448409 h 2702338"/>
              <a:gd name="connsiteX146" fmla="*/ 2882189 w 3204601"/>
              <a:gd name="connsiteY146" fmla="*/ 1463040 h 2702338"/>
              <a:gd name="connsiteX147" fmla="*/ 2874874 w 3204601"/>
              <a:gd name="connsiteY147" fmla="*/ 1484985 h 2702338"/>
              <a:gd name="connsiteX148" fmla="*/ 2852928 w 3204601"/>
              <a:gd name="connsiteY148" fmla="*/ 1492300 h 2702338"/>
              <a:gd name="connsiteX149" fmla="*/ 2838298 w 3204601"/>
              <a:gd name="connsiteY149" fmla="*/ 1536192 h 2702338"/>
              <a:gd name="connsiteX150" fmla="*/ 2823667 w 3204601"/>
              <a:gd name="connsiteY150" fmla="*/ 1550822 h 2702338"/>
              <a:gd name="connsiteX151" fmla="*/ 2779776 w 3204601"/>
              <a:gd name="connsiteY151" fmla="*/ 1543507 h 2702338"/>
              <a:gd name="connsiteX152" fmla="*/ 2750515 w 3204601"/>
              <a:gd name="connsiteY152" fmla="*/ 1484985 h 2702338"/>
              <a:gd name="connsiteX153" fmla="*/ 2721255 w 3204601"/>
              <a:gd name="connsiteY153" fmla="*/ 1448409 h 2702338"/>
              <a:gd name="connsiteX154" fmla="*/ 2677363 w 3204601"/>
              <a:gd name="connsiteY154" fmla="*/ 1433779 h 2702338"/>
              <a:gd name="connsiteX155" fmla="*/ 2648103 w 3204601"/>
              <a:gd name="connsiteY155" fmla="*/ 1397203 h 2702338"/>
              <a:gd name="connsiteX156" fmla="*/ 2633472 w 3204601"/>
              <a:gd name="connsiteY156" fmla="*/ 1382572 h 2702338"/>
              <a:gd name="connsiteX157" fmla="*/ 2531059 w 3204601"/>
              <a:gd name="connsiteY157" fmla="*/ 1389888 h 2702338"/>
              <a:gd name="connsiteX158" fmla="*/ 2509114 w 3204601"/>
              <a:gd name="connsiteY158" fmla="*/ 1404518 h 2702338"/>
              <a:gd name="connsiteX159" fmla="*/ 2443277 w 3204601"/>
              <a:gd name="connsiteY159" fmla="*/ 1397203 h 2702338"/>
              <a:gd name="connsiteX160" fmla="*/ 2428647 w 3204601"/>
              <a:gd name="connsiteY160" fmla="*/ 1353312 h 2702338"/>
              <a:gd name="connsiteX161" fmla="*/ 2421331 w 3204601"/>
              <a:gd name="connsiteY161" fmla="*/ 1316736 h 2702338"/>
              <a:gd name="connsiteX162" fmla="*/ 2406701 w 3204601"/>
              <a:gd name="connsiteY162" fmla="*/ 1302105 h 2702338"/>
              <a:gd name="connsiteX163" fmla="*/ 2392071 w 3204601"/>
              <a:gd name="connsiteY163" fmla="*/ 1280160 h 2702338"/>
              <a:gd name="connsiteX164" fmla="*/ 2362810 w 3204601"/>
              <a:gd name="connsiteY164" fmla="*/ 1243584 h 2702338"/>
              <a:gd name="connsiteX165" fmla="*/ 2340864 w 3204601"/>
              <a:gd name="connsiteY165" fmla="*/ 1207008 h 2702338"/>
              <a:gd name="connsiteX166" fmla="*/ 2296973 w 3204601"/>
              <a:gd name="connsiteY166" fmla="*/ 1192377 h 2702338"/>
              <a:gd name="connsiteX167" fmla="*/ 2282343 w 3204601"/>
              <a:gd name="connsiteY167" fmla="*/ 1207008 h 2702338"/>
              <a:gd name="connsiteX168" fmla="*/ 2092147 w 3204601"/>
              <a:gd name="connsiteY168" fmla="*/ 1207008 h 2702338"/>
              <a:gd name="connsiteX169" fmla="*/ 2040941 w 3204601"/>
              <a:gd name="connsiteY169" fmla="*/ 1155801 h 2702338"/>
              <a:gd name="connsiteX170" fmla="*/ 1909267 w 3204601"/>
              <a:gd name="connsiteY170" fmla="*/ 1170432 h 2702338"/>
              <a:gd name="connsiteX171" fmla="*/ 1901952 w 3204601"/>
              <a:gd name="connsiteY171" fmla="*/ 1199692 h 2702338"/>
              <a:gd name="connsiteX172" fmla="*/ 1872691 w 3204601"/>
              <a:gd name="connsiteY172" fmla="*/ 1228953 h 2702338"/>
              <a:gd name="connsiteX173" fmla="*/ 1858061 w 3204601"/>
              <a:gd name="connsiteY173" fmla="*/ 1258214 h 2702338"/>
              <a:gd name="connsiteX174" fmla="*/ 1850746 w 3204601"/>
              <a:gd name="connsiteY174" fmla="*/ 1287475 h 2702338"/>
              <a:gd name="connsiteX175" fmla="*/ 1836115 w 3204601"/>
              <a:gd name="connsiteY175" fmla="*/ 1302105 h 2702338"/>
              <a:gd name="connsiteX176" fmla="*/ 1806855 w 3204601"/>
              <a:gd name="connsiteY176" fmla="*/ 1360627 h 2702338"/>
              <a:gd name="connsiteX177" fmla="*/ 1792224 w 3204601"/>
              <a:gd name="connsiteY177" fmla="*/ 1404518 h 2702338"/>
              <a:gd name="connsiteX178" fmla="*/ 1784909 w 3204601"/>
              <a:gd name="connsiteY178" fmla="*/ 1426464 h 2702338"/>
              <a:gd name="connsiteX179" fmla="*/ 1762963 w 3204601"/>
              <a:gd name="connsiteY179" fmla="*/ 1441094 h 2702338"/>
              <a:gd name="connsiteX180" fmla="*/ 1755648 w 3204601"/>
              <a:gd name="connsiteY180" fmla="*/ 1463040 h 2702338"/>
              <a:gd name="connsiteX181" fmla="*/ 1733703 w 3204601"/>
              <a:gd name="connsiteY181" fmla="*/ 1477670 h 2702338"/>
              <a:gd name="connsiteX182" fmla="*/ 1719072 w 3204601"/>
              <a:gd name="connsiteY182" fmla="*/ 1521561 h 2702338"/>
              <a:gd name="connsiteX183" fmla="*/ 1711757 w 3204601"/>
              <a:gd name="connsiteY183" fmla="*/ 1543507 h 2702338"/>
              <a:gd name="connsiteX184" fmla="*/ 1719072 w 3204601"/>
              <a:gd name="connsiteY184" fmla="*/ 1565452 h 2702338"/>
              <a:gd name="connsiteX185" fmla="*/ 1719072 w 3204601"/>
              <a:gd name="connsiteY185" fmla="*/ 1638604 h 2702338"/>
              <a:gd name="connsiteX186" fmla="*/ 1726387 w 3204601"/>
              <a:gd name="connsiteY186" fmla="*/ 1697126 h 2702338"/>
              <a:gd name="connsiteX187" fmla="*/ 1711757 w 3204601"/>
              <a:gd name="connsiteY187" fmla="*/ 1719072 h 2702338"/>
              <a:gd name="connsiteX188" fmla="*/ 1697127 w 3204601"/>
              <a:gd name="connsiteY188" fmla="*/ 1762963 h 2702338"/>
              <a:gd name="connsiteX189" fmla="*/ 1689811 w 3204601"/>
              <a:gd name="connsiteY189" fmla="*/ 1784908 h 2702338"/>
              <a:gd name="connsiteX190" fmla="*/ 1682496 w 3204601"/>
              <a:gd name="connsiteY190" fmla="*/ 1806854 h 2702338"/>
              <a:gd name="connsiteX191" fmla="*/ 1675181 w 3204601"/>
              <a:gd name="connsiteY191" fmla="*/ 1960473 h 2702338"/>
              <a:gd name="connsiteX192" fmla="*/ 1667866 w 3204601"/>
              <a:gd name="connsiteY192" fmla="*/ 1982419 h 2702338"/>
              <a:gd name="connsiteX193" fmla="*/ 1653235 w 3204601"/>
              <a:gd name="connsiteY193" fmla="*/ 1997049 h 2702338"/>
              <a:gd name="connsiteX194" fmla="*/ 1645920 w 3204601"/>
              <a:gd name="connsiteY194" fmla="*/ 2026310 h 2702338"/>
              <a:gd name="connsiteX195" fmla="*/ 1631290 w 3204601"/>
              <a:gd name="connsiteY195" fmla="*/ 2136038 h 2702338"/>
              <a:gd name="connsiteX196" fmla="*/ 1645920 w 3204601"/>
              <a:gd name="connsiteY196" fmla="*/ 2179929 h 2702338"/>
              <a:gd name="connsiteX197" fmla="*/ 1660551 w 3204601"/>
              <a:gd name="connsiteY197" fmla="*/ 2355494 h 2702338"/>
              <a:gd name="connsiteX198" fmla="*/ 1653235 w 3204601"/>
              <a:gd name="connsiteY198" fmla="*/ 2428646 h 2702338"/>
              <a:gd name="connsiteX199" fmla="*/ 1645920 w 3204601"/>
              <a:gd name="connsiteY199" fmla="*/ 2450592 h 2702338"/>
              <a:gd name="connsiteX200" fmla="*/ 1638605 w 3204601"/>
              <a:gd name="connsiteY200" fmla="*/ 2494483 h 2702338"/>
              <a:gd name="connsiteX201" fmla="*/ 1616659 w 3204601"/>
              <a:gd name="connsiteY201" fmla="*/ 2604211 h 2702338"/>
              <a:gd name="connsiteX202" fmla="*/ 1594714 w 3204601"/>
              <a:gd name="connsiteY202" fmla="*/ 2670048 h 2702338"/>
              <a:gd name="connsiteX203" fmla="*/ 1587399 w 3204601"/>
              <a:gd name="connsiteY203" fmla="*/ 2691993 h 2702338"/>
              <a:gd name="connsiteX204" fmla="*/ 1565453 w 3204601"/>
              <a:gd name="connsiteY204" fmla="*/ 2699308 h 2702338"/>
              <a:gd name="connsiteX205" fmla="*/ 1528877 w 3204601"/>
              <a:gd name="connsiteY205" fmla="*/ 2691993 h 2702338"/>
              <a:gd name="connsiteX206" fmla="*/ 1521562 w 3204601"/>
              <a:gd name="connsiteY206" fmla="*/ 2633472 h 2702338"/>
              <a:gd name="connsiteX207" fmla="*/ 1514247 w 3204601"/>
              <a:gd name="connsiteY207" fmla="*/ 2611526 h 2702338"/>
              <a:gd name="connsiteX208" fmla="*/ 1492301 w 3204601"/>
              <a:gd name="connsiteY208" fmla="*/ 2626156 h 2702338"/>
              <a:gd name="connsiteX209" fmla="*/ 1470355 w 3204601"/>
              <a:gd name="connsiteY209" fmla="*/ 2611526 h 2702338"/>
              <a:gd name="connsiteX210" fmla="*/ 1455725 w 3204601"/>
              <a:gd name="connsiteY210" fmla="*/ 2567635 h 2702338"/>
              <a:gd name="connsiteX211" fmla="*/ 1448410 w 3204601"/>
              <a:gd name="connsiteY211" fmla="*/ 2545689 h 2702338"/>
              <a:gd name="connsiteX212" fmla="*/ 1433779 w 3204601"/>
              <a:gd name="connsiteY212" fmla="*/ 2531059 h 2702338"/>
              <a:gd name="connsiteX213" fmla="*/ 1419149 w 3204601"/>
              <a:gd name="connsiteY213" fmla="*/ 2479852 h 2702338"/>
              <a:gd name="connsiteX214" fmla="*/ 1404519 w 3204601"/>
              <a:gd name="connsiteY214" fmla="*/ 2435961 h 2702338"/>
              <a:gd name="connsiteX215" fmla="*/ 1397203 w 3204601"/>
              <a:gd name="connsiteY215" fmla="*/ 2414016 h 2702338"/>
              <a:gd name="connsiteX216" fmla="*/ 1389888 w 3204601"/>
              <a:gd name="connsiteY216" fmla="*/ 2392070 h 2702338"/>
              <a:gd name="connsiteX217" fmla="*/ 1375258 w 3204601"/>
              <a:gd name="connsiteY217" fmla="*/ 2370124 h 2702338"/>
              <a:gd name="connsiteX218" fmla="*/ 1360627 w 3204601"/>
              <a:gd name="connsiteY218" fmla="*/ 2326233 h 2702338"/>
              <a:gd name="connsiteX219" fmla="*/ 1345997 w 3204601"/>
              <a:gd name="connsiteY219" fmla="*/ 2245766 h 2702338"/>
              <a:gd name="connsiteX220" fmla="*/ 1331367 w 3204601"/>
              <a:gd name="connsiteY220" fmla="*/ 2201875 h 2702338"/>
              <a:gd name="connsiteX221" fmla="*/ 1324051 w 3204601"/>
              <a:gd name="connsiteY221" fmla="*/ 2179929 h 2702338"/>
              <a:gd name="connsiteX222" fmla="*/ 1309421 w 3204601"/>
              <a:gd name="connsiteY222" fmla="*/ 1989734 h 2702338"/>
              <a:gd name="connsiteX223" fmla="*/ 1280160 w 3204601"/>
              <a:gd name="connsiteY223" fmla="*/ 1945843 h 2702338"/>
              <a:gd name="connsiteX224" fmla="*/ 1272845 w 3204601"/>
              <a:gd name="connsiteY224" fmla="*/ 1923897 h 2702338"/>
              <a:gd name="connsiteX225" fmla="*/ 1243584 w 3204601"/>
              <a:gd name="connsiteY225" fmla="*/ 1872691 h 2702338"/>
              <a:gd name="connsiteX226" fmla="*/ 1221639 w 3204601"/>
              <a:gd name="connsiteY226" fmla="*/ 1828800 h 2702338"/>
              <a:gd name="connsiteX227" fmla="*/ 1207008 w 3204601"/>
              <a:gd name="connsiteY227" fmla="*/ 1814169 h 2702338"/>
              <a:gd name="connsiteX228" fmla="*/ 1192378 w 3204601"/>
              <a:gd name="connsiteY228" fmla="*/ 1792224 h 2702338"/>
              <a:gd name="connsiteX229" fmla="*/ 1155802 w 3204601"/>
              <a:gd name="connsiteY229" fmla="*/ 1762963 h 2702338"/>
              <a:gd name="connsiteX230" fmla="*/ 1141171 w 3204601"/>
              <a:gd name="connsiteY230" fmla="*/ 1748332 h 2702338"/>
              <a:gd name="connsiteX231" fmla="*/ 1119226 w 3204601"/>
              <a:gd name="connsiteY231" fmla="*/ 1733702 h 2702338"/>
              <a:gd name="connsiteX232" fmla="*/ 1104595 w 3204601"/>
              <a:gd name="connsiteY232" fmla="*/ 1719072 h 2702338"/>
              <a:gd name="connsiteX233" fmla="*/ 1060704 w 3204601"/>
              <a:gd name="connsiteY233" fmla="*/ 1704441 h 2702338"/>
              <a:gd name="connsiteX234" fmla="*/ 943661 w 3204601"/>
              <a:gd name="connsiteY234" fmla="*/ 1697126 h 2702338"/>
              <a:gd name="connsiteX235" fmla="*/ 929031 w 3204601"/>
              <a:gd name="connsiteY235" fmla="*/ 1719072 h 2702338"/>
              <a:gd name="connsiteX236" fmla="*/ 870509 w 3204601"/>
              <a:gd name="connsiteY236" fmla="*/ 1733702 h 2702338"/>
              <a:gd name="connsiteX237" fmla="*/ 819303 w 3204601"/>
              <a:gd name="connsiteY237" fmla="*/ 1726387 h 2702338"/>
              <a:gd name="connsiteX238" fmla="*/ 804672 w 3204601"/>
              <a:gd name="connsiteY238" fmla="*/ 1682496 h 2702338"/>
              <a:gd name="connsiteX239" fmla="*/ 790042 w 3204601"/>
              <a:gd name="connsiteY239" fmla="*/ 1667865 h 2702338"/>
              <a:gd name="connsiteX240" fmla="*/ 775411 w 3204601"/>
              <a:gd name="connsiteY240" fmla="*/ 1580083 h 2702338"/>
              <a:gd name="connsiteX241" fmla="*/ 768096 w 3204601"/>
              <a:gd name="connsiteY241" fmla="*/ 1528876 h 2702338"/>
              <a:gd name="connsiteX242" fmla="*/ 753466 w 3204601"/>
              <a:gd name="connsiteY242" fmla="*/ 1506931 h 2702338"/>
              <a:gd name="connsiteX243" fmla="*/ 731520 w 3204601"/>
              <a:gd name="connsiteY243" fmla="*/ 1463040 h 2702338"/>
              <a:gd name="connsiteX244" fmla="*/ 687629 w 3204601"/>
              <a:gd name="connsiteY244" fmla="*/ 1455724 h 2702338"/>
              <a:gd name="connsiteX245" fmla="*/ 643738 w 3204601"/>
              <a:gd name="connsiteY245" fmla="*/ 1441094 h 2702338"/>
              <a:gd name="connsiteX246" fmla="*/ 607162 w 3204601"/>
              <a:gd name="connsiteY246" fmla="*/ 1433779 h 2702338"/>
              <a:gd name="connsiteX247" fmla="*/ 563271 w 3204601"/>
              <a:gd name="connsiteY247" fmla="*/ 1419148 h 2702338"/>
              <a:gd name="connsiteX248" fmla="*/ 402336 w 3204601"/>
              <a:gd name="connsiteY248" fmla="*/ 1419148 h 2702338"/>
              <a:gd name="connsiteX249" fmla="*/ 395021 w 3204601"/>
              <a:gd name="connsiteY249" fmla="*/ 1397203 h 2702338"/>
              <a:gd name="connsiteX250" fmla="*/ 402336 w 3204601"/>
              <a:gd name="connsiteY250" fmla="*/ 1294790 h 2702338"/>
              <a:gd name="connsiteX251" fmla="*/ 416967 w 3204601"/>
              <a:gd name="connsiteY251" fmla="*/ 1280160 h 2702338"/>
              <a:gd name="connsiteX252" fmla="*/ 424282 w 3204601"/>
              <a:gd name="connsiteY252" fmla="*/ 1258214 h 2702338"/>
              <a:gd name="connsiteX253" fmla="*/ 402336 w 3204601"/>
              <a:gd name="connsiteY253" fmla="*/ 1221638 h 2702338"/>
              <a:gd name="connsiteX254" fmla="*/ 395021 w 3204601"/>
              <a:gd name="connsiteY254" fmla="*/ 1199692 h 2702338"/>
              <a:gd name="connsiteX255" fmla="*/ 373075 w 3204601"/>
              <a:gd name="connsiteY255" fmla="*/ 1192377 h 2702338"/>
              <a:gd name="connsiteX256" fmla="*/ 351130 w 3204601"/>
              <a:gd name="connsiteY256" fmla="*/ 1097280 h 2702338"/>
              <a:gd name="connsiteX257" fmla="*/ 329184 w 3204601"/>
              <a:gd name="connsiteY257" fmla="*/ 1089964 h 2702338"/>
              <a:gd name="connsiteX258" fmla="*/ 299923 w 3204601"/>
              <a:gd name="connsiteY258" fmla="*/ 1082649 h 2702338"/>
              <a:gd name="connsiteX259" fmla="*/ 299923 w 3204601"/>
              <a:gd name="connsiteY259" fmla="*/ 929030 h 2702338"/>
              <a:gd name="connsiteX260" fmla="*/ 285293 w 3204601"/>
              <a:gd name="connsiteY260" fmla="*/ 907084 h 2702338"/>
              <a:gd name="connsiteX261" fmla="*/ 277978 w 3204601"/>
              <a:gd name="connsiteY261" fmla="*/ 885139 h 2702338"/>
              <a:gd name="connsiteX262" fmla="*/ 285293 w 3204601"/>
              <a:gd name="connsiteY262" fmla="*/ 768096 h 2702338"/>
              <a:gd name="connsiteX263" fmla="*/ 299923 w 3204601"/>
              <a:gd name="connsiteY263" fmla="*/ 724204 h 2702338"/>
              <a:gd name="connsiteX264" fmla="*/ 314554 w 3204601"/>
              <a:gd name="connsiteY264" fmla="*/ 709574 h 2702338"/>
              <a:gd name="connsiteX265" fmla="*/ 307239 w 3204601"/>
              <a:gd name="connsiteY265" fmla="*/ 541324 h 2702338"/>
              <a:gd name="connsiteX266" fmla="*/ 299923 w 3204601"/>
              <a:gd name="connsiteY266" fmla="*/ 519379 h 2702338"/>
              <a:gd name="connsiteX267" fmla="*/ 285293 w 3204601"/>
              <a:gd name="connsiteY267" fmla="*/ 504748 h 2702338"/>
              <a:gd name="connsiteX268" fmla="*/ 219456 w 3204601"/>
              <a:gd name="connsiteY268" fmla="*/ 512064 h 2702338"/>
              <a:gd name="connsiteX269" fmla="*/ 212141 w 3204601"/>
              <a:gd name="connsiteY269" fmla="*/ 534009 h 2702338"/>
              <a:gd name="connsiteX270" fmla="*/ 168250 w 3204601"/>
              <a:gd name="connsiteY270" fmla="*/ 548640 h 2702338"/>
              <a:gd name="connsiteX271" fmla="*/ 21946 w 3204601"/>
              <a:gd name="connsiteY271" fmla="*/ 548640 h 270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3204601" h="2702338">
                <a:moveTo>
                  <a:pt x="21946" y="548640"/>
                </a:moveTo>
                <a:cubicBezTo>
                  <a:pt x="0" y="537667"/>
                  <a:pt x="28001" y="498239"/>
                  <a:pt x="36576" y="482803"/>
                </a:cubicBezTo>
                <a:cubicBezTo>
                  <a:pt x="45115" y="467432"/>
                  <a:pt x="65837" y="438912"/>
                  <a:pt x="65837" y="438912"/>
                </a:cubicBezTo>
                <a:cubicBezTo>
                  <a:pt x="68275" y="431597"/>
                  <a:pt x="69704" y="423863"/>
                  <a:pt x="73152" y="416966"/>
                </a:cubicBezTo>
                <a:cubicBezTo>
                  <a:pt x="77084" y="409102"/>
                  <a:pt x="84212" y="403054"/>
                  <a:pt x="87783" y="395020"/>
                </a:cubicBezTo>
                <a:cubicBezTo>
                  <a:pt x="94046" y="380927"/>
                  <a:pt x="102413" y="351129"/>
                  <a:pt x="102413" y="351129"/>
                </a:cubicBezTo>
                <a:cubicBezTo>
                  <a:pt x="104851" y="334060"/>
                  <a:pt x="102017" y="315345"/>
                  <a:pt x="109728" y="299923"/>
                </a:cubicBezTo>
                <a:cubicBezTo>
                  <a:pt x="113177" y="293026"/>
                  <a:pt x="126857" y="298629"/>
                  <a:pt x="131674" y="292608"/>
                </a:cubicBezTo>
                <a:cubicBezTo>
                  <a:pt x="137955" y="284757"/>
                  <a:pt x="135029" y="272588"/>
                  <a:pt x="138989" y="263347"/>
                </a:cubicBezTo>
                <a:cubicBezTo>
                  <a:pt x="142452" y="255266"/>
                  <a:pt x="150048" y="249435"/>
                  <a:pt x="153619" y="241401"/>
                </a:cubicBezTo>
                <a:cubicBezTo>
                  <a:pt x="159882" y="227308"/>
                  <a:pt x="163373" y="212140"/>
                  <a:pt x="168250" y="197510"/>
                </a:cubicBezTo>
                <a:cubicBezTo>
                  <a:pt x="170688" y="190195"/>
                  <a:pt x="173695" y="183045"/>
                  <a:pt x="175565" y="175564"/>
                </a:cubicBezTo>
                <a:cubicBezTo>
                  <a:pt x="178003" y="165811"/>
                  <a:pt x="178384" y="155296"/>
                  <a:pt x="182880" y="146304"/>
                </a:cubicBezTo>
                <a:cubicBezTo>
                  <a:pt x="185965" y="140135"/>
                  <a:pt x="192634" y="136550"/>
                  <a:pt x="197511" y="131673"/>
                </a:cubicBezTo>
                <a:cubicBezTo>
                  <a:pt x="199949" y="124358"/>
                  <a:pt x="197667" y="112592"/>
                  <a:pt x="204826" y="109728"/>
                </a:cubicBezTo>
                <a:cubicBezTo>
                  <a:pt x="214161" y="105994"/>
                  <a:pt x="225722" y="111466"/>
                  <a:pt x="234087" y="117043"/>
                </a:cubicBezTo>
                <a:cubicBezTo>
                  <a:pt x="241402" y="121920"/>
                  <a:pt x="243225" y="132123"/>
                  <a:pt x="248717" y="138988"/>
                </a:cubicBezTo>
                <a:cubicBezTo>
                  <a:pt x="253025" y="144374"/>
                  <a:pt x="257433" y="150071"/>
                  <a:pt x="263347" y="153619"/>
                </a:cubicBezTo>
                <a:cubicBezTo>
                  <a:pt x="269959" y="157586"/>
                  <a:pt x="278396" y="157486"/>
                  <a:pt x="285293" y="160934"/>
                </a:cubicBezTo>
                <a:cubicBezTo>
                  <a:pt x="293157" y="164866"/>
                  <a:pt x="299924" y="170687"/>
                  <a:pt x="307239" y="175564"/>
                </a:cubicBezTo>
                <a:cubicBezTo>
                  <a:pt x="309677" y="182879"/>
                  <a:pt x="309102" y="192057"/>
                  <a:pt x="314554" y="197510"/>
                </a:cubicBezTo>
                <a:cubicBezTo>
                  <a:pt x="320006" y="202962"/>
                  <a:pt x="329887" y="200858"/>
                  <a:pt x="336499" y="204825"/>
                </a:cubicBezTo>
                <a:cubicBezTo>
                  <a:pt x="342413" y="208374"/>
                  <a:pt x="346253" y="214579"/>
                  <a:pt x="351130" y="219456"/>
                </a:cubicBezTo>
                <a:cubicBezTo>
                  <a:pt x="353568" y="226771"/>
                  <a:pt x="353963" y="235127"/>
                  <a:pt x="358445" y="241401"/>
                </a:cubicBezTo>
                <a:cubicBezTo>
                  <a:pt x="366463" y="252625"/>
                  <a:pt x="387706" y="270662"/>
                  <a:pt x="387706" y="270662"/>
                </a:cubicBezTo>
                <a:cubicBezTo>
                  <a:pt x="390144" y="277977"/>
                  <a:pt x="389568" y="287155"/>
                  <a:pt x="395021" y="292608"/>
                </a:cubicBezTo>
                <a:cubicBezTo>
                  <a:pt x="420172" y="317759"/>
                  <a:pt x="433263" y="319985"/>
                  <a:pt x="460858" y="329184"/>
                </a:cubicBezTo>
                <a:cubicBezTo>
                  <a:pt x="499872" y="326745"/>
                  <a:pt x="539741" y="330348"/>
                  <a:pt x="577901" y="321868"/>
                </a:cubicBezTo>
                <a:cubicBezTo>
                  <a:pt x="586483" y="319961"/>
                  <a:pt x="588960" y="307957"/>
                  <a:pt x="592531" y="299923"/>
                </a:cubicBezTo>
                <a:cubicBezTo>
                  <a:pt x="598794" y="285830"/>
                  <a:pt x="607162" y="256032"/>
                  <a:pt x="607162" y="256032"/>
                </a:cubicBezTo>
                <a:cubicBezTo>
                  <a:pt x="609600" y="236525"/>
                  <a:pt x="610960" y="216852"/>
                  <a:pt x="614477" y="197510"/>
                </a:cubicBezTo>
                <a:cubicBezTo>
                  <a:pt x="615856" y="189923"/>
                  <a:pt x="619674" y="182978"/>
                  <a:pt x="621792" y="175564"/>
                </a:cubicBezTo>
                <a:cubicBezTo>
                  <a:pt x="624554" y="165897"/>
                  <a:pt x="626218" y="155933"/>
                  <a:pt x="629107" y="146304"/>
                </a:cubicBezTo>
                <a:cubicBezTo>
                  <a:pt x="632989" y="133365"/>
                  <a:pt x="642896" y="92844"/>
                  <a:pt x="658368" y="80467"/>
                </a:cubicBezTo>
                <a:cubicBezTo>
                  <a:pt x="664389" y="75650"/>
                  <a:pt x="672999" y="75590"/>
                  <a:pt x="680314" y="73152"/>
                </a:cubicBezTo>
                <a:cubicBezTo>
                  <a:pt x="682752" y="65837"/>
                  <a:pt x="682812" y="57227"/>
                  <a:pt x="687629" y="51206"/>
                </a:cubicBezTo>
                <a:cubicBezTo>
                  <a:pt x="706929" y="27081"/>
                  <a:pt x="719326" y="38526"/>
                  <a:pt x="746151" y="43891"/>
                </a:cubicBezTo>
                <a:cubicBezTo>
                  <a:pt x="748589" y="51206"/>
                  <a:pt x="748014" y="60384"/>
                  <a:pt x="753466" y="65836"/>
                </a:cubicBezTo>
                <a:cubicBezTo>
                  <a:pt x="756966" y="69336"/>
                  <a:pt x="804416" y="80403"/>
                  <a:pt x="804672" y="80467"/>
                </a:cubicBezTo>
                <a:cubicBezTo>
                  <a:pt x="830208" y="106001"/>
                  <a:pt x="812760" y="92916"/>
                  <a:pt x="863194" y="109728"/>
                </a:cubicBezTo>
                <a:lnTo>
                  <a:pt x="863194" y="109728"/>
                </a:lnTo>
                <a:lnTo>
                  <a:pt x="885139" y="124358"/>
                </a:lnTo>
                <a:cubicBezTo>
                  <a:pt x="970483" y="121920"/>
                  <a:pt x="1056057" y="123763"/>
                  <a:pt x="1141171" y="117043"/>
                </a:cubicBezTo>
                <a:cubicBezTo>
                  <a:pt x="1149936" y="116351"/>
                  <a:pt x="1155083" y="105983"/>
                  <a:pt x="1163117" y="102412"/>
                </a:cubicBezTo>
                <a:cubicBezTo>
                  <a:pt x="1177210" y="96149"/>
                  <a:pt x="1207008" y="87782"/>
                  <a:pt x="1207008" y="87782"/>
                </a:cubicBezTo>
                <a:cubicBezTo>
                  <a:pt x="1210310" y="88332"/>
                  <a:pt x="1261884" y="94583"/>
                  <a:pt x="1272845" y="102412"/>
                </a:cubicBezTo>
                <a:cubicBezTo>
                  <a:pt x="1272857" y="102420"/>
                  <a:pt x="1309416" y="138984"/>
                  <a:pt x="1316736" y="146304"/>
                </a:cubicBezTo>
                <a:cubicBezTo>
                  <a:pt x="1321613" y="151181"/>
                  <a:pt x="1327541" y="155195"/>
                  <a:pt x="1331367" y="160934"/>
                </a:cubicBezTo>
                <a:cubicBezTo>
                  <a:pt x="1336244" y="168249"/>
                  <a:pt x="1339243" y="177252"/>
                  <a:pt x="1345997" y="182880"/>
                </a:cubicBezTo>
                <a:cubicBezTo>
                  <a:pt x="1360348" y="194839"/>
                  <a:pt x="1405506" y="207592"/>
                  <a:pt x="1419149" y="212140"/>
                </a:cubicBezTo>
                <a:lnTo>
                  <a:pt x="1441095" y="219456"/>
                </a:lnTo>
                <a:cubicBezTo>
                  <a:pt x="1458164" y="217017"/>
                  <a:pt x="1476292" y="218544"/>
                  <a:pt x="1492301" y="212140"/>
                </a:cubicBezTo>
                <a:cubicBezTo>
                  <a:pt x="1501906" y="208298"/>
                  <a:pt x="1504103" y="192224"/>
                  <a:pt x="1514247" y="190195"/>
                </a:cubicBezTo>
                <a:cubicBezTo>
                  <a:pt x="1531154" y="186814"/>
                  <a:pt x="1548384" y="195072"/>
                  <a:pt x="1565453" y="197510"/>
                </a:cubicBezTo>
                <a:cubicBezTo>
                  <a:pt x="1572768" y="202387"/>
                  <a:pt x="1580534" y="206648"/>
                  <a:pt x="1587399" y="212140"/>
                </a:cubicBezTo>
                <a:cubicBezTo>
                  <a:pt x="1592785" y="216448"/>
                  <a:pt x="1595338" y="225098"/>
                  <a:pt x="1602029" y="226771"/>
                </a:cubicBezTo>
                <a:cubicBezTo>
                  <a:pt x="1625803" y="232715"/>
                  <a:pt x="1650797" y="231648"/>
                  <a:pt x="1675181" y="234086"/>
                </a:cubicBezTo>
                <a:cubicBezTo>
                  <a:pt x="1682496" y="238963"/>
                  <a:pt x="1689093" y="245145"/>
                  <a:pt x="1697127" y="248716"/>
                </a:cubicBezTo>
                <a:cubicBezTo>
                  <a:pt x="1711220" y="254979"/>
                  <a:pt x="1741018" y="263347"/>
                  <a:pt x="1741018" y="263347"/>
                </a:cubicBezTo>
                <a:cubicBezTo>
                  <a:pt x="1745895" y="270662"/>
                  <a:pt x="1750156" y="278427"/>
                  <a:pt x="1755648" y="285292"/>
                </a:cubicBezTo>
                <a:cubicBezTo>
                  <a:pt x="1764720" y="296632"/>
                  <a:pt x="1779550" y="308216"/>
                  <a:pt x="1792224" y="314553"/>
                </a:cubicBezTo>
                <a:cubicBezTo>
                  <a:pt x="1799121" y="318001"/>
                  <a:pt x="1806488" y="321200"/>
                  <a:pt x="1814170" y="321868"/>
                </a:cubicBezTo>
                <a:cubicBezTo>
                  <a:pt x="1862815" y="326098"/>
                  <a:pt x="1911706" y="326745"/>
                  <a:pt x="1960474" y="329184"/>
                </a:cubicBezTo>
                <a:cubicBezTo>
                  <a:pt x="1972666" y="331622"/>
                  <a:pt x="1984988" y="333483"/>
                  <a:pt x="1997050" y="336499"/>
                </a:cubicBezTo>
                <a:cubicBezTo>
                  <a:pt x="2004530" y="338369"/>
                  <a:pt x="2011434" y="345326"/>
                  <a:pt x="2018995" y="343814"/>
                </a:cubicBezTo>
                <a:cubicBezTo>
                  <a:pt x="2025758" y="342461"/>
                  <a:pt x="2028749" y="334061"/>
                  <a:pt x="2033626" y="329184"/>
                </a:cubicBezTo>
                <a:cubicBezTo>
                  <a:pt x="2046297" y="151786"/>
                  <a:pt x="2007390" y="252755"/>
                  <a:pt x="2062887" y="219456"/>
                </a:cubicBezTo>
                <a:cubicBezTo>
                  <a:pt x="2068801" y="215908"/>
                  <a:pt x="2072640" y="209702"/>
                  <a:pt x="2077517" y="204825"/>
                </a:cubicBezTo>
                <a:lnTo>
                  <a:pt x="2092147" y="160934"/>
                </a:lnTo>
                <a:cubicBezTo>
                  <a:pt x="2099227" y="139695"/>
                  <a:pt x="2098625" y="135089"/>
                  <a:pt x="2114093" y="117043"/>
                </a:cubicBezTo>
                <a:cubicBezTo>
                  <a:pt x="2123070" y="106570"/>
                  <a:pt x="2135703" y="99259"/>
                  <a:pt x="2143354" y="87782"/>
                </a:cubicBezTo>
                <a:cubicBezTo>
                  <a:pt x="2150001" y="77812"/>
                  <a:pt x="2161031" y="58156"/>
                  <a:pt x="2172615" y="51206"/>
                </a:cubicBezTo>
                <a:cubicBezTo>
                  <a:pt x="2179227" y="47239"/>
                  <a:pt x="2187245" y="46329"/>
                  <a:pt x="2194560" y="43891"/>
                </a:cubicBezTo>
                <a:cubicBezTo>
                  <a:pt x="2196998" y="36576"/>
                  <a:pt x="2197908" y="28557"/>
                  <a:pt x="2201875" y="21945"/>
                </a:cubicBezTo>
                <a:cubicBezTo>
                  <a:pt x="2205423" y="16031"/>
                  <a:pt x="2209662" y="8170"/>
                  <a:pt x="2216506" y="7315"/>
                </a:cubicBezTo>
                <a:cubicBezTo>
                  <a:pt x="2235232" y="4974"/>
                  <a:pt x="2263363" y="15619"/>
                  <a:pt x="2282343" y="21945"/>
                </a:cubicBezTo>
                <a:cubicBezTo>
                  <a:pt x="2284781" y="14630"/>
                  <a:pt x="2281947" y="0"/>
                  <a:pt x="2289658" y="0"/>
                </a:cubicBezTo>
                <a:cubicBezTo>
                  <a:pt x="2297369" y="0"/>
                  <a:pt x="2295883" y="14312"/>
                  <a:pt x="2296973" y="21945"/>
                </a:cubicBezTo>
                <a:cubicBezTo>
                  <a:pt x="2300782" y="48607"/>
                  <a:pt x="2300479" y="75750"/>
                  <a:pt x="2304288" y="102412"/>
                </a:cubicBezTo>
                <a:cubicBezTo>
                  <a:pt x="2307018" y="121525"/>
                  <a:pt x="2322154" y="147383"/>
                  <a:pt x="2340864" y="153619"/>
                </a:cubicBezTo>
                <a:lnTo>
                  <a:pt x="2362810" y="160934"/>
                </a:lnTo>
                <a:cubicBezTo>
                  <a:pt x="2367980" y="168689"/>
                  <a:pt x="2381645" y="192297"/>
                  <a:pt x="2392071" y="197510"/>
                </a:cubicBezTo>
                <a:cubicBezTo>
                  <a:pt x="2405865" y="204407"/>
                  <a:pt x="2421332" y="207263"/>
                  <a:pt x="2435962" y="212140"/>
                </a:cubicBezTo>
                <a:lnTo>
                  <a:pt x="2457907" y="219456"/>
                </a:lnTo>
                <a:cubicBezTo>
                  <a:pt x="2494982" y="256529"/>
                  <a:pt x="2446999" y="212910"/>
                  <a:pt x="2494483" y="241401"/>
                </a:cubicBezTo>
                <a:cubicBezTo>
                  <a:pt x="2508070" y="249554"/>
                  <a:pt x="2514542" y="266475"/>
                  <a:pt x="2523744" y="277977"/>
                </a:cubicBezTo>
                <a:cubicBezTo>
                  <a:pt x="2528053" y="283363"/>
                  <a:pt x="2533498" y="287731"/>
                  <a:pt x="2538375" y="292608"/>
                </a:cubicBezTo>
                <a:cubicBezTo>
                  <a:pt x="2543252" y="307238"/>
                  <a:pt x="2549265" y="321538"/>
                  <a:pt x="2553005" y="336499"/>
                </a:cubicBezTo>
                <a:cubicBezTo>
                  <a:pt x="2555443" y="346253"/>
                  <a:pt x="2557431" y="356130"/>
                  <a:pt x="2560320" y="365760"/>
                </a:cubicBezTo>
                <a:cubicBezTo>
                  <a:pt x="2564751" y="380531"/>
                  <a:pt x="2570074" y="395021"/>
                  <a:pt x="2574951" y="409651"/>
                </a:cubicBezTo>
                <a:cubicBezTo>
                  <a:pt x="2577389" y="416966"/>
                  <a:pt x="2576814" y="426144"/>
                  <a:pt x="2582266" y="431596"/>
                </a:cubicBezTo>
                <a:lnTo>
                  <a:pt x="2596896" y="446227"/>
                </a:lnTo>
                <a:cubicBezTo>
                  <a:pt x="2602700" y="475249"/>
                  <a:pt x="2610016" y="514844"/>
                  <a:pt x="2618842" y="541324"/>
                </a:cubicBezTo>
                <a:cubicBezTo>
                  <a:pt x="2623719" y="555955"/>
                  <a:pt x="2622567" y="574311"/>
                  <a:pt x="2633472" y="585216"/>
                </a:cubicBezTo>
                <a:cubicBezTo>
                  <a:pt x="2668804" y="620546"/>
                  <a:pt x="2623901" y="577558"/>
                  <a:pt x="2670048" y="614476"/>
                </a:cubicBezTo>
                <a:cubicBezTo>
                  <a:pt x="2675434" y="618785"/>
                  <a:pt x="2679802" y="624230"/>
                  <a:pt x="2684679" y="629107"/>
                </a:cubicBezTo>
                <a:cubicBezTo>
                  <a:pt x="2686046" y="634574"/>
                  <a:pt x="2694811" y="672816"/>
                  <a:pt x="2699309" y="680313"/>
                </a:cubicBezTo>
                <a:cubicBezTo>
                  <a:pt x="2702857" y="686227"/>
                  <a:pt x="2709062" y="690067"/>
                  <a:pt x="2713939" y="694944"/>
                </a:cubicBezTo>
                <a:cubicBezTo>
                  <a:pt x="2716378" y="704697"/>
                  <a:pt x="2718493" y="714537"/>
                  <a:pt x="2721255" y="724204"/>
                </a:cubicBezTo>
                <a:cubicBezTo>
                  <a:pt x="2729997" y="754800"/>
                  <a:pt x="2749428" y="784869"/>
                  <a:pt x="2721255" y="819302"/>
                </a:cubicBezTo>
                <a:cubicBezTo>
                  <a:pt x="2708806" y="834517"/>
                  <a:pt x="2682240" y="824179"/>
                  <a:pt x="2662733" y="826617"/>
                </a:cubicBezTo>
                <a:cubicBezTo>
                  <a:pt x="2655418" y="829055"/>
                  <a:pt x="2647399" y="829965"/>
                  <a:pt x="2640787" y="833932"/>
                </a:cubicBezTo>
                <a:cubicBezTo>
                  <a:pt x="2634873" y="837480"/>
                  <a:pt x="2632326" y="845479"/>
                  <a:pt x="2626157" y="848563"/>
                </a:cubicBezTo>
                <a:cubicBezTo>
                  <a:pt x="2612363" y="855460"/>
                  <a:pt x="2596896" y="858316"/>
                  <a:pt x="2582266" y="863193"/>
                </a:cubicBezTo>
                <a:lnTo>
                  <a:pt x="2560320" y="870508"/>
                </a:lnTo>
                <a:lnTo>
                  <a:pt x="2538375" y="877824"/>
                </a:lnTo>
                <a:cubicBezTo>
                  <a:pt x="2495582" y="920617"/>
                  <a:pt x="2516145" y="904836"/>
                  <a:pt x="2479853" y="929030"/>
                </a:cubicBezTo>
                <a:cubicBezTo>
                  <a:pt x="2469513" y="980732"/>
                  <a:pt x="2476471" y="953806"/>
                  <a:pt x="2457907" y="1009497"/>
                </a:cubicBezTo>
                <a:lnTo>
                  <a:pt x="2450592" y="1031443"/>
                </a:lnTo>
                <a:lnTo>
                  <a:pt x="2443277" y="1053388"/>
                </a:lnTo>
                <a:cubicBezTo>
                  <a:pt x="2448154" y="1058265"/>
                  <a:pt x="2451993" y="1064471"/>
                  <a:pt x="2457907" y="1068019"/>
                </a:cubicBezTo>
                <a:cubicBezTo>
                  <a:pt x="2464519" y="1071986"/>
                  <a:pt x="2476027" y="1068639"/>
                  <a:pt x="2479853" y="1075334"/>
                </a:cubicBezTo>
                <a:cubicBezTo>
                  <a:pt x="2487212" y="1088212"/>
                  <a:pt x="2473902" y="1112592"/>
                  <a:pt x="2487168" y="1119225"/>
                </a:cubicBezTo>
                <a:cubicBezTo>
                  <a:pt x="2515605" y="1133443"/>
                  <a:pt x="2550567" y="1124102"/>
                  <a:pt x="2582266" y="1126540"/>
                </a:cubicBezTo>
                <a:cubicBezTo>
                  <a:pt x="2633711" y="1143691"/>
                  <a:pt x="2572056" y="1124840"/>
                  <a:pt x="2670048" y="1141171"/>
                </a:cubicBezTo>
                <a:cubicBezTo>
                  <a:pt x="2677654" y="1142439"/>
                  <a:pt x="2684467" y="1146813"/>
                  <a:pt x="2691994" y="1148486"/>
                </a:cubicBezTo>
                <a:cubicBezTo>
                  <a:pt x="2706473" y="1151703"/>
                  <a:pt x="2721255" y="1153363"/>
                  <a:pt x="2735885" y="1155801"/>
                </a:cubicBezTo>
                <a:cubicBezTo>
                  <a:pt x="2737706" y="1155437"/>
                  <a:pt x="2786910" y="1147169"/>
                  <a:pt x="2794407" y="1141171"/>
                </a:cubicBezTo>
                <a:cubicBezTo>
                  <a:pt x="2801272" y="1135679"/>
                  <a:pt x="2802820" y="1125442"/>
                  <a:pt x="2809037" y="1119225"/>
                </a:cubicBezTo>
                <a:cubicBezTo>
                  <a:pt x="2815254" y="1113008"/>
                  <a:pt x="2823668" y="1109472"/>
                  <a:pt x="2830983" y="1104595"/>
                </a:cubicBezTo>
                <a:cubicBezTo>
                  <a:pt x="2838298" y="1109472"/>
                  <a:pt x="2844136" y="1119225"/>
                  <a:pt x="2852928" y="1119225"/>
                </a:cubicBezTo>
                <a:cubicBezTo>
                  <a:pt x="2859825" y="1119225"/>
                  <a:pt x="2862173" y="1108903"/>
                  <a:pt x="2867559" y="1104595"/>
                </a:cubicBezTo>
                <a:cubicBezTo>
                  <a:pt x="2874424" y="1099103"/>
                  <a:pt x="2881083" y="1092490"/>
                  <a:pt x="2889504" y="1089964"/>
                </a:cubicBezTo>
                <a:cubicBezTo>
                  <a:pt x="2905674" y="1085113"/>
                  <a:pt x="3007830" y="1075937"/>
                  <a:pt x="3013863" y="1075334"/>
                </a:cubicBezTo>
                <a:cubicBezTo>
                  <a:pt x="3021178" y="1072896"/>
                  <a:pt x="3029196" y="1071986"/>
                  <a:pt x="3035808" y="1068019"/>
                </a:cubicBezTo>
                <a:cubicBezTo>
                  <a:pt x="3041722" y="1064470"/>
                  <a:pt x="3043595" y="1054243"/>
                  <a:pt x="3050439" y="1053388"/>
                </a:cubicBezTo>
                <a:cubicBezTo>
                  <a:pt x="3065157" y="1051548"/>
                  <a:pt x="3079700" y="1058265"/>
                  <a:pt x="3094330" y="1060704"/>
                </a:cubicBezTo>
                <a:lnTo>
                  <a:pt x="3108960" y="1104595"/>
                </a:lnTo>
                <a:cubicBezTo>
                  <a:pt x="3111398" y="1111910"/>
                  <a:pt x="3108960" y="1124101"/>
                  <a:pt x="3116275" y="1126540"/>
                </a:cubicBezTo>
                <a:lnTo>
                  <a:pt x="3138221" y="1133856"/>
                </a:lnTo>
                <a:cubicBezTo>
                  <a:pt x="3158942" y="1196020"/>
                  <a:pt x="3130043" y="1120226"/>
                  <a:pt x="3160167" y="1170432"/>
                </a:cubicBezTo>
                <a:cubicBezTo>
                  <a:pt x="3188658" y="1217916"/>
                  <a:pt x="3145039" y="1169933"/>
                  <a:pt x="3182112" y="1207008"/>
                </a:cubicBezTo>
                <a:cubicBezTo>
                  <a:pt x="3184550" y="1216761"/>
                  <a:pt x="3186665" y="1226601"/>
                  <a:pt x="3189427" y="1236268"/>
                </a:cubicBezTo>
                <a:cubicBezTo>
                  <a:pt x="3193763" y="1251442"/>
                  <a:pt x="3204601" y="1264986"/>
                  <a:pt x="3189427" y="1280160"/>
                </a:cubicBezTo>
                <a:cubicBezTo>
                  <a:pt x="3183975" y="1285612"/>
                  <a:pt x="3174797" y="1285037"/>
                  <a:pt x="3167482" y="1287475"/>
                </a:cubicBezTo>
                <a:cubicBezTo>
                  <a:pt x="3162605" y="1292352"/>
                  <a:pt x="3156399" y="1296191"/>
                  <a:pt x="3152851" y="1302105"/>
                </a:cubicBezTo>
                <a:cubicBezTo>
                  <a:pt x="3148884" y="1308717"/>
                  <a:pt x="3147654" y="1316637"/>
                  <a:pt x="3145536" y="1324051"/>
                </a:cubicBezTo>
                <a:cubicBezTo>
                  <a:pt x="3127168" y="1388340"/>
                  <a:pt x="3148443" y="1322647"/>
                  <a:pt x="3130906" y="1375257"/>
                </a:cubicBezTo>
                <a:cubicBezTo>
                  <a:pt x="3128468" y="1389887"/>
                  <a:pt x="3126809" y="1404669"/>
                  <a:pt x="3123591" y="1419148"/>
                </a:cubicBezTo>
                <a:cubicBezTo>
                  <a:pt x="3121918" y="1426675"/>
                  <a:pt x="3123836" y="1439582"/>
                  <a:pt x="3116275" y="1441094"/>
                </a:cubicBezTo>
                <a:cubicBezTo>
                  <a:pt x="3094623" y="1445424"/>
                  <a:pt x="3072384" y="1436217"/>
                  <a:pt x="3050439" y="1433779"/>
                </a:cubicBezTo>
                <a:cubicBezTo>
                  <a:pt x="3043124" y="1431341"/>
                  <a:pt x="3035105" y="1430431"/>
                  <a:pt x="3028493" y="1426464"/>
                </a:cubicBezTo>
                <a:cubicBezTo>
                  <a:pt x="3022579" y="1422916"/>
                  <a:pt x="3020742" y="1412324"/>
                  <a:pt x="3013863" y="1411833"/>
                </a:cubicBezTo>
                <a:cubicBezTo>
                  <a:pt x="2984575" y="1409741"/>
                  <a:pt x="2955341" y="1416710"/>
                  <a:pt x="2926080" y="1419148"/>
                </a:cubicBezTo>
                <a:cubicBezTo>
                  <a:pt x="2918765" y="1421587"/>
                  <a:pt x="2909587" y="1421012"/>
                  <a:pt x="2904135" y="1426464"/>
                </a:cubicBezTo>
                <a:cubicBezTo>
                  <a:pt x="2898683" y="1431916"/>
                  <a:pt x="2900786" y="1441797"/>
                  <a:pt x="2896819" y="1448409"/>
                </a:cubicBezTo>
                <a:cubicBezTo>
                  <a:pt x="2893271" y="1454323"/>
                  <a:pt x="2887066" y="1458163"/>
                  <a:pt x="2882189" y="1463040"/>
                </a:cubicBezTo>
                <a:cubicBezTo>
                  <a:pt x="2879751" y="1470355"/>
                  <a:pt x="2880326" y="1479533"/>
                  <a:pt x="2874874" y="1484985"/>
                </a:cubicBezTo>
                <a:cubicBezTo>
                  <a:pt x="2869421" y="1490437"/>
                  <a:pt x="2857410" y="1486025"/>
                  <a:pt x="2852928" y="1492300"/>
                </a:cubicBezTo>
                <a:cubicBezTo>
                  <a:pt x="2843964" y="1504849"/>
                  <a:pt x="2849203" y="1525287"/>
                  <a:pt x="2838298" y="1536192"/>
                </a:cubicBezTo>
                <a:lnTo>
                  <a:pt x="2823667" y="1550822"/>
                </a:lnTo>
                <a:cubicBezTo>
                  <a:pt x="2809037" y="1548384"/>
                  <a:pt x="2789543" y="1554669"/>
                  <a:pt x="2779776" y="1543507"/>
                </a:cubicBezTo>
                <a:cubicBezTo>
                  <a:pt x="2710554" y="1464395"/>
                  <a:pt x="2816016" y="1506818"/>
                  <a:pt x="2750515" y="1484985"/>
                </a:cubicBezTo>
                <a:cubicBezTo>
                  <a:pt x="2745348" y="1477234"/>
                  <a:pt x="2731677" y="1453620"/>
                  <a:pt x="2721255" y="1448409"/>
                </a:cubicBezTo>
                <a:cubicBezTo>
                  <a:pt x="2707461" y="1441512"/>
                  <a:pt x="2677363" y="1433779"/>
                  <a:pt x="2677363" y="1433779"/>
                </a:cubicBezTo>
                <a:cubicBezTo>
                  <a:pt x="2642033" y="1398447"/>
                  <a:pt x="2685021" y="1443350"/>
                  <a:pt x="2648103" y="1397203"/>
                </a:cubicBezTo>
                <a:cubicBezTo>
                  <a:pt x="2643794" y="1391817"/>
                  <a:pt x="2638349" y="1387449"/>
                  <a:pt x="2633472" y="1382572"/>
                </a:cubicBezTo>
                <a:cubicBezTo>
                  <a:pt x="2599334" y="1385011"/>
                  <a:pt x="2564763" y="1383940"/>
                  <a:pt x="2531059" y="1389888"/>
                </a:cubicBezTo>
                <a:cubicBezTo>
                  <a:pt x="2522401" y="1391416"/>
                  <a:pt x="2517875" y="1403788"/>
                  <a:pt x="2509114" y="1404518"/>
                </a:cubicBezTo>
                <a:cubicBezTo>
                  <a:pt x="2487110" y="1406352"/>
                  <a:pt x="2465223" y="1399641"/>
                  <a:pt x="2443277" y="1397203"/>
                </a:cubicBezTo>
                <a:cubicBezTo>
                  <a:pt x="2438400" y="1382573"/>
                  <a:pt x="2431672" y="1368434"/>
                  <a:pt x="2428647" y="1353312"/>
                </a:cubicBezTo>
                <a:cubicBezTo>
                  <a:pt x="2426208" y="1341120"/>
                  <a:pt x="2426229" y="1328164"/>
                  <a:pt x="2421331" y="1316736"/>
                </a:cubicBezTo>
                <a:cubicBezTo>
                  <a:pt x="2418614" y="1310397"/>
                  <a:pt x="2411009" y="1307491"/>
                  <a:pt x="2406701" y="1302105"/>
                </a:cubicBezTo>
                <a:cubicBezTo>
                  <a:pt x="2401209" y="1295240"/>
                  <a:pt x="2396003" y="1288023"/>
                  <a:pt x="2392071" y="1280160"/>
                </a:cubicBezTo>
                <a:cubicBezTo>
                  <a:pt x="2374404" y="1244826"/>
                  <a:pt x="2399803" y="1268246"/>
                  <a:pt x="2362810" y="1243584"/>
                </a:cubicBezTo>
                <a:cubicBezTo>
                  <a:pt x="2357804" y="1228566"/>
                  <a:pt x="2356932" y="1215042"/>
                  <a:pt x="2340864" y="1207008"/>
                </a:cubicBezTo>
                <a:cubicBezTo>
                  <a:pt x="2327070" y="1200111"/>
                  <a:pt x="2296973" y="1192377"/>
                  <a:pt x="2296973" y="1192377"/>
                </a:cubicBezTo>
                <a:cubicBezTo>
                  <a:pt x="2292096" y="1197254"/>
                  <a:pt x="2288997" y="1205193"/>
                  <a:pt x="2282343" y="1207008"/>
                </a:cubicBezTo>
                <a:cubicBezTo>
                  <a:pt x="2227448" y="1221980"/>
                  <a:pt x="2140359" y="1209844"/>
                  <a:pt x="2092147" y="1207008"/>
                </a:cubicBezTo>
                <a:cubicBezTo>
                  <a:pt x="2058610" y="1156700"/>
                  <a:pt x="2079568" y="1168676"/>
                  <a:pt x="2040941" y="1155801"/>
                </a:cubicBezTo>
                <a:cubicBezTo>
                  <a:pt x="1997050" y="1160678"/>
                  <a:pt x="1951379" y="1157134"/>
                  <a:pt x="1909267" y="1170432"/>
                </a:cubicBezTo>
                <a:cubicBezTo>
                  <a:pt x="1899680" y="1173459"/>
                  <a:pt x="1904714" y="1190025"/>
                  <a:pt x="1901952" y="1199692"/>
                </a:cubicBezTo>
                <a:cubicBezTo>
                  <a:pt x="1893738" y="1228440"/>
                  <a:pt x="1900413" y="1219713"/>
                  <a:pt x="1872691" y="1228953"/>
                </a:cubicBezTo>
                <a:cubicBezTo>
                  <a:pt x="1867814" y="1238707"/>
                  <a:pt x="1861890" y="1248003"/>
                  <a:pt x="1858061" y="1258214"/>
                </a:cubicBezTo>
                <a:cubicBezTo>
                  <a:pt x="1854531" y="1267628"/>
                  <a:pt x="1855242" y="1278483"/>
                  <a:pt x="1850746" y="1287475"/>
                </a:cubicBezTo>
                <a:cubicBezTo>
                  <a:pt x="1847662" y="1293644"/>
                  <a:pt x="1840992" y="1297228"/>
                  <a:pt x="1836115" y="1302105"/>
                </a:cubicBezTo>
                <a:cubicBezTo>
                  <a:pt x="1819304" y="1352539"/>
                  <a:pt x="1832389" y="1335091"/>
                  <a:pt x="1806855" y="1360627"/>
                </a:cubicBezTo>
                <a:lnTo>
                  <a:pt x="1792224" y="1404518"/>
                </a:lnTo>
                <a:cubicBezTo>
                  <a:pt x="1789786" y="1411833"/>
                  <a:pt x="1791325" y="1422187"/>
                  <a:pt x="1784909" y="1426464"/>
                </a:cubicBezTo>
                <a:lnTo>
                  <a:pt x="1762963" y="1441094"/>
                </a:lnTo>
                <a:cubicBezTo>
                  <a:pt x="1760525" y="1448409"/>
                  <a:pt x="1760465" y="1457019"/>
                  <a:pt x="1755648" y="1463040"/>
                </a:cubicBezTo>
                <a:cubicBezTo>
                  <a:pt x="1750156" y="1469905"/>
                  <a:pt x="1738363" y="1470215"/>
                  <a:pt x="1733703" y="1477670"/>
                </a:cubicBezTo>
                <a:cubicBezTo>
                  <a:pt x="1725529" y="1490748"/>
                  <a:pt x="1723949" y="1506931"/>
                  <a:pt x="1719072" y="1521561"/>
                </a:cubicBezTo>
                <a:lnTo>
                  <a:pt x="1711757" y="1543507"/>
                </a:lnTo>
                <a:cubicBezTo>
                  <a:pt x="1714195" y="1550822"/>
                  <a:pt x="1719072" y="1557741"/>
                  <a:pt x="1719072" y="1565452"/>
                </a:cubicBezTo>
                <a:cubicBezTo>
                  <a:pt x="1719072" y="1649508"/>
                  <a:pt x="1702546" y="1589025"/>
                  <a:pt x="1719072" y="1638604"/>
                </a:cubicBezTo>
                <a:cubicBezTo>
                  <a:pt x="1721510" y="1658111"/>
                  <a:pt x="1728167" y="1677548"/>
                  <a:pt x="1726387" y="1697126"/>
                </a:cubicBezTo>
                <a:cubicBezTo>
                  <a:pt x="1725591" y="1705882"/>
                  <a:pt x="1715328" y="1711038"/>
                  <a:pt x="1711757" y="1719072"/>
                </a:cubicBezTo>
                <a:cubicBezTo>
                  <a:pt x="1705494" y="1733165"/>
                  <a:pt x="1702004" y="1748333"/>
                  <a:pt x="1697127" y="1762963"/>
                </a:cubicBezTo>
                <a:lnTo>
                  <a:pt x="1689811" y="1784908"/>
                </a:lnTo>
                <a:lnTo>
                  <a:pt x="1682496" y="1806854"/>
                </a:lnTo>
                <a:cubicBezTo>
                  <a:pt x="1680058" y="1858060"/>
                  <a:pt x="1679438" y="1909386"/>
                  <a:pt x="1675181" y="1960473"/>
                </a:cubicBezTo>
                <a:cubicBezTo>
                  <a:pt x="1674541" y="1968157"/>
                  <a:pt x="1671833" y="1975807"/>
                  <a:pt x="1667866" y="1982419"/>
                </a:cubicBezTo>
                <a:cubicBezTo>
                  <a:pt x="1664318" y="1988333"/>
                  <a:pt x="1658112" y="1992172"/>
                  <a:pt x="1653235" y="1997049"/>
                </a:cubicBezTo>
                <a:cubicBezTo>
                  <a:pt x="1650797" y="2006803"/>
                  <a:pt x="1647167" y="2016334"/>
                  <a:pt x="1645920" y="2026310"/>
                </a:cubicBezTo>
                <a:cubicBezTo>
                  <a:pt x="1631600" y="2140870"/>
                  <a:pt x="1649561" y="2081222"/>
                  <a:pt x="1631290" y="2136038"/>
                </a:cubicBezTo>
                <a:cubicBezTo>
                  <a:pt x="1636167" y="2150668"/>
                  <a:pt x="1645186" y="2164525"/>
                  <a:pt x="1645920" y="2179929"/>
                </a:cubicBezTo>
                <a:cubicBezTo>
                  <a:pt x="1653602" y="2341250"/>
                  <a:pt x="1637022" y="2284915"/>
                  <a:pt x="1660551" y="2355494"/>
                </a:cubicBezTo>
                <a:cubicBezTo>
                  <a:pt x="1658112" y="2379878"/>
                  <a:pt x="1656961" y="2404425"/>
                  <a:pt x="1653235" y="2428646"/>
                </a:cubicBezTo>
                <a:cubicBezTo>
                  <a:pt x="1652062" y="2436267"/>
                  <a:pt x="1647593" y="2443065"/>
                  <a:pt x="1645920" y="2450592"/>
                </a:cubicBezTo>
                <a:cubicBezTo>
                  <a:pt x="1642703" y="2465071"/>
                  <a:pt x="1640565" y="2479781"/>
                  <a:pt x="1638605" y="2494483"/>
                </a:cubicBezTo>
                <a:cubicBezTo>
                  <a:pt x="1626581" y="2584667"/>
                  <a:pt x="1640372" y="2533073"/>
                  <a:pt x="1616659" y="2604211"/>
                </a:cubicBezTo>
                <a:lnTo>
                  <a:pt x="1594714" y="2670048"/>
                </a:lnTo>
                <a:cubicBezTo>
                  <a:pt x="1592276" y="2677363"/>
                  <a:pt x="1594714" y="2689555"/>
                  <a:pt x="1587399" y="2691993"/>
                </a:cubicBezTo>
                <a:lnTo>
                  <a:pt x="1565453" y="2699308"/>
                </a:lnTo>
                <a:cubicBezTo>
                  <a:pt x="1553261" y="2696870"/>
                  <a:pt x="1535774" y="2702338"/>
                  <a:pt x="1528877" y="2691993"/>
                </a:cubicBezTo>
                <a:cubicBezTo>
                  <a:pt x="1517972" y="2675636"/>
                  <a:pt x="1525079" y="2652814"/>
                  <a:pt x="1521562" y="2633472"/>
                </a:cubicBezTo>
                <a:cubicBezTo>
                  <a:pt x="1520183" y="2625885"/>
                  <a:pt x="1516685" y="2618841"/>
                  <a:pt x="1514247" y="2611526"/>
                </a:cubicBezTo>
                <a:cubicBezTo>
                  <a:pt x="1506932" y="2616403"/>
                  <a:pt x="1501093" y="2626156"/>
                  <a:pt x="1492301" y="2626156"/>
                </a:cubicBezTo>
                <a:cubicBezTo>
                  <a:pt x="1483509" y="2626156"/>
                  <a:pt x="1475015" y="2618981"/>
                  <a:pt x="1470355" y="2611526"/>
                </a:cubicBezTo>
                <a:cubicBezTo>
                  <a:pt x="1462181" y="2598448"/>
                  <a:pt x="1460602" y="2582265"/>
                  <a:pt x="1455725" y="2567635"/>
                </a:cubicBezTo>
                <a:cubicBezTo>
                  <a:pt x="1453287" y="2560320"/>
                  <a:pt x="1453863" y="2551141"/>
                  <a:pt x="1448410" y="2545689"/>
                </a:cubicBezTo>
                <a:lnTo>
                  <a:pt x="1433779" y="2531059"/>
                </a:lnTo>
                <a:cubicBezTo>
                  <a:pt x="1409192" y="2457296"/>
                  <a:pt x="1446708" y="2571718"/>
                  <a:pt x="1419149" y="2479852"/>
                </a:cubicBezTo>
                <a:cubicBezTo>
                  <a:pt x="1414718" y="2465081"/>
                  <a:pt x="1409396" y="2450591"/>
                  <a:pt x="1404519" y="2435961"/>
                </a:cubicBezTo>
                <a:lnTo>
                  <a:pt x="1397203" y="2414016"/>
                </a:lnTo>
                <a:cubicBezTo>
                  <a:pt x="1394764" y="2406701"/>
                  <a:pt x="1394165" y="2398486"/>
                  <a:pt x="1389888" y="2392070"/>
                </a:cubicBezTo>
                <a:cubicBezTo>
                  <a:pt x="1385011" y="2384755"/>
                  <a:pt x="1378829" y="2378158"/>
                  <a:pt x="1375258" y="2370124"/>
                </a:cubicBezTo>
                <a:cubicBezTo>
                  <a:pt x="1368995" y="2356031"/>
                  <a:pt x="1360627" y="2326233"/>
                  <a:pt x="1360627" y="2326233"/>
                </a:cubicBezTo>
                <a:cubicBezTo>
                  <a:pt x="1355475" y="2290170"/>
                  <a:pt x="1355403" y="2277121"/>
                  <a:pt x="1345997" y="2245766"/>
                </a:cubicBezTo>
                <a:cubicBezTo>
                  <a:pt x="1341566" y="2230995"/>
                  <a:pt x="1336244" y="2216505"/>
                  <a:pt x="1331367" y="2201875"/>
                </a:cubicBezTo>
                <a:lnTo>
                  <a:pt x="1324051" y="2179929"/>
                </a:lnTo>
                <a:cubicBezTo>
                  <a:pt x="1305898" y="2052853"/>
                  <a:pt x="1329152" y="2226509"/>
                  <a:pt x="1309421" y="1989734"/>
                </a:cubicBezTo>
                <a:cubicBezTo>
                  <a:pt x="1305890" y="1947362"/>
                  <a:pt x="1310617" y="1955995"/>
                  <a:pt x="1280160" y="1945843"/>
                </a:cubicBezTo>
                <a:cubicBezTo>
                  <a:pt x="1277722" y="1938528"/>
                  <a:pt x="1275882" y="1930985"/>
                  <a:pt x="1272845" y="1923897"/>
                </a:cubicBezTo>
                <a:cubicBezTo>
                  <a:pt x="1261707" y="1897907"/>
                  <a:pt x="1258279" y="1894732"/>
                  <a:pt x="1243584" y="1872691"/>
                </a:cubicBezTo>
                <a:cubicBezTo>
                  <a:pt x="1235858" y="1849512"/>
                  <a:pt x="1237845" y="1849058"/>
                  <a:pt x="1221639" y="1828800"/>
                </a:cubicBezTo>
                <a:cubicBezTo>
                  <a:pt x="1217330" y="1823414"/>
                  <a:pt x="1211317" y="1819555"/>
                  <a:pt x="1207008" y="1814169"/>
                </a:cubicBezTo>
                <a:cubicBezTo>
                  <a:pt x="1201516" y="1807304"/>
                  <a:pt x="1197870" y="1799089"/>
                  <a:pt x="1192378" y="1792224"/>
                </a:cubicBezTo>
                <a:cubicBezTo>
                  <a:pt x="1176677" y="1772598"/>
                  <a:pt x="1176926" y="1779862"/>
                  <a:pt x="1155802" y="1762963"/>
                </a:cubicBezTo>
                <a:cubicBezTo>
                  <a:pt x="1150416" y="1758654"/>
                  <a:pt x="1146557" y="1752641"/>
                  <a:pt x="1141171" y="1748332"/>
                </a:cubicBezTo>
                <a:cubicBezTo>
                  <a:pt x="1134306" y="1742840"/>
                  <a:pt x="1126091" y="1739194"/>
                  <a:pt x="1119226" y="1733702"/>
                </a:cubicBezTo>
                <a:cubicBezTo>
                  <a:pt x="1113840" y="1729394"/>
                  <a:pt x="1110764" y="1722156"/>
                  <a:pt x="1104595" y="1719072"/>
                </a:cubicBezTo>
                <a:cubicBezTo>
                  <a:pt x="1090801" y="1712175"/>
                  <a:pt x="1060704" y="1704441"/>
                  <a:pt x="1060704" y="1704441"/>
                </a:cubicBezTo>
                <a:cubicBezTo>
                  <a:pt x="1018145" y="1676068"/>
                  <a:pt x="1026409" y="1675060"/>
                  <a:pt x="943661" y="1697126"/>
                </a:cubicBezTo>
                <a:cubicBezTo>
                  <a:pt x="935166" y="1699391"/>
                  <a:pt x="935896" y="1713580"/>
                  <a:pt x="929031" y="1719072"/>
                </a:cubicBezTo>
                <a:cubicBezTo>
                  <a:pt x="921534" y="1725070"/>
                  <a:pt x="872330" y="1733338"/>
                  <a:pt x="870509" y="1733702"/>
                </a:cubicBezTo>
                <a:cubicBezTo>
                  <a:pt x="853440" y="1731264"/>
                  <a:pt x="832913" y="1736972"/>
                  <a:pt x="819303" y="1726387"/>
                </a:cubicBezTo>
                <a:cubicBezTo>
                  <a:pt x="807130" y="1716919"/>
                  <a:pt x="815576" y="1693401"/>
                  <a:pt x="804672" y="1682496"/>
                </a:cubicBezTo>
                <a:lnTo>
                  <a:pt x="790042" y="1667865"/>
                </a:lnTo>
                <a:cubicBezTo>
                  <a:pt x="775174" y="1623262"/>
                  <a:pt x="785211" y="1658481"/>
                  <a:pt x="775411" y="1580083"/>
                </a:cubicBezTo>
                <a:cubicBezTo>
                  <a:pt x="773272" y="1562974"/>
                  <a:pt x="773050" y="1545391"/>
                  <a:pt x="768096" y="1528876"/>
                </a:cubicBezTo>
                <a:cubicBezTo>
                  <a:pt x="765570" y="1520455"/>
                  <a:pt x="758343" y="1514246"/>
                  <a:pt x="753466" y="1506931"/>
                </a:cubicBezTo>
                <a:cubicBezTo>
                  <a:pt x="750004" y="1496543"/>
                  <a:pt x="742866" y="1468713"/>
                  <a:pt x="731520" y="1463040"/>
                </a:cubicBezTo>
                <a:cubicBezTo>
                  <a:pt x="718254" y="1456407"/>
                  <a:pt x="702018" y="1459321"/>
                  <a:pt x="687629" y="1455724"/>
                </a:cubicBezTo>
                <a:cubicBezTo>
                  <a:pt x="672668" y="1451984"/>
                  <a:pt x="658860" y="1444118"/>
                  <a:pt x="643738" y="1441094"/>
                </a:cubicBezTo>
                <a:cubicBezTo>
                  <a:pt x="631546" y="1438656"/>
                  <a:pt x="619157" y="1437051"/>
                  <a:pt x="607162" y="1433779"/>
                </a:cubicBezTo>
                <a:cubicBezTo>
                  <a:pt x="592284" y="1429721"/>
                  <a:pt x="563271" y="1419148"/>
                  <a:pt x="563271" y="1419148"/>
                </a:cubicBezTo>
                <a:cubicBezTo>
                  <a:pt x="523410" y="1422470"/>
                  <a:pt x="444328" y="1434418"/>
                  <a:pt x="402336" y="1419148"/>
                </a:cubicBezTo>
                <a:cubicBezTo>
                  <a:pt x="395090" y="1416513"/>
                  <a:pt x="397459" y="1404518"/>
                  <a:pt x="395021" y="1397203"/>
                </a:cubicBezTo>
                <a:cubicBezTo>
                  <a:pt x="397459" y="1363065"/>
                  <a:pt x="396029" y="1328428"/>
                  <a:pt x="402336" y="1294790"/>
                </a:cubicBezTo>
                <a:cubicBezTo>
                  <a:pt x="403607" y="1288011"/>
                  <a:pt x="413419" y="1286074"/>
                  <a:pt x="416967" y="1280160"/>
                </a:cubicBezTo>
                <a:cubicBezTo>
                  <a:pt x="420934" y="1273548"/>
                  <a:pt x="421844" y="1265529"/>
                  <a:pt x="424282" y="1258214"/>
                </a:cubicBezTo>
                <a:cubicBezTo>
                  <a:pt x="403560" y="1196044"/>
                  <a:pt x="432461" y="1271845"/>
                  <a:pt x="402336" y="1221638"/>
                </a:cubicBezTo>
                <a:cubicBezTo>
                  <a:pt x="398369" y="1215026"/>
                  <a:pt x="400474" y="1205145"/>
                  <a:pt x="395021" y="1199692"/>
                </a:cubicBezTo>
                <a:cubicBezTo>
                  <a:pt x="389568" y="1194239"/>
                  <a:pt x="380390" y="1194815"/>
                  <a:pt x="373075" y="1192377"/>
                </a:cubicBezTo>
                <a:cubicBezTo>
                  <a:pt x="327810" y="1124480"/>
                  <a:pt x="406822" y="1250433"/>
                  <a:pt x="351130" y="1097280"/>
                </a:cubicBezTo>
                <a:cubicBezTo>
                  <a:pt x="348495" y="1090033"/>
                  <a:pt x="336598" y="1092082"/>
                  <a:pt x="329184" y="1089964"/>
                </a:cubicBezTo>
                <a:cubicBezTo>
                  <a:pt x="319517" y="1087202"/>
                  <a:pt x="309677" y="1085087"/>
                  <a:pt x="299923" y="1082649"/>
                </a:cubicBezTo>
                <a:cubicBezTo>
                  <a:pt x="308046" y="1017674"/>
                  <a:pt x="313820" y="1003148"/>
                  <a:pt x="299923" y="929030"/>
                </a:cubicBezTo>
                <a:cubicBezTo>
                  <a:pt x="298303" y="920389"/>
                  <a:pt x="289225" y="914948"/>
                  <a:pt x="285293" y="907084"/>
                </a:cubicBezTo>
                <a:cubicBezTo>
                  <a:pt x="281845" y="900187"/>
                  <a:pt x="280416" y="892454"/>
                  <a:pt x="277978" y="885139"/>
                </a:cubicBezTo>
                <a:cubicBezTo>
                  <a:pt x="280416" y="846125"/>
                  <a:pt x="280012" y="806828"/>
                  <a:pt x="285293" y="768096"/>
                </a:cubicBezTo>
                <a:cubicBezTo>
                  <a:pt x="287377" y="752815"/>
                  <a:pt x="289018" y="735109"/>
                  <a:pt x="299923" y="724204"/>
                </a:cubicBezTo>
                <a:lnTo>
                  <a:pt x="314554" y="709574"/>
                </a:lnTo>
                <a:cubicBezTo>
                  <a:pt x="312116" y="653491"/>
                  <a:pt x="311545" y="597295"/>
                  <a:pt x="307239" y="541324"/>
                </a:cubicBezTo>
                <a:cubicBezTo>
                  <a:pt x="306648" y="533636"/>
                  <a:pt x="303890" y="525991"/>
                  <a:pt x="299923" y="519379"/>
                </a:cubicBezTo>
                <a:cubicBezTo>
                  <a:pt x="296375" y="513465"/>
                  <a:pt x="290170" y="509625"/>
                  <a:pt x="285293" y="504748"/>
                </a:cubicBezTo>
                <a:cubicBezTo>
                  <a:pt x="263347" y="507187"/>
                  <a:pt x="239957" y="503863"/>
                  <a:pt x="219456" y="512064"/>
                </a:cubicBezTo>
                <a:cubicBezTo>
                  <a:pt x="212297" y="514928"/>
                  <a:pt x="218415" y="529527"/>
                  <a:pt x="212141" y="534009"/>
                </a:cubicBezTo>
                <a:cubicBezTo>
                  <a:pt x="199592" y="542973"/>
                  <a:pt x="168250" y="548640"/>
                  <a:pt x="168250" y="548640"/>
                </a:cubicBezTo>
                <a:cubicBezTo>
                  <a:pt x="83113" y="537997"/>
                  <a:pt x="43892" y="559613"/>
                  <a:pt x="21946" y="548640"/>
                </a:cubicBezTo>
                <a:close/>
              </a:path>
            </a:pathLst>
          </a:cu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ectangle 8">
            <a:extLst>
              <a:ext uri="{FF2B5EF4-FFF2-40B4-BE49-F238E27FC236}">
                <a16:creationId xmlns:a16="http://schemas.microsoft.com/office/drawing/2014/main" id="{03A4CC46-4A15-46CA-9BE7-289F3CE58694}"/>
              </a:ext>
            </a:extLst>
          </p:cNvPr>
          <p:cNvSpPr/>
          <p:nvPr/>
        </p:nvSpPr>
        <p:spPr>
          <a:xfrm>
            <a:off x="3276600" y="0"/>
            <a:ext cx="2133600" cy="1676400"/>
          </a:xfrm>
          <a:prstGeom prst="rect">
            <a:avLst/>
          </a:prstGeom>
          <a:solidFill>
            <a:srgbClr val="F0F5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TextBox 1">
            <a:extLst>
              <a:ext uri="{FF2B5EF4-FFF2-40B4-BE49-F238E27FC236}">
                <a16:creationId xmlns:a16="http://schemas.microsoft.com/office/drawing/2014/main" id="{8D0D85AA-16B5-4896-98D4-F40D46E3EBB1}"/>
              </a:ext>
            </a:extLst>
          </p:cNvPr>
          <p:cNvSpPr txBox="1">
            <a:spLocks noChangeArrowheads="1"/>
          </p:cNvSpPr>
          <p:nvPr/>
        </p:nvSpPr>
        <p:spPr bwMode="auto">
          <a:xfrm>
            <a:off x="3276600" y="0"/>
            <a:ext cx="1981200" cy="1631950"/>
          </a:xfrm>
          <a:prstGeom prst="rect">
            <a:avLst/>
          </a:prstGeom>
          <a:solidFill>
            <a:srgbClr val="F0F5FA">
              <a:alpha val="0"/>
            </a:srgbClr>
          </a:solidFill>
          <a:ln w="9525">
            <a:noFill/>
            <a:miter lim="800000"/>
            <a:headEnd/>
            <a:tailEnd/>
          </a:ln>
        </p:spPr>
        <p:txBody>
          <a:bodyPr>
            <a:spAutoFit/>
          </a:bodyPr>
          <a:lstStyle/>
          <a:p>
            <a:pPr algn="ctr" rtl="1" eaLnBrk="1" hangingPunct="1">
              <a:defRPr/>
            </a:pPr>
            <a:r>
              <a:rPr lang="he-IL" sz="2000" b="1" dirty="0">
                <a:solidFill>
                  <a:schemeClr val="tx2">
                    <a:lumMod val="75000"/>
                  </a:schemeClr>
                </a:solidFill>
                <a:latin typeface="Calibri" pitchFamily="34" charset="0"/>
                <a:cs typeface="Arial" charset="0"/>
              </a:rPr>
              <a:t>התפשטות השלטון החשמונאי בימיו של יוחנן הורקנוס הראשון</a:t>
            </a:r>
            <a:endParaRPr lang="en-US" sz="2000" b="1" dirty="0">
              <a:solidFill>
                <a:schemeClr val="tx2">
                  <a:lumMod val="75000"/>
                </a:schemeClr>
              </a:solidFill>
              <a:latin typeface="Calibri" pitchFamily="34"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0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626" name="Picture 4" descr="http://lib.cet.ac.il/storage/items/9000_9099/0000009090/p_077%5b1%5d.jpg">
            <a:extLst>
              <a:ext uri="{FF2B5EF4-FFF2-40B4-BE49-F238E27FC236}">
                <a16:creationId xmlns:a16="http://schemas.microsoft.com/office/drawing/2014/main" id="{38B71858-176C-45E9-9199-3AF54F3E67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76" y="0"/>
            <a:ext cx="534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a:extLst>
              <a:ext uri="{FF2B5EF4-FFF2-40B4-BE49-F238E27FC236}">
                <a16:creationId xmlns:a16="http://schemas.microsoft.com/office/drawing/2014/main" id="{8B3583A3-9A6B-4BAF-AD28-9D7F608A3D0F}"/>
              </a:ext>
            </a:extLst>
          </p:cNvPr>
          <p:cNvSpPr/>
          <p:nvPr/>
        </p:nvSpPr>
        <p:spPr>
          <a:xfrm>
            <a:off x="5346701" y="2111375"/>
            <a:ext cx="1914525" cy="1690688"/>
          </a:xfrm>
          <a:custGeom>
            <a:avLst/>
            <a:gdLst>
              <a:gd name="connsiteX0" fmla="*/ 1816387 w 1914105"/>
              <a:gd name="connsiteY0" fmla="*/ 1686356 h 1690168"/>
              <a:gd name="connsiteX1" fmla="*/ 1820524 w 1914105"/>
              <a:gd name="connsiteY1" fmla="*/ 1665668 h 1690168"/>
              <a:gd name="connsiteX2" fmla="*/ 1828799 w 1914105"/>
              <a:gd name="connsiteY2" fmla="*/ 1653255 h 1690168"/>
              <a:gd name="connsiteX3" fmla="*/ 1832937 w 1914105"/>
              <a:gd name="connsiteY3" fmla="*/ 1640843 h 1690168"/>
              <a:gd name="connsiteX4" fmla="*/ 1828799 w 1914105"/>
              <a:gd name="connsiteY4" fmla="*/ 1603605 h 1690168"/>
              <a:gd name="connsiteX5" fmla="*/ 1824662 w 1914105"/>
              <a:gd name="connsiteY5" fmla="*/ 1591192 h 1690168"/>
              <a:gd name="connsiteX6" fmla="*/ 1832937 w 1914105"/>
              <a:gd name="connsiteY6" fmla="*/ 1549817 h 1690168"/>
              <a:gd name="connsiteX7" fmla="*/ 1841212 w 1914105"/>
              <a:gd name="connsiteY7" fmla="*/ 1537404 h 1690168"/>
              <a:gd name="connsiteX8" fmla="*/ 1845349 w 1914105"/>
              <a:gd name="connsiteY8" fmla="*/ 1524991 h 1690168"/>
              <a:gd name="connsiteX9" fmla="*/ 1853625 w 1914105"/>
              <a:gd name="connsiteY9" fmla="*/ 1516716 h 1690168"/>
              <a:gd name="connsiteX10" fmla="*/ 1861900 w 1914105"/>
              <a:gd name="connsiteY10" fmla="*/ 1491891 h 1690168"/>
              <a:gd name="connsiteX11" fmla="*/ 1870175 w 1914105"/>
              <a:gd name="connsiteY11" fmla="*/ 1454653 h 1690168"/>
              <a:gd name="connsiteX12" fmla="*/ 1874312 w 1914105"/>
              <a:gd name="connsiteY12" fmla="*/ 1442240 h 1690168"/>
              <a:gd name="connsiteX13" fmla="*/ 1878450 w 1914105"/>
              <a:gd name="connsiteY13" fmla="*/ 1355351 h 1690168"/>
              <a:gd name="connsiteX14" fmla="*/ 1886725 w 1914105"/>
              <a:gd name="connsiteY14" fmla="*/ 1338801 h 1690168"/>
              <a:gd name="connsiteX15" fmla="*/ 1895000 w 1914105"/>
              <a:gd name="connsiteY15" fmla="*/ 1313976 h 1690168"/>
              <a:gd name="connsiteX16" fmla="*/ 1890863 w 1914105"/>
              <a:gd name="connsiteY16" fmla="*/ 1214674 h 1690168"/>
              <a:gd name="connsiteX17" fmla="*/ 1886725 w 1914105"/>
              <a:gd name="connsiteY17" fmla="*/ 1193987 h 1690168"/>
              <a:gd name="connsiteX18" fmla="*/ 1882587 w 1914105"/>
              <a:gd name="connsiteY18" fmla="*/ 1073998 h 1690168"/>
              <a:gd name="connsiteX19" fmla="*/ 1878450 w 1914105"/>
              <a:gd name="connsiteY19" fmla="*/ 1045035 h 1690168"/>
              <a:gd name="connsiteX20" fmla="*/ 1870175 w 1914105"/>
              <a:gd name="connsiteY20" fmla="*/ 1020209 h 1690168"/>
              <a:gd name="connsiteX21" fmla="*/ 1866037 w 1914105"/>
              <a:gd name="connsiteY21" fmla="*/ 949871 h 1690168"/>
              <a:gd name="connsiteX22" fmla="*/ 1857762 w 1914105"/>
              <a:gd name="connsiteY22" fmla="*/ 925046 h 1690168"/>
              <a:gd name="connsiteX23" fmla="*/ 1857762 w 1914105"/>
              <a:gd name="connsiteY23" fmla="*/ 805056 h 1690168"/>
              <a:gd name="connsiteX24" fmla="*/ 1870175 w 1914105"/>
              <a:gd name="connsiteY24" fmla="*/ 796781 h 1690168"/>
              <a:gd name="connsiteX25" fmla="*/ 1857762 w 1914105"/>
              <a:gd name="connsiteY25" fmla="*/ 759543 h 1690168"/>
              <a:gd name="connsiteX26" fmla="*/ 1853625 w 1914105"/>
              <a:gd name="connsiteY26" fmla="*/ 747131 h 1690168"/>
              <a:gd name="connsiteX27" fmla="*/ 1857762 w 1914105"/>
              <a:gd name="connsiteY27" fmla="*/ 726443 h 1690168"/>
              <a:gd name="connsiteX28" fmla="*/ 1866037 w 1914105"/>
              <a:gd name="connsiteY28" fmla="*/ 714030 h 1690168"/>
              <a:gd name="connsiteX29" fmla="*/ 1857762 w 1914105"/>
              <a:gd name="connsiteY29" fmla="*/ 685067 h 1690168"/>
              <a:gd name="connsiteX30" fmla="*/ 1870175 w 1914105"/>
              <a:gd name="connsiteY30" fmla="*/ 660242 h 1690168"/>
              <a:gd name="connsiteX31" fmla="*/ 1878450 w 1914105"/>
              <a:gd name="connsiteY31" fmla="*/ 631279 h 1690168"/>
              <a:gd name="connsiteX32" fmla="*/ 1882587 w 1914105"/>
              <a:gd name="connsiteY32" fmla="*/ 536115 h 1690168"/>
              <a:gd name="connsiteX33" fmla="*/ 1899138 w 1914105"/>
              <a:gd name="connsiteY33" fmla="*/ 531978 h 1690168"/>
              <a:gd name="connsiteX34" fmla="*/ 1903275 w 1914105"/>
              <a:gd name="connsiteY34" fmla="*/ 519565 h 1690168"/>
              <a:gd name="connsiteX35" fmla="*/ 1907413 w 1914105"/>
              <a:gd name="connsiteY35" fmla="*/ 503015 h 1690168"/>
              <a:gd name="connsiteX36" fmla="*/ 1882587 w 1914105"/>
              <a:gd name="connsiteY36" fmla="*/ 482327 h 1690168"/>
              <a:gd name="connsiteX37" fmla="*/ 1878450 w 1914105"/>
              <a:gd name="connsiteY37" fmla="*/ 465777 h 1690168"/>
              <a:gd name="connsiteX38" fmla="*/ 1870175 w 1914105"/>
              <a:gd name="connsiteY38" fmla="*/ 453364 h 1690168"/>
              <a:gd name="connsiteX39" fmla="*/ 1870175 w 1914105"/>
              <a:gd name="connsiteY39" fmla="*/ 378888 h 1690168"/>
              <a:gd name="connsiteX40" fmla="*/ 1878450 w 1914105"/>
              <a:gd name="connsiteY40" fmla="*/ 366475 h 1690168"/>
              <a:gd name="connsiteX41" fmla="*/ 1886725 w 1914105"/>
              <a:gd name="connsiteY41" fmla="*/ 333375 h 1690168"/>
              <a:gd name="connsiteX42" fmla="*/ 1899138 w 1914105"/>
              <a:gd name="connsiteY42" fmla="*/ 308550 h 1690168"/>
              <a:gd name="connsiteX43" fmla="*/ 1895000 w 1914105"/>
              <a:gd name="connsiteY43" fmla="*/ 147185 h 1690168"/>
              <a:gd name="connsiteX44" fmla="*/ 1890863 w 1914105"/>
              <a:gd name="connsiteY44" fmla="*/ 134772 h 1690168"/>
              <a:gd name="connsiteX45" fmla="*/ 1886725 w 1914105"/>
              <a:gd name="connsiteY45" fmla="*/ 64434 h 1690168"/>
              <a:gd name="connsiteX46" fmla="*/ 1878450 w 1914105"/>
              <a:gd name="connsiteY46" fmla="*/ 39608 h 1690168"/>
              <a:gd name="connsiteX47" fmla="*/ 1870175 w 1914105"/>
              <a:gd name="connsiteY47" fmla="*/ 2370 h 1690168"/>
              <a:gd name="connsiteX48" fmla="*/ 1857762 w 1914105"/>
              <a:gd name="connsiteY48" fmla="*/ 114084 h 1690168"/>
              <a:gd name="connsiteX49" fmla="*/ 1849487 w 1914105"/>
              <a:gd name="connsiteY49" fmla="*/ 138910 h 1690168"/>
              <a:gd name="connsiteX50" fmla="*/ 1841212 w 1914105"/>
              <a:gd name="connsiteY50" fmla="*/ 180285 h 1690168"/>
              <a:gd name="connsiteX51" fmla="*/ 1837074 w 1914105"/>
              <a:gd name="connsiteY51" fmla="*/ 205111 h 1690168"/>
              <a:gd name="connsiteX52" fmla="*/ 1828799 w 1914105"/>
              <a:gd name="connsiteY52" fmla="*/ 229936 h 1690168"/>
              <a:gd name="connsiteX53" fmla="*/ 1816387 w 1914105"/>
              <a:gd name="connsiteY53" fmla="*/ 238211 h 1690168"/>
              <a:gd name="connsiteX54" fmla="*/ 1808111 w 1914105"/>
              <a:gd name="connsiteY54" fmla="*/ 246486 h 1690168"/>
              <a:gd name="connsiteX55" fmla="*/ 1775011 w 1914105"/>
              <a:gd name="connsiteY55" fmla="*/ 254761 h 1690168"/>
              <a:gd name="connsiteX56" fmla="*/ 1758461 w 1914105"/>
              <a:gd name="connsiteY56" fmla="*/ 250624 h 1690168"/>
              <a:gd name="connsiteX57" fmla="*/ 1729498 w 1914105"/>
              <a:gd name="connsiteY57" fmla="*/ 238211 h 1690168"/>
              <a:gd name="connsiteX58" fmla="*/ 1717085 w 1914105"/>
              <a:gd name="connsiteY58" fmla="*/ 229936 h 1690168"/>
              <a:gd name="connsiteX59" fmla="*/ 1704673 w 1914105"/>
              <a:gd name="connsiteY59" fmla="*/ 217523 h 1690168"/>
              <a:gd name="connsiteX60" fmla="*/ 1679847 w 1914105"/>
              <a:gd name="connsiteY60" fmla="*/ 209248 h 1690168"/>
              <a:gd name="connsiteX61" fmla="*/ 1675710 w 1914105"/>
              <a:gd name="connsiteY61" fmla="*/ 196836 h 1690168"/>
              <a:gd name="connsiteX62" fmla="*/ 1642609 w 1914105"/>
              <a:gd name="connsiteY62" fmla="*/ 184423 h 1690168"/>
              <a:gd name="connsiteX63" fmla="*/ 1626059 w 1914105"/>
              <a:gd name="connsiteY63" fmla="*/ 172010 h 1690168"/>
              <a:gd name="connsiteX64" fmla="*/ 1613646 w 1914105"/>
              <a:gd name="connsiteY64" fmla="*/ 147185 h 1690168"/>
              <a:gd name="connsiteX65" fmla="*/ 1605371 w 1914105"/>
              <a:gd name="connsiteY65" fmla="*/ 134772 h 1690168"/>
              <a:gd name="connsiteX66" fmla="*/ 1592959 w 1914105"/>
              <a:gd name="connsiteY66" fmla="*/ 114084 h 1690168"/>
              <a:gd name="connsiteX67" fmla="*/ 1572271 w 1914105"/>
              <a:gd name="connsiteY67" fmla="*/ 93397 h 1690168"/>
              <a:gd name="connsiteX68" fmla="*/ 1539170 w 1914105"/>
              <a:gd name="connsiteY68" fmla="*/ 97534 h 1690168"/>
              <a:gd name="connsiteX69" fmla="*/ 1535033 w 1914105"/>
              <a:gd name="connsiteY69" fmla="*/ 130635 h 1690168"/>
              <a:gd name="connsiteX70" fmla="*/ 1522620 w 1914105"/>
              <a:gd name="connsiteY70" fmla="*/ 138910 h 1690168"/>
              <a:gd name="connsiteX71" fmla="*/ 1506070 w 1914105"/>
              <a:gd name="connsiteY71" fmla="*/ 159598 h 1690168"/>
              <a:gd name="connsiteX72" fmla="*/ 1493657 w 1914105"/>
              <a:gd name="connsiteY72" fmla="*/ 167873 h 1690168"/>
              <a:gd name="connsiteX73" fmla="*/ 1472969 w 1914105"/>
              <a:gd name="connsiteY73" fmla="*/ 192698 h 1690168"/>
              <a:gd name="connsiteX74" fmla="*/ 1444007 w 1914105"/>
              <a:gd name="connsiteY74" fmla="*/ 229936 h 1690168"/>
              <a:gd name="connsiteX75" fmla="*/ 1435731 w 1914105"/>
              <a:gd name="connsiteY75" fmla="*/ 254761 h 1690168"/>
              <a:gd name="connsiteX76" fmla="*/ 1427456 w 1914105"/>
              <a:gd name="connsiteY76" fmla="*/ 366475 h 1690168"/>
              <a:gd name="connsiteX77" fmla="*/ 1423319 w 1914105"/>
              <a:gd name="connsiteY77" fmla="*/ 407851 h 1690168"/>
              <a:gd name="connsiteX78" fmla="*/ 1415044 w 1914105"/>
              <a:gd name="connsiteY78" fmla="*/ 440951 h 1690168"/>
              <a:gd name="connsiteX79" fmla="*/ 1381943 w 1914105"/>
              <a:gd name="connsiteY79" fmla="*/ 465777 h 1690168"/>
              <a:gd name="connsiteX80" fmla="*/ 1369530 w 1914105"/>
              <a:gd name="connsiteY80" fmla="*/ 469914 h 1690168"/>
              <a:gd name="connsiteX81" fmla="*/ 1352980 w 1914105"/>
              <a:gd name="connsiteY81" fmla="*/ 482327 h 1690168"/>
              <a:gd name="connsiteX82" fmla="*/ 1332292 w 1914105"/>
              <a:gd name="connsiteY82" fmla="*/ 503015 h 1690168"/>
              <a:gd name="connsiteX83" fmla="*/ 1324017 w 1914105"/>
              <a:gd name="connsiteY83" fmla="*/ 515427 h 1690168"/>
              <a:gd name="connsiteX84" fmla="*/ 1299192 w 1914105"/>
              <a:gd name="connsiteY84" fmla="*/ 523703 h 1690168"/>
              <a:gd name="connsiteX85" fmla="*/ 1282642 w 1914105"/>
              <a:gd name="connsiteY85" fmla="*/ 503015 h 1690168"/>
              <a:gd name="connsiteX86" fmla="*/ 1270229 w 1914105"/>
              <a:gd name="connsiteY86" fmla="*/ 498877 h 1690168"/>
              <a:gd name="connsiteX87" fmla="*/ 1253679 w 1914105"/>
              <a:gd name="connsiteY87" fmla="*/ 494740 h 1690168"/>
              <a:gd name="connsiteX88" fmla="*/ 1241266 w 1914105"/>
              <a:gd name="connsiteY88" fmla="*/ 486465 h 1690168"/>
              <a:gd name="connsiteX89" fmla="*/ 1216441 w 1914105"/>
              <a:gd name="connsiteY89" fmla="*/ 478189 h 1690168"/>
              <a:gd name="connsiteX90" fmla="*/ 1204028 w 1914105"/>
              <a:gd name="connsiteY90" fmla="*/ 474052 h 1690168"/>
              <a:gd name="connsiteX91" fmla="*/ 1170928 w 1914105"/>
              <a:gd name="connsiteY91" fmla="*/ 465777 h 1690168"/>
              <a:gd name="connsiteX92" fmla="*/ 1162653 w 1914105"/>
              <a:gd name="connsiteY92" fmla="*/ 453364 h 1690168"/>
              <a:gd name="connsiteX93" fmla="*/ 1125415 w 1914105"/>
              <a:gd name="connsiteY93" fmla="*/ 465777 h 1690168"/>
              <a:gd name="connsiteX94" fmla="*/ 1117140 w 1914105"/>
              <a:gd name="connsiteY94" fmla="*/ 507152 h 1690168"/>
              <a:gd name="connsiteX95" fmla="*/ 1108864 w 1914105"/>
              <a:gd name="connsiteY95" fmla="*/ 540253 h 1690168"/>
              <a:gd name="connsiteX96" fmla="*/ 1100589 w 1914105"/>
              <a:gd name="connsiteY96" fmla="*/ 639554 h 1690168"/>
              <a:gd name="connsiteX97" fmla="*/ 1096452 w 1914105"/>
              <a:gd name="connsiteY97" fmla="*/ 685067 h 1690168"/>
              <a:gd name="connsiteX98" fmla="*/ 1092314 w 1914105"/>
              <a:gd name="connsiteY98" fmla="*/ 718168 h 1690168"/>
              <a:gd name="connsiteX99" fmla="*/ 1084039 w 1914105"/>
              <a:gd name="connsiteY99" fmla="*/ 742993 h 1690168"/>
              <a:gd name="connsiteX100" fmla="*/ 1079902 w 1914105"/>
              <a:gd name="connsiteY100" fmla="*/ 755406 h 1690168"/>
              <a:gd name="connsiteX101" fmla="*/ 1075764 w 1914105"/>
              <a:gd name="connsiteY101" fmla="*/ 767818 h 1690168"/>
              <a:gd name="connsiteX102" fmla="*/ 1038526 w 1914105"/>
              <a:gd name="connsiteY102" fmla="*/ 784369 h 1690168"/>
              <a:gd name="connsiteX103" fmla="*/ 1009563 w 1914105"/>
              <a:gd name="connsiteY103" fmla="*/ 796781 h 1690168"/>
              <a:gd name="connsiteX104" fmla="*/ 984738 w 1914105"/>
              <a:gd name="connsiteY104" fmla="*/ 805056 h 1690168"/>
              <a:gd name="connsiteX105" fmla="*/ 947500 w 1914105"/>
              <a:gd name="connsiteY105" fmla="*/ 788506 h 1690168"/>
              <a:gd name="connsiteX106" fmla="*/ 910262 w 1914105"/>
              <a:gd name="connsiteY106" fmla="*/ 805056 h 1690168"/>
              <a:gd name="connsiteX107" fmla="*/ 906124 w 1914105"/>
              <a:gd name="connsiteY107" fmla="*/ 817469 h 1690168"/>
              <a:gd name="connsiteX108" fmla="*/ 893711 w 1914105"/>
              <a:gd name="connsiteY108" fmla="*/ 821607 h 1690168"/>
              <a:gd name="connsiteX109" fmla="*/ 864749 w 1914105"/>
              <a:gd name="connsiteY109" fmla="*/ 838157 h 1690168"/>
              <a:gd name="connsiteX110" fmla="*/ 852336 w 1914105"/>
              <a:gd name="connsiteY110" fmla="*/ 842294 h 1690168"/>
              <a:gd name="connsiteX111" fmla="*/ 844061 w 1914105"/>
              <a:gd name="connsiteY111" fmla="*/ 854707 h 1690168"/>
              <a:gd name="connsiteX112" fmla="*/ 815098 w 1914105"/>
              <a:gd name="connsiteY112" fmla="*/ 867120 h 1690168"/>
              <a:gd name="connsiteX113" fmla="*/ 773722 w 1914105"/>
              <a:gd name="connsiteY113" fmla="*/ 871257 h 1690168"/>
              <a:gd name="connsiteX114" fmla="*/ 761310 w 1914105"/>
              <a:gd name="connsiteY114" fmla="*/ 879532 h 1690168"/>
              <a:gd name="connsiteX115" fmla="*/ 748897 w 1914105"/>
              <a:gd name="connsiteY115" fmla="*/ 883670 h 1690168"/>
              <a:gd name="connsiteX116" fmla="*/ 740622 w 1914105"/>
              <a:gd name="connsiteY116" fmla="*/ 896083 h 1690168"/>
              <a:gd name="connsiteX117" fmla="*/ 715797 w 1914105"/>
              <a:gd name="connsiteY117" fmla="*/ 912633 h 1690168"/>
              <a:gd name="connsiteX118" fmla="*/ 707521 w 1914105"/>
              <a:gd name="connsiteY118" fmla="*/ 920908 h 1690168"/>
              <a:gd name="connsiteX119" fmla="*/ 682696 w 1914105"/>
              <a:gd name="connsiteY119" fmla="*/ 929183 h 1690168"/>
              <a:gd name="connsiteX120" fmla="*/ 653733 w 1914105"/>
              <a:gd name="connsiteY120" fmla="*/ 941596 h 1690168"/>
              <a:gd name="connsiteX121" fmla="*/ 604083 w 1914105"/>
              <a:gd name="connsiteY121" fmla="*/ 966421 h 1690168"/>
              <a:gd name="connsiteX122" fmla="*/ 591670 w 1914105"/>
              <a:gd name="connsiteY122" fmla="*/ 970559 h 1690168"/>
              <a:gd name="connsiteX123" fmla="*/ 583395 w 1914105"/>
              <a:gd name="connsiteY123" fmla="*/ 982971 h 1690168"/>
              <a:gd name="connsiteX124" fmla="*/ 570982 w 1914105"/>
              <a:gd name="connsiteY124" fmla="*/ 991246 h 1690168"/>
              <a:gd name="connsiteX125" fmla="*/ 566845 w 1914105"/>
              <a:gd name="connsiteY125" fmla="*/ 1003659 h 1690168"/>
              <a:gd name="connsiteX126" fmla="*/ 529607 w 1914105"/>
              <a:gd name="connsiteY126" fmla="*/ 1036760 h 1690168"/>
              <a:gd name="connsiteX127" fmla="*/ 521331 w 1914105"/>
              <a:gd name="connsiteY127" fmla="*/ 1045035 h 1690168"/>
              <a:gd name="connsiteX128" fmla="*/ 508919 w 1914105"/>
              <a:gd name="connsiteY128" fmla="*/ 1049172 h 1690168"/>
              <a:gd name="connsiteX129" fmla="*/ 492368 w 1914105"/>
              <a:gd name="connsiteY129" fmla="*/ 1069860 h 1690168"/>
              <a:gd name="connsiteX130" fmla="*/ 479956 w 1914105"/>
              <a:gd name="connsiteY130" fmla="*/ 1073998 h 1690168"/>
              <a:gd name="connsiteX131" fmla="*/ 467543 w 1914105"/>
              <a:gd name="connsiteY131" fmla="*/ 1090548 h 1690168"/>
              <a:gd name="connsiteX132" fmla="*/ 450993 w 1914105"/>
              <a:gd name="connsiteY132" fmla="*/ 1094685 h 1690168"/>
              <a:gd name="connsiteX133" fmla="*/ 388930 w 1914105"/>
              <a:gd name="connsiteY133" fmla="*/ 1102960 h 1690168"/>
              <a:gd name="connsiteX134" fmla="*/ 364104 w 1914105"/>
              <a:gd name="connsiteY134" fmla="*/ 1119511 h 1690168"/>
              <a:gd name="connsiteX135" fmla="*/ 331004 w 1914105"/>
              <a:gd name="connsiteY135" fmla="*/ 1148474 h 1690168"/>
              <a:gd name="connsiteX136" fmla="*/ 314454 w 1914105"/>
              <a:gd name="connsiteY136" fmla="*/ 1156749 h 1690168"/>
              <a:gd name="connsiteX137" fmla="*/ 289628 w 1914105"/>
              <a:gd name="connsiteY137" fmla="*/ 1165024 h 1690168"/>
              <a:gd name="connsiteX138" fmla="*/ 273078 w 1914105"/>
              <a:gd name="connsiteY138" fmla="*/ 1136061 h 1690168"/>
              <a:gd name="connsiteX139" fmla="*/ 252390 w 1914105"/>
              <a:gd name="connsiteY139" fmla="*/ 1131923 h 1690168"/>
              <a:gd name="connsiteX140" fmla="*/ 239978 w 1914105"/>
              <a:gd name="connsiteY140" fmla="*/ 1123648 h 1690168"/>
              <a:gd name="connsiteX141" fmla="*/ 227565 w 1914105"/>
              <a:gd name="connsiteY141" fmla="*/ 1102960 h 1690168"/>
              <a:gd name="connsiteX142" fmla="*/ 190327 w 1914105"/>
              <a:gd name="connsiteY142" fmla="*/ 1086410 h 1690168"/>
              <a:gd name="connsiteX143" fmla="*/ 190327 w 1914105"/>
              <a:gd name="connsiteY143" fmla="*/ 1086410 h 1690168"/>
              <a:gd name="connsiteX144" fmla="*/ 177914 w 1914105"/>
              <a:gd name="connsiteY144" fmla="*/ 1078135 h 1690168"/>
              <a:gd name="connsiteX145" fmla="*/ 136539 w 1914105"/>
              <a:gd name="connsiteY145" fmla="*/ 1082273 h 1690168"/>
              <a:gd name="connsiteX146" fmla="*/ 128264 w 1914105"/>
              <a:gd name="connsiteY146" fmla="*/ 1107098 h 1690168"/>
              <a:gd name="connsiteX147" fmla="*/ 115851 w 1914105"/>
              <a:gd name="connsiteY147" fmla="*/ 1144336 h 1690168"/>
              <a:gd name="connsiteX148" fmla="*/ 103438 w 1914105"/>
              <a:gd name="connsiteY148" fmla="*/ 1181574 h 1690168"/>
              <a:gd name="connsiteX149" fmla="*/ 99301 w 1914105"/>
              <a:gd name="connsiteY149" fmla="*/ 1193987 h 1690168"/>
              <a:gd name="connsiteX150" fmla="*/ 70338 w 1914105"/>
              <a:gd name="connsiteY150" fmla="*/ 1222950 h 1690168"/>
              <a:gd name="connsiteX151" fmla="*/ 57925 w 1914105"/>
              <a:gd name="connsiteY151" fmla="*/ 1235362 h 1690168"/>
              <a:gd name="connsiteX152" fmla="*/ 45512 w 1914105"/>
              <a:gd name="connsiteY152" fmla="*/ 1243637 h 1690168"/>
              <a:gd name="connsiteX153" fmla="*/ 45512 w 1914105"/>
              <a:gd name="connsiteY153" fmla="*/ 1342939 h 1690168"/>
              <a:gd name="connsiteX154" fmla="*/ 37237 w 1914105"/>
              <a:gd name="connsiteY154" fmla="*/ 1355351 h 1690168"/>
              <a:gd name="connsiteX155" fmla="*/ 28962 w 1914105"/>
              <a:gd name="connsiteY155" fmla="*/ 1380177 h 1690168"/>
              <a:gd name="connsiteX156" fmla="*/ 24825 w 1914105"/>
              <a:gd name="connsiteY156" fmla="*/ 1392589 h 1690168"/>
              <a:gd name="connsiteX157" fmla="*/ 16549 w 1914105"/>
              <a:gd name="connsiteY157" fmla="*/ 1413277 h 1690168"/>
              <a:gd name="connsiteX158" fmla="*/ 8274 w 1914105"/>
              <a:gd name="connsiteY158" fmla="*/ 1438103 h 1690168"/>
              <a:gd name="connsiteX159" fmla="*/ 4137 w 1914105"/>
              <a:gd name="connsiteY159" fmla="*/ 1450515 h 1690168"/>
              <a:gd name="connsiteX160" fmla="*/ 28962 w 1914105"/>
              <a:gd name="connsiteY160" fmla="*/ 1442240 h 1690168"/>
              <a:gd name="connsiteX161" fmla="*/ 41375 w 1914105"/>
              <a:gd name="connsiteY161" fmla="*/ 1450515 h 1690168"/>
              <a:gd name="connsiteX162" fmla="*/ 57925 w 1914105"/>
              <a:gd name="connsiteY162" fmla="*/ 1467065 h 1690168"/>
              <a:gd name="connsiteX163" fmla="*/ 62063 w 1914105"/>
              <a:gd name="connsiteY163" fmla="*/ 1479478 h 1690168"/>
              <a:gd name="connsiteX164" fmla="*/ 86888 w 1914105"/>
              <a:gd name="connsiteY164" fmla="*/ 1496028 h 1690168"/>
              <a:gd name="connsiteX165" fmla="*/ 107576 w 1914105"/>
              <a:gd name="connsiteY165" fmla="*/ 1516716 h 1690168"/>
              <a:gd name="connsiteX166" fmla="*/ 124126 w 1914105"/>
              <a:gd name="connsiteY166" fmla="*/ 1545679 h 1690168"/>
              <a:gd name="connsiteX167" fmla="*/ 136539 w 1914105"/>
              <a:gd name="connsiteY167" fmla="*/ 1553954 h 1690168"/>
              <a:gd name="connsiteX168" fmla="*/ 161364 w 1914105"/>
              <a:gd name="connsiteY168" fmla="*/ 1558092 h 1690168"/>
              <a:gd name="connsiteX169" fmla="*/ 169639 w 1914105"/>
              <a:gd name="connsiteY169" fmla="*/ 1587055 h 1690168"/>
              <a:gd name="connsiteX170" fmla="*/ 186189 w 1914105"/>
              <a:gd name="connsiteY170" fmla="*/ 1611880 h 1690168"/>
              <a:gd name="connsiteX171" fmla="*/ 202740 w 1914105"/>
              <a:gd name="connsiteY171" fmla="*/ 1632568 h 1690168"/>
              <a:gd name="connsiteX172" fmla="*/ 206877 w 1914105"/>
              <a:gd name="connsiteY172" fmla="*/ 1644980 h 1690168"/>
              <a:gd name="connsiteX173" fmla="*/ 219290 w 1914105"/>
              <a:gd name="connsiteY173" fmla="*/ 1653255 h 1690168"/>
              <a:gd name="connsiteX174" fmla="*/ 256528 w 1914105"/>
              <a:gd name="connsiteY174" fmla="*/ 1661531 h 1690168"/>
              <a:gd name="connsiteX175" fmla="*/ 268940 w 1914105"/>
              <a:gd name="connsiteY175" fmla="*/ 1665668 h 1690168"/>
              <a:gd name="connsiteX176" fmla="*/ 351692 w 1914105"/>
              <a:gd name="connsiteY176" fmla="*/ 1661531 h 1690168"/>
              <a:gd name="connsiteX177" fmla="*/ 359967 w 1914105"/>
              <a:gd name="connsiteY177" fmla="*/ 1653255 h 1690168"/>
              <a:gd name="connsiteX178" fmla="*/ 372379 w 1914105"/>
              <a:gd name="connsiteY178" fmla="*/ 1649118 h 1690168"/>
              <a:gd name="connsiteX179" fmla="*/ 384792 w 1914105"/>
              <a:gd name="connsiteY179" fmla="*/ 1640843 h 1690168"/>
              <a:gd name="connsiteX180" fmla="*/ 397205 w 1914105"/>
              <a:gd name="connsiteY180" fmla="*/ 1636705 h 1690168"/>
              <a:gd name="connsiteX181" fmla="*/ 405480 w 1914105"/>
              <a:gd name="connsiteY181" fmla="*/ 1624293 h 1690168"/>
              <a:gd name="connsiteX182" fmla="*/ 409617 w 1914105"/>
              <a:gd name="connsiteY182" fmla="*/ 1611880 h 1690168"/>
              <a:gd name="connsiteX183" fmla="*/ 417892 w 1914105"/>
              <a:gd name="connsiteY183" fmla="*/ 1599467 h 1690168"/>
              <a:gd name="connsiteX184" fmla="*/ 422030 w 1914105"/>
              <a:gd name="connsiteY184" fmla="*/ 1471203 h 1690168"/>
              <a:gd name="connsiteX185" fmla="*/ 446855 w 1914105"/>
              <a:gd name="connsiteY185" fmla="*/ 1421552 h 1690168"/>
              <a:gd name="connsiteX186" fmla="*/ 471681 w 1914105"/>
              <a:gd name="connsiteY186" fmla="*/ 1405002 h 1690168"/>
              <a:gd name="connsiteX187" fmla="*/ 475818 w 1914105"/>
              <a:gd name="connsiteY187" fmla="*/ 1392589 h 1690168"/>
              <a:gd name="connsiteX188" fmla="*/ 500644 w 1914105"/>
              <a:gd name="connsiteY188" fmla="*/ 1380177 h 1690168"/>
              <a:gd name="connsiteX189" fmla="*/ 562707 w 1914105"/>
              <a:gd name="connsiteY189" fmla="*/ 1384314 h 1690168"/>
              <a:gd name="connsiteX190" fmla="*/ 575120 w 1914105"/>
              <a:gd name="connsiteY190" fmla="*/ 1417415 h 1690168"/>
              <a:gd name="connsiteX191" fmla="*/ 587532 w 1914105"/>
              <a:gd name="connsiteY191" fmla="*/ 1421552 h 1690168"/>
              <a:gd name="connsiteX192" fmla="*/ 599945 w 1914105"/>
              <a:gd name="connsiteY192" fmla="*/ 1429827 h 1690168"/>
              <a:gd name="connsiteX193" fmla="*/ 608220 w 1914105"/>
              <a:gd name="connsiteY193" fmla="*/ 1438103 h 1690168"/>
              <a:gd name="connsiteX194" fmla="*/ 620633 w 1914105"/>
              <a:gd name="connsiteY194" fmla="*/ 1442240 h 1690168"/>
              <a:gd name="connsiteX195" fmla="*/ 633045 w 1914105"/>
              <a:gd name="connsiteY195" fmla="*/ 1450515 h 1690168"/>
              <a:gd name="connsiteX196" fmla="*/ 645458 w 1914105"/>
              <a:gd name="connsiteY196" fmla="*/ 1454653 h 1690168"/>
              <a:gd name="connsiteX197" fmla="*/ 653733 w 1914105"/>
              <a:gd name="connsiteY197" fmla="*/ 1467065 h 1690168"/>
              <a:gd name="connsiteX198" fmla="*/ 682696 w 1914105"/>
              <a:gd name="connsiteY198" fmla="*/ 1475341 h 1690168"/>
              <a:gd name="connsiteX199" fmla="*/ 873024 w 1914105"/>
              <a:gd name="connsiteY199" fmla="*/ 1471203 h 1690168"/>
              <a:gd name="connsiteX200" fmla="*/ 897849 w 1914105"/>
              <a:gd name="connsiteY200" fmla="*/ 1458790 h 1690168"/>
              <a:gd name="connsiteX201" fmla="*/ 926812 w 1914105"/>
              <a:gd name="connsiteY201" fmla="*/ 1450515 h 1690168"/>
              <a:gd name="connsiteX202" fmla="*/ 951637 w 1914105"/>
              <a:gd name="connsiteY202" fmla="*/ 1442240 h 1690168"/>
              <a:gd name="connsiteX203" fmla="*/ 964050 w 1914105"/>
              <a:gd name="connsiteY203" fmla="*/ 1433965 h 1690168"/>
              <a:gd name="connsiteX204" fmla="*/ 1005426 w 1914105"/>
              <a:gd name="connsiteY204" fmla="*/ 1421552 h 1690168"/>
              <a:gd name="connsiteX205" fmla="*/ 1050939 w 1914105"/>
              <a:gd name="connsiteY205" fmla="*/ 1425690 h 1690168"/>
              <a:gd name="connsiteX206" fmla="*/ 1059214 w 1914105"/>
              <a:gd name="connsiteY206" fmla="*/ 1438103 h 1690168"/>
              <a:gd name="connsiteX207" fmla="*/ 1079902 w 1914105"/>
              <a:gd name="connsiteY207" fmla="*/ 1454653 h 1690168"/>
              <a:gd name="connsiteX208" fmla="*/ 1088177 w 1914105"/>
              <a:gd name="connsiteY208" fmla="*/ 1467065 h 1690168"/>
              <a:gd name="connsiteX209" fmla="*/ 1100589 w 1914105"/>
              <a:gd name="connsiteY209" fmla="*/ 1475341 h 1690168"/>
              <a:gd name="connsiteX210" fmla="*/ 1150240 w 1914105"/>
              <a:gd name="connsiteY210" fmla="*/ 1520854 h 1690168"/>
              <a:gd name="connsiteX211" fmla="*/ 1170928 w 1914105"/>
              <a:gd name="connsiteY211" fmla="*/ 1541541 h 1690168"/>
              <a:gd name="connsiteX212" fmla="*/ 1179203 w 1914105"/>
              <a:gd name="connsiteY212" fmla="*/ 1549817 h 1690168"/>
              <a:gd name="connsiteX213" fmla="*/ 1204028 w 1914105"/>
              <a:gd name="connsiteY213" fmla="*/ 1558092 h 1690168"/>
              <a:gd name="connsiteX214" fmla="*/ 1216441 w 1914105"/>
              <a:gd name="connsiteY214" fmla="*/ 1562229 h 1690168"/>
              <a:gd name="connsiteX215" fmla="*/ 1237129 w 1914105"/>
              <a:gd name="connsiteY215" fmla="*/ 1558092 h 1690168"/>
              <a:gd name="connsiteX216" fmla="*/ 1257816 w 1914105"/>
              <a:gd name="connsiteY216" fmla="*/ 1541541 h 1690168"/>
              <a:gd name="connsiteX217" fmla="*/ 1290917 w 1914105"/>
              <a:gd name="connsiteY217" fmla="*/ 1533266 h 1690168"/>
              <a:gd name="connsiteX218" fmla="*/ 1340568 w 1914105"/>
              <a:gd name="connsiteY218" fmla="*/ 1545679 h 1690168"/>
              <a:gd name="connsiteX219" fmla="*/ 1365393 w 1914105"/>
              <a:gd name="connsiteY219" fmla="*/ 1553954 h 1690168"/>
              <a:gd name="connsiteX220" fmla="*/ 1373668 w 1914105"/>
              <a:gd name="connsiteY220" fmla="*/ 1566367 h 1690168"/>
              <a:gd name="connsiteX221" fmla="*/ 1398493 w 1914105"/>
              <a:gd name="connsiteY221" fmla="*/ 1578779 h 1690168"/>
              <a:gd name="connsiteX222" fmla="*/ 1497795 w 1914105"/>
              <a:gd name="connsiteY222" fmla="*/ 1574642 h 1690168"/>
              <a:gd name="connsiteX223" fmla="*/ 1518483 w 1914105"/>
              <a:gd name="connsiteY223" fmla="*/ 1591192 h 1690168"/>
              <a:gd name="connsiteX224" fmla="*/ 1543308 w 1914105"/>
              <a:gd name="connsiteY224" fmla="*/ 1607742 h 1690168"/>
              <a:gd name="connsiteX225" fmla="*/ 1551583 w 1914105"/>
              <a:gd name="connsiteY225" fmla="*/ 1620155 h 1690168"/>
              <a:gd name="connsiteX226" fmla="*/ 1555721 w 1914105"/>
              <a:gd name="connsiteY226" fmla="*/ 1632568 h 1690168"/>
              <a:gd name="connsiteX227" fmla="*/ 1572271 w 1914105"/>
              <a:gd name="connsiteY227" fmla="*/ 1657393 h 1690168"/>
              <a:gd name="connsiteX228" fmla="*/ 1588821 w 1914105"/>
              <a:gd name="connsiteY228" fmla="*/ 1686356 h 1690168"/>
              <a:gd name="connsiteX229" fmla="*/ 1613646 w 1914105"/>
              <a:gd name="connsiteY229" fmla="*/ 1678081 h 1690168"/>
              <a:gd name="connsiteX230" fmla="*/ 1675710 w 1914105"/>
              <a:gd name="connsiteY230" fmla="*/ 1673943 h 1690168"/>
              <a:gd name="connsiteX231" fmla="*/ 1679847 w 1914105"/>
              <a:gd name="connsiteY231" fmla="*/ 1661531 h 1690168"/>
              <a:gd name="connsiteX232" fmla="*/ 1725360 w 1914105"/>
              <a:gd name="connsiteY232" fmla="*/ 1661531 h 1690168"/>
              <a:gd name="connsiteX233" fmla="*/ 1762598 w 1914105"/>
              <a:gd name="connsiteY233" fmla="*/ 1682218 h 1690168"/>
              <a:gd name="connsiteX234" fmla="*/ 1816387 w 1914105"/>
              <a:gd name="connsiteY234" fmla="*/ 1686356 h 169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Lst>
            <a:rect l="l" t="t" r="r" b="b"/>
            <a:pathLst>
              <a:path w="1914105" h="1690168">
                <a:moveTo>
                  <a:pt x="1816387" y="1686356"/>
                </a:moveTo>
                <a:cubicBezTo>
                  <a:pt x="1826041" y="1683598"/>
                  <a:pt x="1818055" y="1672253"/>
                  <a:pt x="1820524" y="1665668"/>
                </a:cubicBezTo>
                <a:cubicBezTo>
                  <a:pt x="1822270" y="1661012"/>
                  <a:pt x="1826575" y="1657703"/>
                  <a:pt x="1828799" y="1653255"/>
                </a:cubicBezTo>
                <a:cubicBezTo>
                  <a:pt x="1830749" y="1649354"/>
                  <a:pt x="1831558" y="1644980"/>
                  <a:pt x="1832937" y="1640843"/>
                </a:cubicBezTo>
                <a:cubicBezTo>
                  <a:pt x="1831558" y="1628430"/>
                  <a:pt x="1830852" y="1615924"/>
                  <a:pt x="1828799" y="1603605"/>
                </a:cubicBezTo>
                <a:cubicBezTo>
                  <a:pt x="1828082" y="1599303"/>
                  <a:pt x="1824662" y="1595553"/>
                  <a:pt x="1824662" y="1591192"/>
                </a:cubicBezTo>
                <a:cubicBezTo>
                  <a:pt x="1824662" y="1587766"/>
                  <a:pt x="1830202" y="1556199"/>
                  <a:pt x="1832937" y="1549817"/>
                </a:cubicBezTo>
                <a:cubicBezTo>
                  <a:pt x="1834896" y="1545246"/>
                  <a:pt x="1838454" y="1541542"/>
                  <a:pt x="1841212" y="1537404"/>
                </a:cubicBezTo>
                <a:cubicBezTo>
                  <a:pt x="1842591" y="1533266"/>
                  <a:pt x="1843105" y="1528731"/>
                  <a:pt x="1845349" y="1524991"/>
                </a:cubicBezTo>
                <a:cubicBezTo>
                  <a:pt x="1847356" y="1521646"/>
                  <a:pt x="1851880" y="1520205"/>
                  <a:pt x="1853625" y="1516716"/>
                </a:cubicBezTo>
                <a:cubicBezTo>
                  <a:pt x="1857526" y="1508914"/>
                  <a:pt x="1859142" y="1500166"/>
                  <a:pt x="1861900" y="1491891"/>
                </a:cubicBezTo>
                <a:cubicBezTo>
                  <a:pt x="1871211" y="1463957"/>
                  <a:pt x="1860470" y="1498327"/>
                  <a:pt x="1870175" y="1454653"/>
                </a:cubicBezTo>
                <a:cubicBezTo>
                  <a:pt x="1871121" y="1450395"/>
                  <a:pt x="1872933" y="1446378"/>
                  <a:pt x="1874312" y="1442240"/>
                </a:cubicBezTo>
                <a:cubicBezTo>
                  <a:pt x="1875691" y="1413277"/>
                  <a:pt x="1874995" y="1384140"/>
                  <a:pt x="1878450" y="1355351"/>
                </a:cubicBezTo>
                <a:cubicBezTo>
                  <a:pt x="1879185" y="1349227"/>
                  <a:pt x="1884434" y="1344528"/>
                  <a:pt x="1886725" y="1338801"/>
                </a:cubicBezTo>
                <a:cubicBezTo>
                  <a:pt x="1889964" y="1330702"/>
                  <a:pt x="1895000" y="1313976"/>
                  <a:pt x="1895000" y="1313976"/>
                </a:cubicBezTo>
                <a:cubicBezTo>
                  <a:pt x="1893621" y="1280875"/>
                  <a:pt x="1893142" y="1247725"/>
                  <a:pt x="1890863" y="1214674"/>
                </a:cubicBezTo>
                <a:cubicBezTo>
                  <a:pt x="1890379" y="1207658"/>
                  <a:pt x="1887138" y="1201007"/>
                  <a:pt x="1886725" y="1193987"/>
                </a:cubicBezTo>
                <a:cubicBezTo>
                  <a:pt x="1884375" y="1154036"/>
                  <a:pt x="1884807" y="1113956"/>
                  <a:pt x="1882587" y="1073998"/>
                </a:cubicBezTo>
                <a:cubicBezTo>
                  <a:pt x="1882046" y="1064261"/>
                  <a:pt x="1880643" y="1054538"/>
                  <a:pt x="1878450" y="1045035"/>
                </a:cubicBezTo>
                <a:cubicBezTo>
                  <a:pt x="1876489" y="1036535"/>
                  <a:pt x="1870175" y="1020209"/>
                  <a:pt x="1870175" y="1020209"/>
                </a:cubicBezTo>
                <a:cubicBezTo>
                  <a:pt x="1868796" y="996763"/>
                  <a:pt x="1869075" y="973160"/>
                  <a:pt x="1866037" y="949871"/>
                </a:cubicBezTo>
                <a:cubicBezTo>
                  <a:pt x="1864909" y="941222"/>
                  <a:pt x="1857762" y="925046"/>
                  <a:pt x="1857762" y="925046"/>
                </a:cubicBezTo>
                <a:cubicBezTo>
                  <a:pt x="1853855" y="882058"/>
                  <a:pt x="1848732" y="850207"/>
                  <a:pt x="1857762" y="805056"/>
                </a:cubicBezTo>
                <a:cubicBezTo>
                  <a:pt x="1858737" y="800180"/>
                  <a:pt x="1866037" y="799539"/>
                  <a:pt x="1870175" y="796781"/>
                </a:cubicBezTo>
                <a:lnTo>
                  <a:pt x="1857762" y="759543"/>
                </a:lnTo>
                <a:lnTo>
                  <a:pt x="1853625" y="747131"/>
                </a:lnTo>
                <a:cubicBezTo>
                  <a:pt x="1855004" y="740235"/>
                  <a:pt x="1855293" y="733028"/>
                  <a:pt x="1857762" y="726443"/>
                </a:cubicBezTo>
                <a:cubicBezTo>
                  <a:pt x="1859508" y="721787"/>
                  <a:pt x="1865334" y="718953"/>
                  <a:pt x="1866037" y="714030"/>
                </a:cubicBezTo>
                <a:cubicBezTo>
                  <a:pt x="1866557" y="710391"/>
                  <a:pt x="1859315" y="689726"/>
                  <a:pt x="1857762" y="685067"/>
                </a:cubicBezTo>
                <a:cubicBezTo>
                  <a:pt x="1868166" y="653860"/>
                  <a:pt x="1854129" y="692336"/>
                  <a:pt x="1870175" y="660242"/>
                </a:cubicBezTo>
                <a:cubicBezTo>
                  <a:pt x="1873141" y="654310"/>
                  <a:pt x="1877126" y="636576"/>
                  <a:pt x="1878450" y="631279"/>
                </a:cubicBezTo>
                <a:cubicBezTo>
                  <a:pt x="1879829" y="599558"/>
                  <a:pt x="1876111" y="567199"/>
                  <a:pt x="1882587" y="536115"/>
                </a:cubicBezTo>
                <a:cubicBezTo>
                  <a:pt x="1883747" y="530548"/>
                  <a:pt x="1894697" y="535530"/>
                  <a:pt x="1899138" y="531978"/>
                </a:cubicBezTo>
                <a:cubicBezTo>
                  <a:pt x="1902544" y="529253"/>
                  <a:pt x="1902077" y="523759"/>
                  <a:pt x="1903275" y="519565"/>
                </a:cubicBezTo>
                <a:cubicBezTo>
                  <a:pt x="1904837" y="514097"/>
                  <a:pt x="1906034" y="508532"/>
                  <a:pt x="1907413" y="503015"/>
                </a:cubicBezTo>
                <a:cubicBezTo>
                  <a:pt x="1897321" y="462652"/>
                  <a:pt x="1914105" y="508592"/>
                  <a:pt x="1882587" y="482327"/>
                </a:cubicBezTo>
                <a:cubicBezTo>
                  <a:pt x="1878219" y="478687"/>
                  <a:pt x="1880690" y="471004"/>
                  <a:pt x="1878450" y="465777"/>
                </a:cubicBezTo>
                <a:cubicBezTo>
                  <a:pt x="1876491" y="461206"/>
                  <a:pt x="1872933" y="457502"/>
                  <a:pt x="1870175" y="453364"/>
                </a:cubicBezTo>
                <a:cubicBezTo>
                  <a:pt x="1863867" y="421828"/>
                  <a:pt x="1862028" y="422340"/>
                  <a:pt x="1870175" y="378888"/>
                </a:cubicBezTo>
                <a:cubicBezTo>
                  <a:pt x="1871091" y="374000"/>
                  <a:pt x="1875692" y="370613"/>
                  <a:pt x="1878450" y="366475"/>
                </a:cubicBezTo>
                <a:cubicBezTo>
                  <a:pt x="1881208" y="355442"/>
                  <a:pt x="1880417" y="342838"/>
                  <a:pt x="1886725" y="333375"/>
                </a:cubicBezTo>
                <a:cubicBezTo>
                  <a:pt x="1897419" y="317333"/>
                  <a:pt x="1893427" y="325680"/>
                  <a:pt x="1899138" y="308550"/>
                </a:cubicBezTo>
                <a:cubicBezTo>
                  <a:pt x="1901733" y="254049"/>
                  <a:pt x="1908404" y="200801"/>
                  <a:pt x="1895000" y="147185"/>
                </a:cubicBezTo>
                <a:cubicBezTo>
                  <a:pt x="1893942" y="142954"/>
                  <a:pt x="1892242" y="138910"/>
                  <a:pt x="1890863" y="134772"/>
                </a:cubicBezTo>
                <a:cubicBezTo>
                  <a:pt x="1889484" y="111326"/>
                  <a:pt x="1889763" y="87723"/>
                  <a:pt x="1886725" y="64434"/>
                </a:cubicBezTo>
                <a:cubicBezTo>
                  <a:pt x="1885597" y="55784"/>
                  <a:pt x="1879884" y="48212"/>
                  <a:pt x="1878450" y="39608"/>
                </a:cubicBezTo>
                <a:cubicBezTo>
                  <a:pt x="1873595" y="10481"/>
                  <a:pt x="1876965" y="22742"/>
                  <a:pt x="1870175" y="2370"/>
                </a:cubicBezTo>
                <a:cubicBezTo>
                  <a:pt x="1836739" y="35810"/>
                  <a:pt x="1868803" y="0"/>
                  <a:pt x="1857762" y="114084"/>
                </a:cubicBezTo>
                <a:cubicBezTo>
                  <a:pt x="1856922" y="122766"/>
                  <a:pt x="1851198" y="130356"/>
                  <a:pt x="1849487" y="138910"/>
                </a:cubicBezTo>
                <a:cubicBezTo>
                  <a:pt x="1846729" y="152702"/>
                  <a:pt x="1843524" y="166412"/>
                  <a:pt x="1841212" y="180285"/>
                </a:cubicBezTo>
                <a:cubicBezTo>
                  <a:pt x="1839833" y="188560"/>
                  <a:pt x="1839109" y="196972"/>
                  <a:pt x="1837074" y="205111"/>
                </a:cubicBezTo>
                <a:cubicBezTo>
                  <a:pt x="1834958" y="213573"/>
                  <a:pt x="1836057" y="225097"/>
                  <a:pt x="1828799" y="229936"/>
                </a:cubicBezTo>
                <a:cubicBezTo>
                  <a:pt x="1824662" y="232694"/>
                  <a:pt x="1820270" y="235105"/>
                  <a:pt x="1816387" y="238211"/>
                </a:cubicBezTo>
                <a:cubicBezTo>
                  <a:pt x="1813341" y="240648"/>
                  <a:pt x="1811456" y="244479"/>
                  <a:pt x="1808111" y="246486"/>
                </a:cubicBezTo>
                <a:cubicBezTo>
                  <a:pt x="1801746" y="250305"/>
                  <a:pt x="1779466" y="253870"/>
                  <a:pt x="1775011" y="254761"/>
                </a:cubicBezTo>
                <a:cubicBezTo>
                  <a:pt x="1769494" y="253382"/>
                  <a:pt x="1763688" y="252864"/>
                  <a:pt x="1758461" y="250624"/>
                </a:cubicBezTo>
                <a:cubicBezTo>
                  <a:pt x="1718450" y="233478"/>
                  <a:pt x="1777020" y="250093"/>
                  <a:pt x="1729498" y="238211"/>
                </a:cubicBezTo>
                <a:cubicBezTo>
                  <a:pt x="1725360" y="235453"/>
                  <a:pt x="1720905" y="233120"/>
                  <a:pt x="1717085" y="229936"/>
                </a:cubicBezTo>
                <a:cubicBezTo>
                  <a:pt x="1712590" y="226190"/>
                  <a:pt x="1709788" y="220365"/>
                  <a:pt x="1704673" y="217523"/>
                </a:cubicBezTo>
                <a:cubicBezTo>
                  <a:pt x="1697048" y="213287"/>
                  <a:pt x="1679847" y="209248"/>
                  <a:pt x="1679847" y="209248"/>
                </a:cubicBezTo>
                <a:cubicBezTo>
                  <a:pt x="1678468" y="205111"/>
                  <a:pt x="1677954" y="200576"/>
                  <a:pt x="1675710" y="196836"/>
                </a:cubicBezTo>
                <a:cubicBezTo>
                  <a:pt x="1667817" y="183679"/>
                  <a:pt x="1657706" y="186939"/>
                  <a:pt x="1642609" y="184423"/>
                </a:cubicBezTo>
                <a:cubicBezTo>
                  <a:pt x="1637092" y="180285"/>
                  <a:pt x="1630935" y="176886"/>
                  <a:pt x="1626059" y="172010"/>
                </a:cubicBezTo>
                <a:cubicBezTo>
                  <a:pt x="1614202" y="160153"/>
                  <a:pt x="1620376" y="160645"/>
                  <a:pt x="1613646" y="147185"/>
                </a:cubicBezTo>
                <a:cubicBezTo>
                  <a:pt x="1611422" y="142737"/>
                  <a:pt x="1608129" y="138910"/>
                  <a:pt x="1605371" y="134772"/>
                </a:cubicBezTo>
                <a:cubicBezTo>
                  <a:pt x="1598188" y="113221"/>
                  <a:pt x="1605939" y="130308"/>
                  <a:pt x="1592959" y="114084"/>
                </a:cubicBezTo>
                <a:cubicBezTo>
                  <a:pt x="1577198" y="94384"/>
                  <a:pt x="1593546" y="107581"/>
                  <a:pt x="1572271" y="93397"/>
                </a:cubicBezTo>
                <a:cubicBezTo>
                  <a:pt x="1561237" y="94776"/>
                  <a:pt x="1547033" y="89671"/>
                  <a:pt x="1539170" y="97534"/>
                </a:cubicBezTo>
                <a:cubicBezTo>
                  <a:pt x="1531307" y="105397"/>
                  <a:pt x="1539163" y="120311"/>
                  <a:pt x="1535033" y="130635"/>
                </a:cubicBezTo>
                <a:cubicBezTo>
                  <a:pt x="1533186" y="135252"/>
                  <a:pt x="1526758" y="136152"/>
                  <a:pt x="1522620" y="138910"/>
                </a:cubicBezTo>
                <a:cubicBezTo>
                  <a:pt x="1516478" y="148123"/>
                  <a:pt x="1514490" y="152862"/>
                  <a:pt x="1506070" y="159598"/>
                </a:cubicBezTo>
                <a:cubicBezTo>
                  <a:pt x="1502187" y="162705"/>
                  <a:pt x="1497795" y="165115"/>
                  <a:pt x="1493657" y="167873"/>
                </a:cubicBezTo>
                <a:cubicBezTo>
                  <a:pt x="1464083" y="212232"/>
                  <a:pt x="1510142" y="144904"/>
                  <a:pt x="1472969" y="192698"/>
                </a:cubicBezTo>
                <a:cubicBezTo>
                  <a:pt x="1438322" y="237244"/>
                  <a:pt x="1472189" y="201752"/>
                  <a:pt x="1444007" y="229936"/>
                </a:cubicBezTo>
                <a:cubicBezTo>
                  <a:pt x="1441248" y="238211"/>
                  <a:pt x="1436094" y="246046"/>
                  <a:pt x="1435731" y="254761"/>
                </a:cubicBezTo>
                <a:cubicBezTo>
                  <a:pt x="1431412" y="358420"/>
                  <a:pt x="1442072" y="322634"/>
                  <a:pt x="1427456" y="366475"/>
                </a:cubicBezTo>
                <a:cubicBezTo>
                  <a:pt x="1426077" y="380267"/>
                  <a:pt x="1425598" y="394179"/>
                  <a:pt x="1423319" y="407851"/>
                </a:cubicBezTo>
                <a:cubicBezTo>
                  <a:pt x="1421449" y="419069"/>
                  <a:pt x="1423086" y="432909"/>
                  <a:pt x="1415044" y="440951"/>
                </a:cubicBezTo>
                <a:cubicBezTo>
                  <a:pt x="1405242" y="450753"/>
                  <a:pt x="1395977" y="461100"/>
                  <a:pt x="1381943" y="465777"/>
                </a:cubicBezTo>
                <a:lnTo>
                  <a:pt x="1369530" y="469914"/>
                </a:lnTo>
                <a:cubicBezTo>
                  <a:pt x="1364013" y="474052"/>
                  <a:pt x="1357856" y="477451"/>
                  <a:pt x="1352980" y="482327"/>
                </a:cubicBezTo>
                <a:cubicBezTo>
                  <a:pt x="1325399" y="509909"/>
                  <a:pt x="1365390" y="480951"/>
                  <a:pt x="1332292" y="503015"/>
                </a:cubicBezTo>
                <a:cubicBezTo>
                  <a:pt x="1329534" y="507152"/>
                  <a:pt x="1328234" y="512792"/>
                  <a:pt x="1324017" y="515427"/>
                </a:cubicBezTo>
                <a:cubicBezTo>
                  <a:pt x="1316620" y="520050"/>
                  <a:pt x="1299192" y="523703"/>
                  <a:pt x="1299192" y="523703"/>
                </a:cubicBezTo>
                <a:cubicBezTo>
                  <a:pt x="1269429" y="513781"/>
                  <a:pt x="1303423" y="528992"/>
                  <a:pt x="1282642" y="503015"/>
                </a:cubicBezTo>
                <a:cubicBezTo>
                  <a:pt x="1279917" y="499609"/>
                  <a:pt x="1274423" y="500075"/>
                  <a:pt x="1270229" y="498877"/>
                </a:cubicBezTo>
                <a:cubicBezTo>
                  <a:pt x="1264761" y="497315"/>
                  <a:pt x="1259196" y="496119"/>
                  <a:pt x="1253679" y="494740"/>
                </a:cubicBezTo>
                <a:cubicBezTo>
                  <a:pt x="1249541" y="491982"/>
                  <a:pt x="1245810" y="488485"/>
                  <a:pt x="1241266" y="486465"/>
                </a:cubicBezTo>
                <a:cubicBezTo>
                  <a:pt x="1233295" y="482922"/>
                  <a:pt x="1224716" y="480947"/>
                  <a:pt x="1216441" y="478189"/>
                </a:cubicBezTo>
                <a:cubicBezTo>
                  <a:pt x="1212303" y="476810"/>
                  <a:pt x="1208305" y="474907"/>
                  <a:pt x="1204028" y="474052"/>
                </a:cubicBezTo>
                <a:cubicBezTo>
                  <a:pt x="1179064" y="469059"/>
                  <a:pt x="1190012" y="472138"/>
                  <a:pt x="1170928" y="465777"/>
                </a:cubicBezTo>
                <a:cubicBezTo>
                  <a:pt x="1168170" y="461639"/>
                  <a:pt x="1167477" y="454570"/>
                  <a:pt x="1162653" y="453364"/>
                </a:cubicBezTo>
                <a:cubicBezTo>
                  <a:pt x="1146436" y="449310"/>
                  <a:pt x="1136798" y="458188"/>
                  <a:pt x="1125415" y="465777"/>
                </a:cubicBezTo>
                <a:cubicBezTo>
                  <a:pt x="1116067" y="493818"/>
                  <a:pt x="1126648" y="459611"/>
                  <a:pt x="1117140" y="507152"/>
                </a:cubicBezTo>
                <a:cubicBezTo>
                  <a:pt x="1107513" y="555291"/>
                  <a:pt x="1119123" y="468441"/>
                  <a:pt x="1108864" y="540253"/>
                </a:cubicBezTo>
                <a:cubicBezTo>
                  <a:pt x="1103584" y="577212"/>
                  <a:pt x="1103654" y="599702"/>
                  <a:pt x="1100589" y="639554"/>
                </a:cubicBezTo>
                <a:cubicBezTo>
                  <a:pt x="1099421" y="654743"/>
                  <a:pt x="1098047" y="669917"/>
                  <a:pt x="1096452" y="685067"/>
                </a:cubicBezTo>
                <a:cubicBezTo>
                  <a:pt x="1095288" y="696125"/>
                  <a:pt x="1094644" y="707295"/>
                  <a:pt x="1092314" y="718168"/>
                </a:cubicBezTo>
                <a:cubicBezTo>
                  <a:pt x="1090486" y="726697"/>
                  <a:pt x="1086797" y="734718"/>
                  <a:pt x="1084039" y="742993"/>
                </a:cubicBezTo>
                <a:lnTo>
                  <a:pt x="1079902" y="755406"/>
                </a:lnTo>
                <a:cubicBezTo>
                  <a:pt x="1078523" y="759543"/>
                  <a:pt x="1079393" y="765399"/>
                  <a:pt x="1075764" y="767818"/>
                </a:cubicBezTo>
                <a:cubicBezTo>
                  <a:pt x="1049361" y="785419"/>
                  <a:pt x="1079878" y="766648"/>
                  <a:pt x="1038526" y="784369"/>
                </a:cubicBezTo>
                <a:cubicBezTo>
                  <a:pt x="1028872" y="788506"/>
                  <a:pt x="1019366" y="793011"/>
                  <a:pt x="1009563" y="796781"/>
                </a:cubicBezTo>
                <a:cubicBezTo>
                  <a:pt x="1001422" y="799912"/>
                  <a:pt x="984738" y="805056"/>
                  <a:pt x="984738" y="805056"/>
                </a:cubicBezTo>
                <a:cubicBezTo>
                  <a:pt x="955195" y="795209"/>
                  <a:pt x="967170" y="801620"/>
                  <a:pt x="947500" y="788506"/>
                </a:cubicBezTo>
                <a:cubicBezTo>
                  <a:pt x="920841" y="792315"/>
                  <a:pt x="920262" y="785056"/>
                  <a:pt x="910262" y="805056"/>
                </a:cubicBezTo>
                <a:cubicBezTo>
                  <a:pt x="908311" y="808957"/>
                  <a:pt x="909208" y="814385"/>
                  <a:pt x="906124" y="817469"/>
                </a:cubicBezTo>
                <a:cubicBezTo>
                  <a:pt x="903040" y="820553"/>
                  <a:pt x="897720" y="819889"/>
                  <a:pt x="893711" y="821607"/>
                </a:cubicBezTo>
                <a:cubicBezTo>
                  <a:pt x="842905" y="843381"/>
                  <a:pt x="906324" y="817370"/>
                  <a:pt x="864749" y="838157"/>
                </a:cubicBezTo>
                <a:cubicBezTo>
                  <a:pt x="860848" y="840107"/>
                  <a:pt x="856474" y="840915"/>
                  <a:pt x="852336" y="842294"/>
                </a:cubicBezTo>
                <a:cubicBezTo>
                  <a:pt x="849578" y="846432"/>
                  <a:pt x="847577" y="851191"/>
                  <a:pt x="844061" y="854707"/>
                </a:cubicBezTo>
                <a:cubicBezTo>
                  <a:pt x="835921" y="862847"/>
                  <a:pt x="826175" y="865538"/>
                  <a:pt x="815098" y="867120"/>
                </a:cubicBezTo>
                <a:cubicBezTo>
                  <a:pt x="801377" y="869080"/>
                  <a:pt x="787514" y="869878"/>
                  <a:pt x="773722" y="871257"/>
                </a:cubicBezTo>
                <a:cubicBezTo>
                  <a:pt x="769585" y="874015"/>
                  <a:pt x="765758" y="877308"/>
                  <a:pt x="761310" y="879532"/>
                </a:cubicBezTo>
                <a:cubicBezTo>
                  <a:pt x="757409" y="881483"/>
                  <a:pt x="752303" y="880945"/>
                  <a:pt x="748897" y="883670"/>
                </a:cubicBezTo>
                <a:cubicBezTo>
                  <a:pt x="745014" y="886777"/>
                  <a:pt x="744364" y="892808"/>
                  <a:pt x="740622" y="896083"/>
                </a:cubicBezTo>
                <a:cubicBezTo>
                  <a:pt x="733137" y="902632"/>
                  <a:pt x="722830" y="905601"/>
                  <a:pt x="715797" y="912633"/>
                </a:cubicBezTo>
                <a:cubicBezTo>
                  <a:pt x="713038" y="915391"/>
                  <a:pt x="711010" y="919163"/>
                  <a:pt x="707521" y="920908"/>
                </a:cubicBezTo>
                <a:cubicBezTo>
                  <a:pt x="699719" y="924809"/>
                  <a:pt x="690971" y="926425"/>
                  <a:pt x="682696" y="929183"/>
                </a:cubicBezTo>
                <a:cubicBezTo>
                  <a:pt x="669856" y="933463"/>
                  <a:pt x="666513" y="933928"/>
                  <a:pt x="653733" y="941596"/>
                </a:cubicBezTo>
                <a:cubicBezTo>
                  <a:pt x="613628" y="965659"/>
                  <a:pt x="645379" y="952655"/>
                  <a:pt x="604083" y="966421"/>
                </a:cubicBezTo>
                <a:lnTo>
                  <a:pt x="591670" y="970559"/>
                </a:lnTo>
                <a:cubicBezTo>
                  <a:pt x="588912" y="974696"/>
                  <a:pt x="586911" y="979455"/>
                  <a:pt x="583395" y="982971"/>
                </a:cubicBezTo>
                <a:cubicBezTo>
                  <a:pt x="579879" y="986487"/>
                  <a:pt x="574088" y="987363"/>
                  <a:pt x="570982" y="991246"/>
                </a:cubicBezTo>
                <a:cubicBezTo>
                  <a:pt x="568257" y="994652"/>
                  <a:pt x="569462" y="1000170"/>
                  <a:pt x="566845" y="1003659"/>
                </a:cubicBezTo>
                <a:cubicBezTo>
                  <a:pt x="552588" y="1022669"/>
                  <a:pt x="545964" y="1023130"/>
                  <a:pt x="529607" y="1036760"/>
                </a:cubicBezTo>
                <a:cubicBezTo>
                  <a:pt x="526610" y="1039257"/>
                  <a:pt x="524676" y="1043028"/>
                  <a:pt x="521331" y="1045035"/>
                </a:cubicBezTo>
                <a:cubicBezTo>
                  <a:pt x="517591" y="1047279"/>
                  <a:pt x="513056" y="1047793"/>
                  <a:pt x="508919" y="1049172"/>
                </a:cubicBezTo>
                <a:cubicBezTo>
                  <a:pt x="505158" y="1054813"/>
                  <a:pt x="498921" y="1065928"/>
                  <a:pt x="492368" y="1069860"/>
                </a:cubicBezTo>
                <a:cubicBezTo>
                  <a:pt x="488628" y="1072104"/>
                  <a:pt x="484093" y="1072619"/>
                  <a:pt x="479956" y="1073998"/>
                </a:cubicBezTo>
                <a:cubicBezTo>
                  <a:pt x="475818" y="1079515"/>
                  <a:pt x="473155" y="1086540"/>
                  <a:pt x="467543" y="1090548"/>
                </a:cubicBezTo>
                <a:cubicBezTo>
                  <a:pt x="462916" y="1093853"/>
                  <a:pt x="456544" y="1093451"/>
                  <a:pt x="450993" y="1094685"/>
                </a:cubicBezTo>
                <a:cubicBezTo>
                  <a:pt x="422940" y="1100919"/>
                  <a:pt x="425032" y="1099350"/>
                  <a:pt x="388930" y="1102960"/>
                </a:cubicBezTo>
                <a:cubicBezTo>
                  <a:pt x="380655" y="1108477"/>
                  <a:pt x="371137" y="1112478"/>
                  <a:pt x="364104" y="1119511"/>
                </a:cubicBezTo>
                <a:cubicBezTo>
                  <a:pt x="348853" y="1134761"/>
                  <a:pt x="346965" y="1139353"/>
                  <a:pt x="331004" y="1148474"/>
                </a:cubicBezTo>
                <a:cubicBezTo>
                  <a:pt x="325649" y="1151534"/>
                  <a:pt x="320181" y="1154458"/>
                  <a:pt x="314454" y="1156749"/>
                </a:cubicBezTo>
                <a:cubicBezTo>
                  <a:pt x="306355" y="1159989"/>
                  <a:pt x="289628" y="1165024"/>
                  <a:pt x="289628" y="1165024"/>
                </a:cubicBezTo>
                <a:cubicBezTo>
                  <a:pt x="254619" y="1153353"/>
                  <a:pt x="306091" y="1174575"/>
                  <a:pt x="273078" y="1136061"/>
                </a:cubicBezTo>
                <a:cubicBezTo>
                  <a:pt x="268501" y="1130722"/>
                  <a:pt x="259286" y="1133302"/>
                  <a:pt x="252390" y="1131923"/>
                </a:cubicBezTo>
                <a:cubicBezTo>
                  <a:pt x="248253" y="1129165"/>
                  <a:pt x="243084" y="1127531"/>
                  <a:pt x="239978" y="1123648"/>
                </a:cubicBezTo>
                <a:cubicBezTo>
                  <a:pt x="219365" y="1097883"/>
                  <a:pt x="252557" y="1122954"/>
                  <a:pt x="227565" y="1102960"/>
                </a:cubicBezTo>
                <a:cubicBezTo>
                  <a:pt x="213516" y="1091721"/>
                  <a:pt x="210008" y="1092970"/>
                  <a:pt x="190327" y="1086410"/>
                </a:cubicBezTo>
                <a:lnTo>
                  <a:pt x="190327" y="1086410"/>
                </a:lnTo>
                <a:lnTo>
                  <a:pt x="177914" y="1078135"/>
                </a:lnTo>
                <a:lnTo>
                  <a:pt x="136539" y="1082273"/>
                </a:lnTo>
                <a:cubicBezTo>
                  <a:pt x="129005" y="1086668"/>
                  <a:pt x="131022" y="1098823"/>
                  <a:pt x="128264" y="1107098"/>
                </a:cubicBezTo>
                <a:lnTo>
                  <a:pt x="115851" y="1144336"/>
                </a:lnTo>
                <a:lnTo>
                  <a:pt x="103438" y="1181574"/>
                </a:lnTo>
                <a:cubicBezTo>
                  <a:pt x="102059" y="1185712"/>
                  <a:pt x="102385" y="1190903"/>
                  <a:pt x="99301" y="1193987"/>
                </a:cubicBezTo>
                <a:lnTo>
                  <a:pt x="70338" y="1222950"/>
                </a:lnTo>
                <a:cubicBezTo>
                  <a:pt x="66200" y="1227087"/>
                  <a:pt x="62794" y="1232116"/>
                  <a:pt x="57925" y="1235362"/>
                </a:cubicBezTo>
                <a:lnTo>
                  <a:pt x="45512" y="1243637"/>
                </a:lnTo>
                <a:cubicBezTo>
                  <a:pt x="48020" y="1278745"/>
                  <a:pt x="53451" y="1308539"/>
                  <a:pt x="45512" y="1342939"/>
                </a:cubicBezTo>
                <a:cubicBezTo>
                  <a:pt x="44394" y="1347784"/>
                  <a:pt x="39995" y="1351214"/>
                  <a:pt x="37237" y="1355351"/>
                </a:cubicBezTo>
                <a:lnTo>
                  <a:pt x="28962" y="1380177"/>
                </a:lnTo>
                <a:cubicBezTo>
                  <a:pt x="27583" y="1384314"/>
                  <a:pt x="26445" y="1388540"/>
                  <a:pt x="24825" y="1392589"/>
                </a:cubicBezTo>
                <a:cubicBezTo>
                  <a:pt x="22066" y="1399485"/>
                  <a:pt x="19087" y="1406297"/>
                  <a:pt x="16549" y="1413277"/>
                </a:cubicBezTo>
                <a:cubicBezTo>
                  <a:pt x="13568" y="1421475"/>
                  <a:pt x="11032" y="1429828"/>
                  <a:pt x="8274" y="1438103"/>
                </a:cubicBezTo>
                <a:cubicBezTo>
                  <a:pt x="6895" y="1442240"/>
                  <a:pt x="0" y="1451894"/>
                  <a:pt x="4137" y="1450515"/>
                </a:cubicBezTo>
                <a:lnTo>
                  <a:pt x="28962" y="1442240"/>
                </a:lnTo>
                <a:cubicBezTo>
                  <a:pt x="33100" y="1444998"/>
                  <a:pt x="38269" y="1446632"/>
                  <a:pt x="41375" y="1450515"/>
                </a:cubicBezTo>
                <a:cubicBezTo>
                  <a:pt x="57423" y="1470576"/>
                  <a:pt x="30842" y="1458039"/>
                  <a:pt x="57925" y="1467065"/>
                </a:cubicBezTo>
                <a:cubicBezTo>
                  <a:pt x="59304" y="1471203"/>
                  <a:pt x="58979" y="1476394"/>
                  <a:pt x="62063" y="1479478"/>
                </a:cubicBezTo>
                <a:cubicBezTo>
                  <a:pt x="69095" y="1486510"/>
                  <a:pt x="86888" y="1496028"/>
                  <a:pt x="86888" y="1496028"/>
                </a:cubicBezTo>
                <a:cubicBezTo>
                  <a:pt x="108955" y="1529129"/>
                  <a:pt x="79992" y="1489132"/>
                  <a:pt x="107576" y="1516716"/>
                </a:cubicBezTo>
                <a:cubicBezTo>
                  <a:pt x="123889" y="1533029"/>
                  <a:pt x="107901" y="1526209"/>
                  <a:pt x="124126" y="1545679"/>
                </a:cubicBezTo>
                <a:cubicBezTo>
                  <a:pt x="127310" y="1549499"/>
                  <a:pt x="131821" y="1552381"/>
                  <a:pt x="136539" y="1553954"/>
                </a:cubicBezTo>
                <a:cubicBezTo>
                  <a:pt x="144498" y="1556607"/>
                  <a:pt x="153089" y="1556713"/>
                  <a:pt x="161364" y="1558092"/>
                </a:cubicBezTo>
                <a:cubicBezTo>
                  <a:pt x="162337" y="1561982"/>
                  <a:pt x="166943" y="1582202"/>
                  <a:pt x="169639" y="1587055"/>
                </a:cubicBezTo>
                <a:cubicBezTo>
                  <a:pt x="174469" y="1595749"/>
                  <a:pt x="180672" y="1603605"/>
                  <a:pt x="186189" y="1611880"/>
                </a:cubicBezTo>
                <a:cubicBezTo>
                  <a:pt x="196629" y="1627540"/>
                  <a:pt x="190947" y="1620776"/>
                  <a:pt x="202740" y="1632568"/>
                </a:cubicBezTo>
                <a:cubicBezTo>
                  <a:pt x="204119" y="1636705"/>
                  <a:pt x="204153" y="1641575"/>
                  <a:pt x="206877" y="1644980"/>
                </a:cubicBezTo>
                <a:cubicBezTo>
                  <a:pt x="209984" y="1648863"/>
                  <a:pt x="214842" y="1651031"/>
                  <a:pt x="219290" y="1653255"/>
                </a:cubicBezTo>
                <a:cubicBezTo>
                  <a:pt x="230469" y="1658845"/>
                  <a:pt x="245082" y="1658988"/>
                  <a:pt x="256528" y="1661531"/>
                </a:cubicBezTo>
                <a:cubicBezTo>
                  <a:pt x="260785" y="1662477"/>
                  <a:pt x="264803" y="1664289"/>
                  <a:pt x="268940" y="1665668"/>
                </a:cubicBezTo>
                <a:cubicBezTo>
                  <a:pt x="296524" y="1664289"/>
                  <a:pt x="324327" y="1665263"/>
                  <a:pt x="351692" y="1661531"/>
                </a:cubicBezTo>
                <a:cubicBezTo>
                  <a:pt x="355557" y="1661004"/>
                  <a:pt x="356622" y="1655262"/>
                  <a:pt x="359967" y="1653255"/>
                </a:cubicBezTo>
                <a:cubicBezTo>
                  <a:pt x="363707" y="1651011"/>
                  <a:pt x="368242" y="1650497"/>
                  <a:pt x="372379" y="1649118"/>
                </a:cubicBezTo>
                <a:cubicBezTo>
                  <a:pt x="376517" y="1646360"/>
                  <a:pt x="380344" y="1643067"/>
                  <a:pt x="384792" y="1640843"/>
                </a:cubicBezTo>
                <a:cubicBezTo>
                  <a:pt x="388693" y="1638892"/>
                  <a:pt x="393799" y="1639430"/>
                  <a:pt x="397205" y="1636705"/>
                </a:cubicBezTo>
                <a:cubicBezTo>
                  <a:pt x="401088" y="1633599"/>
                  <a:pt x="402722" y="1628430"/>
                  <a:pt x="405480" y="1624293"/>
                </a:cubicBezTo>
                <a:cubicBezTo>
                  <a:pt x="406859" y="1620155"/>
                  <a:pt x="407667" y="1615781"/>
                  <a:pt x="409617" y="1611880"/>
                </a:cubicBezTo>
                <a:cubicBezTo>
                  <a:pt x="411841" y="1607432"/>
                  <a:pt x="417455" y="1604421"/>
                  <a:pt x="417892" y="1599467"/>
                </a:cubicBezTo>
                <a:cubicBezTo>
                  <a:pt x="421652" y="1556856"/>
                  <a:pt x="418573" y="1513840"/>
                  <a:pt x="422030" y="1471203"/>
                </a:cubicBezTo>
                <a:cubicBezTo>
                  <a:pt x="422974" y="1459560"/>
                  <a:pt x="437412" y="1427847"/>
                  <a:pt x="446855" y="1421552"/>
                </a:cubicBezTo>
                <a:lnTo>
                  <a:pt x="471681" y="1405002"/>
                </a:lnTo>
                <a:cubicBezTo>
                  <a:pt x="473060" y="1400864"/>
                  <a:pt x="473093" y="1395995"/>
                  <a:pt x="475818" y="1392589"/>
                </a:cubicBezTo>
                <a:cubicBezTo>
                  <a:pt x="481651" y="1385297"/>
                  <a:pt x="492467" y="1382902"/>
                  <a:pt x="500644" y="1380177"/>
                </a:cubicBezTo>
                <a:cubicBezTo>
                  <a:pt x="521332" y="1381556"/>
                  <a:pt x="542525" y="1379565"/>
                  <a:pt x="562707" y="1384314"/>
                </a:cubicBezTo>
                <a:cubicBezTo>
                  <a:pt x="572711" y="1386668"/>
                  <a:pt x="573078" y="1414352"/>
                  <a:pt x="575120" y="1417415"/>
                </a:cubicBezTo>
                <a:cubicBezTo>
                  <a:pt x="577539" y="1421044"/>
                  <a:pt x="583395" y="1420173"/>
                  <a:pt x="587532" y="1421552"/>
                </a:cubicBezTo>
                <a:cubicBezTo>
                  <a:pt x="591670" y="1424310"/>
                  <a:pt x="596062" y="1426720"/>
                  <a:pt x="599945" y="1429827"/>
                </a:cubicBezTo>
                <a:cubicBezTo>
                  <a:pt x="602991" y="1432264"/>
                  <a:pt x="604875" y="1436096"/>
                  <a:pt x="608220" y="1438103"/>
                </a:cubicBezTo>
                <a:cubicBezTo>
                  <a:pt x="611960" y="1440347"/>
                  <a:pt x="616495" y="1440861"/>
                  <a:pt x="620633" y="1442240"/>
                </a:cubicBezTo>
                <a:cubicBezTo>
                  <a:pt x="624770" y="1444998"/>
                  <a:pt x="628597" y="1448291"/>
                  <a:pt x="633045" y="1450515"/>
                </a:cubicBezTo>
                <a:cubicBezTo>
                  <a:pt x="636946" y="1452466"/>
                  <a:pt x="642052" y="1451928"/>
                  <a:pt x="645458" y="1454653"/>
                </a:cubicBezTo>
                <a:cubicBezTo>
                  <a:pt x="649341" y="1457759"/>
                  <a:pt x="649850" y="1463959"/>
                  <a:pt x="653733" y="1467065"/>
                </a:cubicBezTo>
                <a:cubicBezTo>
                  <a:pt x="656431" y="1469224"/>
                  <a:pt x="681614" y="1475071"/>
                  <a:pt x="682696" y="1475341"/>
                </a:cubicBezTo>
                <a:lnTo>
                  <a:pt x="873024" y="1471203"/>
                </a:lnTo>
                <a:cubicBezTo>
                  <a:pt x="884346" y="1470741"/>
                  <a:pt x="888429" y="1463499"/>
                  <a:pt x="897849" y="1458790"/>
                </a:cubicBezTo>
                <a:cubicBezTo>
                  <a:pt x="904796" y="1455317"/>
                  <a:pt x="920191" y="1452501"/>
                  <a:pt x="926812" y="1450515"/>
                </a:cubicBezTo>
                <a:cubicBezTo>
                  <a:pt x="935167" y="1448008"/>
                  <a:pt x="944379" y="1447078"/>
                  <a:pt x="951637" y="1442240"/>
                </a:cubicBezTo>
                <a:cubicBezTo>
                  <a:pt x="955775" y="1439482"/>
                  <a:pt x="959506" y="1435985"/>
                  <a:pt x="964050" y="1433965"/>
                </a:cubicBezTo>
                <a:cubicBezTo>
                  <a:pt x="977000" y="1428209"/>
                  <a:pt x="991672" y="1424991"/>
                  <a:pt x="1005426" y="1421552"/>
                </a:cubicBezTo>
                <a:cubicBezTo>
                  <a:pt x="1020597" y="1422931"/>
                  <a:pt x="1036379" y="1421210"/>
                  <a:pt x="1050939" y="1425690"/>
                </a:cubicBezTo>
                <a:cubicBezTo>
                  <a:pt x="1055692" y="1427152"/>
                  <a:pt x="1055698" y="1434587"/>
                  <a:pt x="1059214" y="1438103"/>
                </a:cubicBezTo>
                <a:cubicBezTo>
                  <a:pt x="1080722" y="1459612"/>
                  <a:pt x="1063520" y="1434177"/>
                  <a:pt x="1079902" y="1454653"/>
                </a:cubicBezTo>
                <a:cubicBezTo>
                  <a:pt x="1083008" y="1458536"/>
                  <a:pt x="1084661" y="1463549"/>
                  <a:pt x="1088177" y="1467065"/>
                </a:cubicBezTo>
                <a:cubicBezTo>
                  <a:pt x="1091693" y="1470581"/>
                  <a:pt x="1096923" y="1471981"/>
                  <a:pt x="1100589" y="1475341"/>
                </a:cubicBezTo>
                <a:cubicBezTo>
                  <a:pt x="1154920" y="1525146"/>
                  <a:pt x="1119375" y="1500278"/>
                  <a:pt x="1150240" y="1520854"/>
                </a:cubicBezTo>
                <a:cubicBezTo>
                  <a:pt x="1164427" y="1542134"/>
                  <a:pt x="1151223" y="1525777"/>
                  <a:pt x="1170928" y="1541541"/>
                </a:cubicBezTo>
                <a:cubicBezTo>
                  <a:pt x="1173974" y="1543978"/>
                  <a:pt x="1175714" y="1548072"/>
                  <a:pt x="1179203" y="1549817"/>
                </a:cubicBezTo>
                <a:cubicBezTo>
                  <a:pt x="1187005" y="1553718"/>
                  <a:pt x="1195753" y="1555334"/>
                  <a:pt x="1204028" y="1558092"/>
                </a:cubicBezTo>
                <a:lnTo>
                  <a:pt x="1216441" y="1562229"/>
                </a:lnTo>
                <a:cubicBezTo>
                  <a:pt x="1223337" y="1560850"/>
                  <a:pt x="1230544" y="1560561"/>
                  <a:pt x="1237129" y="1558092"/>
                </a:cubicBezTo>
                <a:cubicBezTo>
                  <a:pt x="1259212" y="1549811"/>
                  <a:pt x="1240984" y="1551640"/>
                  <a:pt x="1257816" y="1541541"/>
                </a:cubicBezTo>
                <a:cubicBezTo>
                  <a:pt x="1264174" y="1537726"/>
                  <a:pt x="1286473" y="1534155"/>
                  <a:pt x="1290917" y="1533266"/>
                </a:cubicBezTo>
                <a:cubicBezTo>
                  <a:pt x="1371278" y="1542196"/>
                  <a:pt x="1302561" y="1528787"/>
                  <a:pt x="1340568" y="1545679"/>
                </a:cubicBezTo>
                <a:cubicBezTo>
                  <a:pt x="1348539" y="1549222"/>
                  <a:pt x="1365393" y="1553954"/>
                  <a:pt x="1365393" y="1553954"/>
                </a:cubicBezTo>
                <a:cubicBezTo>
                  <a:pt x="1368151" y="1558092"/>
                  <a:pt x="1370152" y="1562851"/>
                  <a:pt x="1373668" y="1566367"/>
                </a:cubicBezTo>
                <a:cubicBezTo>
                  <a:pt x="1381689" y="1574388"/>
                  <a:pt x="1388398" y="1575414"/>
                  <a:pt x="1398493" y="1578779"/>
                </a:cubicBezTo>
                <a:cubicBezTo>
                  <a:pt x="1446907" y="1562642"/>
                  <a:pt x="1414610" y="1570020"/>
                  <a:pt x="1497795" y="1574642"/>
                </a:cubicBezTo>
                <a:cubicBezTo>
                  <a:pt x="1513085" y="1597578"/>
                  <a:pt x="1497321" y="1579436"/>
                  <a:pt x="1518483" y="1591192"/>
                </a:cubicBezTo>
                <a:cubicBezTo>
                  <a:pt x="1527177" y="1596022"/>
                  <a:pt x="1543308" y="1607742"/>
                  <a:pt x="1543308" y="1607742"/>
                </a:cubicBezTo>
                <a:cubicBezTo>
                  <a:pt x="1546066" y="1611880"/>
                  <a:pt x="1549359" y="1615707"/>
                  <a:pt x="1551583" y="1620155"/>
                </a:cubicBezTo>
                <a:cubicBezTo>
                  <a:pt x="1553534" y="1624056"/>
                  <a:pt x="1553603" y="1628755"/>
                  <a:pt x="1555721" y="1632568"/>
                </a:cubicBezTo>
                <a:cubicBezTo>
                  <a:pt x="1560551" y="1641262"/>
                  <a:pt x="1572271" y="1657393"/>
                  <a:pt x="1572271" y="1657393"/>
                </a:cubicBezTo>
                <a:cubicBezTo>
                  <a:pt x="1573940" y="1665738"/>
                  <a:pt x="1572991" y="1686356"/>
                  <a:pt x="1588821" y="1686356"/>
                </a:cubicBezTo>
                <a:cubicBezTo>
                  <a:pt x="1597544" y="1686356"/>
                  <a:pt x="1604943" y="1678661"/>
                  <a:pt x="1613646" y="1678081"/>
                </a:cubicBezTo>
                <a:lnTo>
                  <a:pt x="1675710" y="1673943"/>
                </a:lnTo>
                <a:cubicBezTo>
                  <a:pt x="1677089" y="1669806"/>
                  <a:pt x="1676060" y="1663695"/>
                  <a:pt x="1679847" y="1661531"/>
                </a:cubicBezTo>
                <a:cubicBezTo>
                  <a:pt x="1694945" y="1652903"/>
                  <a:pt x="1710415" y="1658542"/>
                  <a:pt x="1725360" y="1661531"/>
                </a:cubicBezTo>
                <a:cubicBezTo>
                  <a:pt x="1735699" y="1668423"/>
                  <a:pt x="1748694" y="1680232"/>
                  <a:pt x="1762598" y="1682218"/>
                </a:cubicBezTo>
                <a:cubicBezTo>
                  <a:pt x="1818250" y="1690168"/>
                  <a:pt x="1806733" y="1689114"/>
                  <a:pt x="1816387" y="1686356"/>
                </a:cubicBezTo>
                <a:close/>
              </a:path>
            </a:pathLst>
          </a:custGeom>
          <a:solidFill>
            <a:srgbClr val="FF0000">
              <a:alpha val="79000"/>
            </a:srgbClr>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Freeform 4">
            <a:extLst>
              <a:ext uri="{FF2B5EF4-FFF2-40B4-BE49-F238E27FC236}">
                <a16:creationId xmlns:a16="http://schemas.microsoft.com/office/drawing/2014/main" id="{403A5EE8-2EBC-4918-842F-B89687215BE5}"/>
              </a:ext>
            </a:extLst>
          </p:cNvPr>
          <p:cNvSpPr/>
          <p:nvPr/>
        </p:nvSpPr>
        <p:spPr>
          <a:xfrm>
            <a:off x="4748213" y="3930651"/>
            <a:ext cx="2005012" cy="2411413"/>
          </a:xfrm>
          <a:custGeom>
            <a:avLst/>
            <a:gdLst>
              <a:gd name="connsiteX0" fmla="*/ 5618 w 2004532"/>
              <a:gd name="connsiteY0" fmla="*/ 1810987 h 2411752"/>
              <a:gd name="connsiteX1" fmla="*/ 23431 w 2004532"/>
              <a:gd name="connsiteY1" fmla="*/ 1769424 h 2411752"/>
              <a:gd name="connsiteX2" fmla="*/ 35307 w 2004532"/>
              <a:gd name="connsiteY2" fmla="*/ 1733798 h 2411752"/>
              <a:gd name="connsiteX3" fmla="*/ 64995 w 2004532"/>
              <a:gd name="connsiteY3" fmla="*/ 1710047 h 2411752"/>
              <a:gd name="connsiteX4" fmla="*/ 82808 w 2004532"/>
              <a:gd name="connsiteY4" fmla="*/ 1698172 h 2411752"/>
              <a:gd name="connsiteX5" fmla="*/ 112496 w 2004532"/>
              <a:gd name="connsiteY5" fmla="*/ 1668484 h 2411752"/>
              <a:gd name="connsiteX6" fmla="*/ 124372 w 2004532"/>
              <a:gd name="connsiteY6" fmla="*/ 1656608 h 2411752"/>
              <a:gd name="connsiteX7" fmla="*/ 142185 w 2004532"/>
              <a:gd name="connsiteY7" fmla="*/ 1650671 h 2411752"/>
              <a:gd name="connsiteX8" fmla="*/ 189686 w 2004532"/>
              <a:gd name="connsiteY8" fmla="*/ 1638795 h 2411752"/>
              <a:gd name="connsiteX9" fmla="*/ 207499 w 2004532"/>
              <a:gd name="connsiteY9" fmla="*/ 1632858 h 2411752"/>
              <a:gd name="connsiteX10" fmla="*/ 243125 w 2004532"/>
              <a:gd name="connsiteY10" fmla="*/ 1626920 h 2411752"/>
              <a:gd name="connsiteX11" fmla="*/ 290626 w 2004532"/>
              <a:gd name="connsiteY11" fmla="*/ 1615045 h 2411752"/>
              <a:gd name="connsiteX12" fmla="*/ 308439 w 2004532"/>
              <a:gd name="connsiteY12" fmla="*/ 1609107 h 2411752"/>
              <a:gd name="connsiteX13" fmla="*/ 355940 w 2004532"/>
              <a:gd name="connsiteY13" fmla="*/ 1603169 h 2411752"/>
              <a:gd name="connsiteX14" fmla="*/ 391566 w 2004532"/>
              <a:gd name="connsiteY14" fmla="*/ 1591294 h 2411752"/>
              <a:gd name="connsiteX15" fmla="*/ 403442 w 2004532"/>
              <a:gd name="connsiteY15" fmla="*/ 1579419 h 2411752"/>
              <a:gd name="connsiteX16" fmla="*/ 439068 w 2004532"/>
              <a:gd name="connsiteY16" fmla="*/ 1567543 h 2411752"/>
              <a:gd name="connsiteX17" fmla="*/ 456881 w 2004532"/>
              <a:gd name="connsiteY17" fmla="*/ 1460665 h 2411752"/>
              <a:gd name="connsiteX18" fmla="*/ 480631 w 2004532"/>
              <a:gd name="connsiteY18" fmla="*/ 1413164 h 2411752"/>
              <a:gd name="connsiteX19" fmla="*/ 486569 w 2004532"/>
              <a:gd name="connsiteY19" fmla="*/ 1395351 h 2411752"/>
              <a:gd name="connsiteX20" fmla="*/ 456881 w 2004532"/>
              <a:gd name="connsiteY20" fmla="*/ 1359725 h 2411752"/>
              <a:gd name="connsiteX21" fmla="*/ 433130 w 2004532"/>
              <a:gd name="connsiteY21" fmla="*/ 1335974 h 2411752"/>
              <a:gd name="connsiteX22" fmla="*/ 409379 w 2004532"/>
              <a:gd name="connsiteY22" fmla="*/ 1300349 h 2411752"/>
              <a:gd name="connsiteX23" fmla="*/ 415317 w 2004532"/>
              <a:gd name="connsiteY23" fmla="*/ 1217221 h 2411752"/>
              <a:gd name="connsiteX24" fmla="*/ 427192 w 2004532"/>
              <a:gd name="connsiteY24" fmla="*/ 1181595 h 2411752"/>
              <a:gd name="connsiteX25" fmla="*/ 439068 w 2004532"/>
              <a:gd name="connsiteY25" fmla="*/ 1169720 h 2411752"/>
              <a:gd name="connsiteX26" fmla="*/ 468756 w 2004532"/>
              <a:gd name="connsiteY26" fmla="*/ 1122219 h 2411752"/>
              <a:gd name="connsiteX27" fmla="*/ 486569 w 2004532"/>
              <a:gd name="connsiteY27" fmla="*/ 1116281 h 2411752"/>
              <a:gd name="connsiteX28" fmla="*/ 492507 w 2004532"/>
              <a:gd name="connsiteY28" fmla="*/ 1098468 h 2411752"/>
              <a:gd name="connsiteX29" fmla="*/ 528133 w 2004532"/>
              <a:gd name="connsiteY29" fmla="*/ 1086593 h 2411752"/>
              <a:gd name="connsiteX30" fmla="*/ 545946 w 2004532"/>
              <a:gd name="connsiteY30" fmla="*/ 1039091 h 2411752"/>
              <a:gd name="connsiteX31" fmla="*/ 557821 w 2004532"/>
              <a:gd name="connsiteY31" fmla="*/ 1021278 h 2411752"/>
              <a:gd name="connsiteX32" fmla="*/ 551883 w 2004532"/>
              <a:gd name="connsiteY32" fmla="*/ 973777 h 2411752"/>
              <a:gd name="connsiteX33" fmla="*/ 545946 w 2004532"/>
              <a:gd name="connsiteY33" fmla="*/ 920338 h 2411752"/>
              <a:gd name="connsiteX34" fmla="*/ 528133 w 2004532"/>
              <a:gd name="connsiteY34" fmla="*/ 908463 h 2411752"/>
              <a:gd name="connsiteX35" fmla="*/ 522195 w 2004532"/>
              <a:gd name="connsiteY35" fmla="*/ 890650 h 2411752"/>
              <a:gd name="connsiteX36" fmla="*/ 492507 w 2004532"/>
              <a:gd name="connsiteY36" fmla="*/ 872837 h 2411752"/>
              <a:gd name="connsiteX37" fmla="*/ 450943 w 2004532"/>
              <a:gd name="connsiteY37" fmla="*/ 860962 h 2411752"/>
              <a:gd name="connsiteX38" fmla="*/ 355940 w 2004532"/>
              <a:gd name="connsiteY38" fmla="*/ 831273 h 2411752"/>
              <a:gd name="connsiteX39" fmla="*/ 338127 w 2004532"/>
              <a:gd name="connsiteY39" fmla="*/ 819398 h 2411752"/>
              <a:gd name="connsiteX40" fmla="*/ 320314 w 2004532"/>
              <a:gd name="connsiteY40" fmla="*/ 813460 h 2411752"/>
              <a:gd name="connsiteX41" fmla="*/ 272813 w 2004532"/>
              <a:gd name="connsiteY41" fmla="*/ 771897 h 2411752"/>
              <a:gd name="connsiteX42" fmla="*/ 219374 w 2004532"/>
              <a:gd name="connsiteY42" fmla="*/ 754084 h 2411752"/>
              <a:gd name="connsiteX43" fmla="*/ 201561 w 2004532"/>
              <a:gd name="connsiteY43" fmla="*/ 748146 h 2411752"/>
              <a:gd name="connsiteX44" fmla="*/ 171873 w 2004532"/>
              <a:gd name="connsiteY44" fmla="*/ 694707 h 2411752"/>
              <a:gd name="connsiteX45" fmla="*/ 177811 w 2004532"/>
              <a:gd name="connsiteY45" fmla="*/ 670956 h 2411752"/>
              <a:gd name="connsiteX46" fmla="*/ 207499 w 2004532"/>
              <a:gd name="connsiteY46" fmla="*/ 635330 h 2411752"/>
              <a:gd name="connsiteX47" fmla="*/ 219374 w 2004532"/>
              <a:gd name="connsiteY47" fmla="*/ 599704 h 2411752"/>
              <a:gd name="connsiteX48" fmla="*/ 225312 w 2004532"/>
              <a:gd name="connsiteY48" fmla="*/ 581891 h 2411752"/>
              <a:gd name="connsiteX49" fmla="*/ 231249 w 2004532"/>
              <a:gd name="connsiteY49" fmla="*/ 558141 h 2411752"/>
              <a:gd name="connsiteX50" fmla="*/ 243125 w 2004532"/>
              <a:gd name="connsiteY50" fmla="*/ 546265 h 2411752"/>
              <a:gd name="connsiteX51" fmla="*/ 260938 w 2004532"/>
              <a:gd name="connsiteY51" fmla="*/ 510639 h 2411752"/>
              <a:gd name="connsiteX52" fmla="*/ 284688 w 2004532"/>
              <a:gd name="connsiteY52" fmla="*/ 475013 h 2411752"/>
              <a:gd name="connsiteX53" fmla="*/ 290626 w 2004532"/>
              <a:gd name="connsiteY53" fmla="*/ 457200 h 2411752"/>
              <a:gd name="connsiteX54" fmla="*/ 302501 w 2004532"/>
              <a:gd name="connsiteY54" fmla="*/ 385949 h 2411752"/>
              <a:gd name="connsiteX55" fmla="*/ 320314 w 2004532"/>
              <a:gd name="connsiteY55" fmla="*/ 380011 h 2411752"/>
              <a:gd name="connsiteX56" fmla="*/ 338127 w 2004532"/>
              <a:gd name="connsiteY56" fmla="*/ 332510 h 2411752"/>
              <a:gd name="connsiteX57" fmla="*/ 350003 w 2004532"/>
              <a:gd name="connsiteY57" fmla="*/ 290946 h 2411752"/>
              <a:gd name="connsiteX58" fmla="*/ 361878 w 2004532"/>
              <a:gd name="connsiteY58" fmla="*/ 273133 h 2411752"/>
              <a:gd name="connsiteX59" fmla="*/ 373753 w 2004532"/>
              <a:gd name="connsiteY59" fmla="*/ 225632 h 2411752"/>
              <a:gd name="connsiteX60" fmla="*/ 379691 w 2004532"/>
              <a:gd name="connsiteY60" fmla="*/ 207819 h 2411752"/>
              <a:gd name="connsiteX61" fmla="*/ 397504 w 2004532"/>
              <a:gd name="connsiteY61" fmla="*/ 142504 h 2411752"/>
              <a:gd name="connsiteX62" fmla="*/ 403442 w 2004532"/>
              <a:gd name="connsiteY62" fmla="*/ 124691 h 2411752"/>
              <a:gd name="connsiteX63" fmla="*/ 409379 w 2004532"/>
              <a:gd name="connsiteY63" fmla="*/ 106878 h 2411752"/>
              <a:gd name="connsiteX64" fmla="*/ 421255 w 2004532"/>
              <a:gd name="connsiteY64" fmla="*/ 89065 h 2411752"/>
              <a:gd name="connsiteX65" fmla="*/ 427192 w 2004532"/>
              <a:gd name="connsiteY65" fmla="*/ 71252 h 2411752"/>
              <a:gd name="connsiteX66" fmla="*/ 439068 w 2004532"/>
              <a:gd name="connsiteY66" fmla="*/ 83128 h 2411752"/>
              <a:gd name="connsiteX67" fmla="*/ 456881 w 2004532"/>
              <a:gd name="connsiteY67" fmla="*/ 95003 h 2411752"/>
              <a:gd name="connsiteX68" fmla="*/ 486569 w 2004532"/>
              <a:gd name="connsiteY68" fmla="*/ 71252 h 2411752"/>
              <a:gd name="connsiteX69" fmla="*/ 510320 w 2004532"/>
              <a:gd name="connsiteY69" fmla="*/ 59377 h 2411752"/>
              <a:gd name="connsiteX70" fmla="*/ 587509 w 2004532"/>
              <a:gd name="connsiteY70" fmla="*/ 59377 h 2411752"/>
              <a:gd name="connsiteX71" fmla="*/ 611260 w 2004532"/>
              <a:gd name="connsiteY71" fmla="*/ 35626 h 2411752"/>
              <a:gd name="connsiteX72" fmla="*/ 629073 w 2004532"/>
              <a:gd name="connsiteY72" fmla="*/ 29689 h 2411752"/>
              <a:gd name="connsiteX73" fmla="*/ 646886 w 2004532"/>
              <a:gd name="connsiteY73" fmla="*/ 17813 h 2411752"/>
              <a:gd name="connsiteX74" fmla="*/ 664699 w 2004532"/>
              <a:gd name="connsiteY74" fmla="*/ 11876 h 2411752"/>
              <a:gd name="connsiteX75" fmla="*/ 676574 w 2004532"/>
              <a:gd name="connsiteY75" fmla="*/ 0 h 2411752"/>
              <a:gd name="connsiteX76" fmla="*/ 688449 w 2004532"/>
              <a:gd name="connsiteY76" fmla="*/ 17813 h 2411752"/>
              <a:gd name="connsiteX77" fmla="*/ 694387 w 2004532"/>
              <a:gd name="connsiteY77" fmla="*/ 41564 h 2411752"/>
              <a:gd name="connsiteX78" fmla="*/ 700325 w 2004532"/>
              <a:gd name="connsiteY78" fmla="*/ 59377 h 2411752"/>
              <a:gd name="connsiteX79" fmla="*/ 706262 w 2004532"/>
              <a:gd name="connsiteY79" fmla="*/ 89065 h 2411752"/>
              <a:gd name="connsiteX80" fmla="*/ 718138 w 2004532"/>
              <a:gd name="connsiteY80" fmla="*/ 124691 h 2411752"/>
              <a:gd name="connsiteX81" fmla="*/ 712200 w 2004532"/>
              <a:gd name="connsiteY81" fmla="*/ 178130 h 2411752"/>
              <a:gd name="connsiteX82" fmla="*/ 700325 w 2004532"/>
              <a:gd name="connsiteY82" fmla="*/ 213756 h 2411752"/>
              <a:gd name="connsiteX83" fmla="*/ 694387 w 2004532"/>
              <a:gd name="connsiteY83" fmla="*/ 231569 h 2411752"/>
              <a:gd name="connsiteX84" fmla="*/ 688449 w 2004532"/>
              <a:gd name="connsiteY84" fmla="*/ 380011 h 2411752"/>
              <a:gd name="connsiteX85" fmla="*/ 682512 w 2004532"/>
              <a:gd name="connsiteY85" fmla="*/ 409699 h 2411752"/>
              <a:gd name="connsiteX86" fmla="*/ 676574 w 2004532"/>
              <a:gd name="connsiteY86" fmla="*/ 463138 h 2411752"/>
              <a:gd name="connsiteX87" fmla="*/ 682512 w 2004532"/>
              <a:gd name="connsiteY87" fmla="*/ 593767 h 2411752"/>
              <a:gd name="connsiteX88" fmla="*/ 700325 w 2004532"/>
              <a:gd name="connsiteY88" fmla="*/ 599704 h 2411752"/>
              <a:gd name="connsiteX89" fmla="*/ 712200 w 2004532"/>
              <a:gd name="connsiteY89" fmla="*/ 611580 h 2411752"/>
              <a:gd name="connsiteX90" fmla="*/ 724075 w 2004532"/>
              <a:gd name="connsiteY90" fmla="*/ 647206 h 2411752"/>
              <a:gd name="connsiteX91" fmla="*/ 730013 w 2004532"/>
              <a:gd name="connsiteY91" fmla="*/ 665019 h 2411752"/>
              <a:gd name="connsiteX92" fmla="*/ 753764 w 2004532"/>
              <a:gd name="connsiteY92" fmla="*/ 694707 h 2411752"/>
              <a:gd name="connsiteX93" fmla="*/ 771577 w 2004532"/>
              <a:gd name="connsiteY93" fmla="*/ 706582 h 2411752"/>
              <a:gd name="connsiteX94" fmla="*/ 795327 w 2004532"/>
              <a:gd name="connsiteY94" fmla="*/ 742208 h 2411752"/>
              <a:gd name="connsiteX95" fmla="*/ 801265 w 2004532"/>
              <a:gd name="connsiteY95" fmla="*/ 760021 h 2411752"/>
              <a:gd name="connsiteX96" fmla="*/ 825016 w 2004532"/>
              <a:gd name="connsiteY96" fmla="*/ 783772 h 2411752"/>
              <a:gd name="connsiteX97" fmla="*/ 819078 w 2004532"/>
              <a:gd name="connsiteY97" fmla="*/ 825336 h 2411752"/>
              <a:gd name="connsiteX98" fmla="*/ 801265 w 2004532"/>
              <a:gd name="connsiteY98" fmla="*/ 831273 h 2411752"/>
              <a:gd name="connsiteX99" fmla="*/ 789390 w 2004532"/>
              <a:gd name="connsiteY99" fmla="*/ 843149 h 2411752"/>
              <a:gd name="connsiteX100" fmla="*/ 789390 w 2004532"/>
              <a:gd name="connsiteY100" fmla="*/ 932213 h 2411752"/>
              <a:gd name="connsiteX101" fmla="*/ 801265 w 2004532"/>
              <a:gd name="connsiteY101" fmla="*/ 944089 h 2411752"/>
              <a:gd name="connsiteX102" fmla="*/ 819078 w 2004532"/>
              <a:gd name="connsiteY102" fmla="*/ 950026 h 2411752"/>
              <a:gd name="connsiteX103" fmla="*/ 825016 w 2004532"/>
              <a:gd name="connsiteY103" fmla="*/ 967839 h 2411752"/>
              <a:gd name="connsiteX104" fmla="*/ 872517 w 2004532"/>
              <a:gd name="connsiteY104" fmla="*/ 973777 h 2411752"/>
              <a:gd name="connsiteX105" fmla="*/ 902205 w 2004532"/>
              <a:gd name="connsiteY105" fmla="*/ 950026 h 2411752"/>
              <a:gd name="connsiteX106" fmla="*/ 914081 w 2004532"/>
              <a:gd name="connsiteY106" fmla="*/ 961902 h 2411752"/>
              <a:gd name="connsiteX107" fmla="*/ 955644 w 2004532"/>
              <a:gd name="connsiteY107" fmla="*/ 955964 h 2411752"/>
              <a:gd name="connsiteX108" fmla="*/ 973457 w 2004532"/>
              <a:gd name="connsiteY108" fmla="*/ 944089 h 2411752"/>
              <a:gd name="connsiteX109" fmla="*/ 1056585 w 2004532"/>
              <a:gd name="connsiteY109" fmla="*/ 950026 h 2411752"/>
              <a:gd name="connsiteX110" fmla="*/ 1098148 w 2004532"/>
              <a:gd name="connsiteY110" fmla="*/ 961902 h 2411752"/>
              <a:gd name="connsiteX111" fmla="*/ 1104086 w 2004532"/>
              <a:gd name="connsiteY111" fmla="*/ 979715 h 2411752"/>
              <a:gd name="connsiteX112" fmla="*/ 1133774 w 2004532"/>
              <a:gd name="connsiteY112" fmla="*/ 985652 h 2411752"/>
              <a:gd name="connsiteX113" fmla="*/ 1151587 w 2004532"/>
              <a:gd name="connsiteY113" fmla="*/ 991590 h 2411752"/>
              <a:gd name="connsiteX114" fmla="*/ 1163462 w 2004532"/>
              <a:gd name="connsiteY114" fmla="*/ 1027216 h 2411752"/>
              <a:gd name="connsiteX115" fmla="*/ 1169400 w 2004532"/>
              <a:gd name="connsiteY115" fmla="*/ 1062842 h 2411752"/>
              <a:gd name="connsiteX116" fmla="*/ 1187213 w 2004532"/>
              <a:gd name="connsiteY116" fmla="*/ 1080655 h 2411752"/>
              <a:gd name="connsiteX117" fmla="*/ 1216901 w 2004532"/>
              <a:gd name="connsiteY117" fmla="*/ 1211284 h 2411752"/>
              <a:gd name="connsiteX118" fmla="*/ 1246590 w 2004532"/>
              <a:gd name="connsiteY118" fmla="*/ 1235034 h 2411752"/>
              <a:gd name="connsiteX119" fmla="*/ 1282216 w 2004532"/>
              <a:gd name="connsiteY119" fmla="*/ 1246910 h 2411752"/>
              <a:gd name="connsiteX120" fmla="*/ 1300029 w 2004532"/>
              <a:gd name="connsiteY120" fmla="*/ 1252847 h 2411752"/>
              <a:gd name="connsiteX121" fmla="*/ 1347530 w 2004532"/>
              <a:gd name="connsiteY121" fmla="*/ 1240972 h 2411752"/>
              <a:gd name="connsiteX122" fmla="*/ 1359405 w 2004532"/>
              <a:gd name="connsiteY122" fmla="*/ 1223159 h 2411752"/>
              <a:gd name="connsiteX123" fmla="*/ 1395031 w 2004532"/>
              <a:gd name="connsiteY123" fmla="*/ 1211284 h 2411752"/>
              <a:gd name="connsiteX124" fmla="*/ 1501909 w 2004532"/>
              <a:gd name="connsiteY124" fmla="*/ 1217221 h 2411752"/>
              <a:gd name="connsiteX125" fmla="*/ 1507847 w 2004532"/>
              <a:gd name="connsiteY125" fmla="*/ 1240972 h 2411752"/>
              <a:gd name="connsiteX126" fmla="*/ 1513785 w 2004532"/>
              <a:gd name="connsiteY126" fmla="*/ 1258785 h 2411752"/>
              <a:gd name="connsiteX127" fmla="*/ 1555348 w 2004532"/>
              <a:gd name="connsiteY127" fmla="*/ 1282536 h 2411752"/>
              <a:gd name="connsiteX128" fmla="*/ 1567224 w 2004532"/>
              <a:gd name="connsiteY128" fmla="*/ 1294411 h 2411752"/>
              <a:gd name="connsiteX129" fmla="*/ 1585036 w 2004532"/>
              <a:gd name="connsiteY129" fmla="*/ 1306286 h 2411752"/>
              <a:gd name="connsiteX130" fmla="*/ 1590974 w 2004532"/>
              <a:gd name="connsiteY130" fmla="*/ 1324099 h 2411752"/>
              <a:gd name="connsiteX131" fmla="*/ 1620662 w 2004532"/>
              <a:gd name="connsiteY131" fmla="*/ 1353787 h 2411752"/>
              <a:gd name="connsiteX132" fmla="*/ 1626600 w 2004532"/>
              <a:gd name="connsiteY132" fmla="*/ 1371600 h 2411752"/>
              <a:gd name="connsiteX133" fmla="*/ 1662226 w 2004532"/>
              <a:gd name="connsiteY133" fmla="*/ 1413164 h 2411752"/>
              <a:gd name="connsiteX134" fmla="*/ 1668164 w 2004532"/>
              <a:gd name="connsiteY134" fmla="*/ 1430977 h 2411752"/>
              <a:gd name="connsiteX135" fmla="*/ 1680039 w 2004532"/>
              <a:gd name="connsiteY135" fmla="*/ 1454728 h 2411752"/>
              <a:gd name="connsiteX136" fmla="*/ 1703790 w 2004532"/>
              <a:gd name="connsiteY136" fmla="*/ 1484416 h 2411752"/>
              <a:gd name="connsiteX137" fmla="*/ 1721603 w 2004532"/>
              <a:gd name="connsiteY137" fmla="*/ 1508167 h 2411752"/>
              <a:gd name="connsiteX138" fmla="*/ 1727540 w 2004532"/>
              <a:gd name="connsiteY138" fmla="*/ 1561606 h 2411752"/>
              <a:gd name="connsiteX139" fmla="*/ 1733478 w 2004532"/>
              <a:gd name="connsiteY139" fmla="*/ 1579419 h 2411752"/>
              <a:gd name="connsiteX140" fmla="*/ 1739416 w 2004532"/>
              <a:gd name="connsiteY140" fmla="*/ 1674421 h 2411752"/>
              <a:gd name="connsiteX141" fmla="*/ 1745353 w 2004532"/>
              <a:gd name="connsiteY141" fmla="*/ 1692234 h 2411752"/>
              <a:gd name="connsiteX142" fmla="*/ 1757229 w 2004532"/>
              <a:gd name="connsiteY142" fmla="*/ 1733798 h 2411752"/>
              <a:gd name="connsiteX143" fmla="*/ 1769104 w 2004532"/>
              <a:gd name="connsiteY143" fmla="*/ 1787237 h 2411752"/>
              <a:gd name="connsiteX144" fmla="*/ 1780979 w 2004532"/>
              <a:gd name="connsiteY144" fmla="*/ 1834738 h 2411752"/>
              <a:gd name="connsiteX145" fmla="*/ 1786917 w 2004532"/>
              <a:gd name="connsiteY145" fmla="*/ 1888177 h 2411752"/>
              <a:gd name="connsiteX146" fmla="*/ 1798792 w 2004532"/>
              <a:gd name="connsiteY146" fmla="*/ 1929741 h 2411752"/>
              <a:gd name="connsiteX147" fmla="*/ 1804730 w 2004532"/>
              <a:gd name="connsiteY147" fmla="*/ 1953491 h 2411752"/>
              <a:gd name="connsiteX148" fmla="*/ 1810668 w 2004532"/>
              <a:gd name="connsiteY148" fmla="*/ 1971304 h 2411752"/>
              <a:gd name="connsiteX149" fmla="*/ 1834418 w 2004532"/>
              <a:gd name="connsiteY149" fmla="*/ 2054432 h 2411752"/>
              <a:gd name="connsiteX150" fmla="*/ 1840356 w 2004532"/>
              <a:gd name="connsiteY150" fmla="*/ 2072245 h 2411752"/>
              <a:gd name="connsiteX151" fmla="*/ 1846294 w 2004532"/>
              <a:gd name="connsiteY151" fmla="*/ 2090058 h 2411752"/>
              <a:gd name="connsiteX152" fmla="*/ 1870044 w 2004532"/>
              <a:gd name="connsiteY152" fmla="*/ 2125684 h 2411752"/>
              <a:gd name="connsiteX153" fmla="*/ 1893795 w 2004532"/>
              <a:gd name="connsiteY153" fmla="*/ 2161310 h 2411752"/>
              <a:gd name="connsiteX154" fmla="*/ 1911608 w 2004532"/>
              <a:gd name="connsiteY154" fmla="*/ 2196936 h 2411752"/>
              <a:gd name="connsiteX155" fmla="*/ 1947234 w 2004532"/>
              <a:gd name="connsiteY155" fmla="*/ 2208811 h 2411752"/>
              <a:gd name="connsiteX156" fmla="*/ 1965047 w 2004532"/>
              <a:gd name="connsiteY156" fmla="*/ 2220686 h 2411752"/>
              <a:gd name="connsiteX157" fmla="*/ 1970985 w 2004532"/>
              <a:gd name="connsiteY157" fmla="*/ 2238499 h 2411752"/>
              <a:gd name="connsiteX158" fmla="*/ 1988798 w 2004532"/>
              <a:gd name="connsiteY158" fmla="*/ 2250374 h 2411752"/>
              <a:gd name="connsiteX159" fmla="*/ 1994735 w 2004532"/>
              <a:gd name="connsiteY159" fmla="*/ 2351315 h 2411752"/>
              <a:gd name="connsiteX160" fmla="*/ 2000673 w 2004532"/>
              <a:gd name="connsiteY160" fmla="*/ 2369128 h 2411752"/>
              <a:gd name="connsiteX161" fmla="*/ 1994735 w 2004532"/>
              <a:gd name="connsiteY161" fmla="*/ 2404754 h 2411752"/>
              <a:gd name="connsiteX162" fmla="*/ 1959109 w 2004532"/>
              <a:gd name="connsiteY162" fmla="*/ 2398816 h 2411752"/>
              <a:gd name="connsiteX163" fmla="*/ 1923483 w 2004532"/>
              <a:gd name="connsiteY163" fmla="*/ 2386941 h 2411752"/>
              <a:gd name="connsiteX164" fmla="*/ 1905670 w 2004532"/>
              <a:gd name="connsiteY164" fmla="*/ 2392878 h 2411752"/>
              <a:gd name="connsiteX165" fmla="*/ 1893795 w 2004532"/>
              <a:gd name="connsiteY165" fmla="*/ 2404754 h 2411752"/>
              <a:gd name="connsiteX166" fmla="*/ 1852231 w 2004532"/>
              <a:gd name="connsiteY166" fmla="*/ 2410691 h 2411752"/>
              <a:gd name="connsiteX167" fmla="*/ 1697852 w 2004532"/>
              <a:gd name="connsiteY167" fmla="*/ 2404754 h 2411752"/>
              <a:gd name="connsiteX168" fmla="*/ 1691914 w 2004532"/>
              <a:gd name="connsiteY168" fmla="*/ 2381003 h 2411752"/>
              <a:gd name="connsiteX169" fmla="*/ 1656288 w 2004532"/>
              <a:gd name="connsiteY169" fmla="*/ 2369128 h 2411752"/>
              <a:gd name="connsiteX170" fmla="*/ 1614725 w 2004532"/>
              <a:gd name="connsiteY170" fmla="*/ 2351315 h 2411752"/>
              <a:gd name="connsiteX171" fmla="*/ 1585036 w 2004532"/>
              <a:gd name="connsiteY171" fmla="*/ 2327564 h 2411752"/>
              <a:gd name="connsiteX172" fmla="*/ 1567224 w 2004532"/>
              <a:gd name="connsiteY172" fmla="*/ 2321626 h 2411752"/>
              <a:gd name="connsiteX173" fmla="*/ 1537535 w 2004532"/>
              <a:gd name="connsiteY173" fmla="*/ 2291938 h 2411752"/>
              <a:gd name="connsiteX174" fmla="*/ 1501909 w 2004532"/>
              <a:gd name="connsiteY174" fmla="*/ 2244437 h 2411752"/>
              <a:gd name="connsiteX175" fmla="*/ 1484096 w 2004532"/>
              <a:gd name="connsiteY175" fmla="*/ 2232562 h 2411752"/>
              <a:gd name="connsiteX176" fmla="*/ 1454408 w 2004532"/>
              <a:gd name="connsiteY176" fmla="*/ 2202873 h 2411752"/>
              <a:gd name="connsiteX177" fmla="*/ 1412844 w 2004532"/>
              <a:gd name="connsiteY177" fmla="*/ 2155372 h 2411752"/>
              <a:gd name="connsiteX178" fmla="*/ 1377218 w 2004532"/>
              <a:gd name="connsiteY178" fmla="*/ 2143497 h 2411752"/>
              <a:gd name="connsiteX179" fmla="*/ 1323779 w 2004532"/>
              <a:gd name="connsiteY179" fmla="*/ 2155372 h 2411752"/>
              <a:gd name="connsiteX180" fmla="*/ 1305966 w 2004532"/>
              <a:gd name="connsiteY180" fmla="*/ 2161310 h 2411752"/>
              <a:gd name="connsiteX181" fmla="*/ 1264403 w 2004532"/>
              <a:gd name="connsiteY181" fmla="*/ 2202873 h 2411752"/>
              <a:gd name="connsiteX182" fmla="*/ 1252527 w 2004532"/>
              <a:gd name="connsiteY182" fmla="*/ 2214749 h 2411752"/>
              <a:gd name="connsiteX183" fmla="*/ 1228777 w 2004532"/>
              <a:gd name="connsiteY183" fmla="*/ 2220686 h 2411752"/>
              <a:gd name="connsiteX184" fmla="*/ 1163462 w 2004532"/>
              <a:gd name="connsiteY184" fmla="*/ 2232562 h 2411752"/>
              <a:gd name="connsiteX185" fmla="*/ 1127836 w 2004532"/>
              <a:gd name="connsiteY185" fmla="*/ 2244437 h 2411752"/>
              <a:gd name="connsiteX186" fmla="*/ 1086273 w 2004532"/>
              <a:gd name="connsiteY186" fmla="*/ 2268187 h 2411752"/>
              <a:gd name="connsiteX187" fmla="*/ 747826 w 2004532"/>
              <a:gd name="connsiteY187" fmla="*/ 2274125 h 2411752"/>
              <a:gd name="connsiteX188" fmla="*/ 694387 w 2004532"/>
              <a:gd name="connsiteY188" fmla="*/ 2256312 h 2411752"/>
              <a:gd name="connsiteX189" fmla="*/ 676574 w 2004532"/>
              <a:gd name="connsiteY189" fmla="*/ 2250374 h 2411752"/>
              <a:gd name="connsiteX190" fmla="*/ 480631 w 2004532"/>
              <a:gd name="connsiteY190" fmla="*/ 2238499 h 2411752"/>
              <a:gd name="connsiteX191" fmla="*/ 474694 w 2004532"/>
              <a:gd name="connsiteY191" fmla="*/ 2113808 h 2411752"/>
              <a:gd name="connsiteX192" fmla="*/ 462818 w 2004532"/>
              <a:gd name="connsiteY192" fmla="*/ 2101933 h 2411752"/>
              <a:gd name="connsiteX193" fmla="*/ 450943 w 2004532"/>
              <a:gd name="connsiteY193" fmla="*/ 2084120 h 2411752"/>
              <a:gd name="connsiteX194" fmla="*/ 433130 w 2004532"/>
              <a:gd name="connsiteY194" fmla="*/ 2066307 h 2411752"/>
              <a:gd name="connsiteX195" fmla="*/ 421255 w 2004532"/>
              <a:gd name="connsiteY195" fmla="*/ 2048494 h 2411752"/>
              <a:gd name="connsiteX196" fmla="*/ 385629 w 2004532"/>
              <a:gd name="connsiteY196" fmla="*/ 2030681 h 2411752"/>
              <a:gd name="connsiteX197" fmla="*/ 350003 w 2004532"/>
              <a:gd name="connsiteY197" fmla="*/ 2006930 h 2411752"/>
              <a:gd name="connsiteX198" fmla="*/ 332190 w 2004532"/>
              <a:gd name="connsiteY198" fmla="*/ 1995055 h 2411752"/>
              <a:gd name="connsiteX199" fmla="*/ 314377 w 2004532"/>
              <a:gd name="connsiteY199" fmla="*/ 1983180 h 2411752"/>
              <a:gd name="connsiteX200" fmla="*/ 249062 w 2004532"/>
              <a:gd name="connsiteY200" fmla="*/ 1971304 h 2411752"/>
              <a:gd name="connsiteX201" fmla="*/ 237187 w 2004532"/>
              <a:gd name="connsiteY201" fmla="*/ 1953491 h 2411752"/>
              <a:gd name="connsiteX202" fmla="*/ 201561 w 2004532"/>
              <a:gd name="connsiteY202" fmla="*/ 1935678 h 2411752"/>
              <a:gd name="connsiteX203" fmla="*/ 183748 w 2004532"/>
              <a:gd name="connsiteY203" fmla="*/ 1923803 h 2411752"/>
              <a:gd name="connsiteX204" fmla="*/ 142185 w 2004532"/>
              <a:gd name="connsiteY204" fmla="*/ 1911928 h 2411752"/>
              <a:gd name="connsiteX205" fmla="*/ 124372 w 2004532"/>
              <a:gd name="connsiteY205" fmla="*/ 1900052 h 2411752"/>
              <a:gd name="connsiteX206" fmla="*/ 112496 w 2004532"/>
              <a:gd name="connsiteY206" fmla="*/ 1888177 h 2411752"/>
              <a:gd name="connsiteX207" fmla="*/ 76870 w 2004532"/>
              <a:gd name="connsiteY207" fmla="*/ 1876302 h 2411752"/>
              <a:gd name="connsiteX208" fmla="*/ 59057 w 2004532"/>
              <a:gd name="connsiteY208" fmla="*/ 1870364 h 2411752"/>
              <a:gd name="connsiteX209" fmla="*/ 41244 w 2004532"/>
              <a:gd name="connsiteY209" fmla="*/ 1864426 h 2411752"/>
              <a:gd name="connsiteX210" fmla="*/ 29369 w 2004532"/>
              <a:gd name="connsiteY210" fmla="*/ 1846613 h 2411752"/>
              <a:gd name="connsiteX211" fmla="*/ 11556 w 2004532"/>
              <a:gd name="connsiteY211" fmla="*/ 1834738 h 2411752"/>
              <a:gd name="connsiteX212" fmla="*/ 5618 w 2004532"/>
              <a:gd name="connsiteY212" fmla="*/ 1810987 h 241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2004532" h="2411752">
                <a:moveTo>
                  <a:pt x="5618" y="1810987"/>
                </a:moveTo>
                <a:cubicBezTo>
                  <a:pt x="7597" y="1800101"/>
                  <a:pt x="0" y="1822143"/>
                  <a:pt x="23431" y="1769424"/>
                </a:cubicBezTo>
                <a:cubicBezTo>
                  <a:pt x="28515" y="1757985"/>
                  <a:pt x="24891" y="1740741"/>
                  <a:pt x="35307" y="1733798"/>
                </a:cubicBezTo>
                <a:cubicBezTo>
                  <a:pt x="90133" y="1697248"/>
                  <a:pt x="22692" y="1743890"/>
                  <a:pt x="64995" y="1710047"/>
                </a:cubicBezTo>
                <a:cubicBezTo>
                  <a:pt x="70567" y="1705589"/>
                  <a:pt x="76870" y="1702130"/>
                  <a:pt x="82808" y="1698172"/>
                </a:cubicBezTo>
                <a:cubicBezTo>
                  <a:pt x="103165" y="1667635"/>
                  <a:pt x="84221" y="1691104"/>
                  <a:pt x="112496" y="1668484"/>
                </a:cubicBezTo>
                <a:cubicBezTo>
                  <a:pt x="116868" y="1664987"/>
                  <a:pt x="119571" y="1659488"/>
                  <a:pt x="124372" y="1656608"/>
                </a:cubicBezTo>
                <a:cubicBezTo>
                  <a:pt x="129739" y="1653388"/>
                  <a:pt x="136147" y="1652318"/>
                  <a:pt x="142185" y="1650671"/>
                </a:cubicBezTo>
                <a:cubicBezTo>
                  <a:pt x="157931" y="1646377"/>
                  <a:pt x="174202" y="1643956"/>
                  <a:pt x="189686" y="1638795"/>
                </a:cubicBezTo>
                <a:cubicBezTo>
                  <a:pt x="195624" y="1636816"/>
                  <a:pt x="201389" y="1634216"/>
                  <a:pt x="207499" y="1632858"/>
                </a:cubicBezTo>
                <a:cubicBezTo>
                  <a:pt x="219251" y="1630246"/>
                  <a:pt x="231353" y="1629443"/>
                  <a:pt x="243125" y="1626920"/>
                </a:cubicBezTo>
                <a:cubicBezTo>
                  <a:pt x="259084" y="1623500"/>
                  <a:pt x="275143" y="1620206"/>
                  <a:pt x="290626" y="1615045"/>
                </a:cubicBezTo>
                <a:cubicBezTo>
                  <a:pt x="296564" y="1613066"/>
                  <a:pt x="302281" y="1610227"/>
                  <a:pt x="308439" y="1609107"/>
                </a:cubicBezTo>
                <a:cubicBezTo>
                  <a:pt x="324138" y="1606252"/>
                  <a:pt x="340106" y="1605148"/>
                  <a:pt x="355940" y="1603169"/>
                </a:cubicBezTo>
                <a:cubicBezTo>
                  <a:pt x="367815" y="1599211"/>
                  <a:pt x="382714" y="1600145"/>
                  <a:pt x="391566" y="1591294"/>
                </a:cubicBezTo>
                <a:cubicBezTo>
                  <a:pt x="395525" y="1587336"/>
                  <a:pt x="398435" y="1581923"/>
                  <a:pt x="403442" y="1579419"/>
                </a:cubicBezTo>
                <a:cubicBezTo>
                  <a:pt x="414638" y="1573821"/>
                  <a:pt x="439068" y="1567543"/>
                  <a:pt x="439068" y="1567543"/>
                </a:cubicBezTo>
                <a:cubicBezTo>
                  <a:pt x="467183" y="1483196"/>
                  <a:pt x="433333" y="1594105"/>
                  <a:pt x="456881" y="1460665"/>
                </a:cubicBezTo>
                <a:cubicBezTo>
                  <a:pt x="462484" y="1428913"/>
                  <a:pt x="468818" y="1436791"/>
                  <a:pt x="480631" y="1413164"/>
                </a:cubicBezTo>
                <a:cubicBezTo>
                  <a:pt x="483430" y="1407566"/>
                  <a:pt x="484590" y="1401289"/>
                  <a:pt x="486569" y="1395351"/>
                </a:cubicBezTo>
                <a:cubicBezTo>
                  <a:pt x="424800" y="1333582"/>
                  <a:pt x="506481" y="1417592"/>
                  <a:pt x="456881" y="1359725"/>
                </a:cubicBezTo>
                <a:cubicBezTo>
                  <a:pt x="449595" y="1351224"/>
                  <a:pt x="439341" y="1345290"/>
                  <a:pt x="433130" y="1335974"/>
                </a:cubicBezTo>
                <a:lnTo>
                  <a:pt x="409379" y="1300349"/>
                </a:lnTo>
                <a:cubicBezTo>
                  <a:pt x="411358" y="1272640"/>
                  <a:pt x="411196" y="1244694"/>
                  <a:pt x="415317" y="1217221"/>
                </a:cubicBezTo>
                <a:cubicBezTo>
                  <a:pt x="417174" y="1204842"/>
                  <a:pt x="418340" y="1190446"/>
                  <a:pt x="427192" y="1181595"/>
                </a:cubicBezTo>
                <a:lnTo>
                  <a:pt x="439068" y="1169720"/>
                </a:lnTo>
                <a:cubicBezTo>
                  <a:pt x="449899" y="1137226"/>
                  <a:pt x="442409" y="1135392"/>
                  <a:pt x="468756" y="1122219"/>
                </a:cubicBezTo>
                <a:cubicBezTo>
                  <a:pt x="474354" y="1119420"/>
                  <a:pt x="480631" y="1118260"/>
                  <a:pt x="486569" y="1116281"/>
                </a:cubicBezTo>
                <a:cubicBezTo>
                  <a:pt x="488548" y="1110343"/>
                  <a:pt x="487414" y="1102106"/>
                  <a:pt x="492507" y="1098468"/>
                </a:cubicBezTo>
                <a:cubicBezTo>
                  <a:pt x="502693" y="1091192"/>
                  <a:pt x="528133" y="1086593"/>
                  <a:pt x="528133" y="1086593"/>
                </a:cubicBezTo>
                <a:cubicBezTo>
                  <a:pt x="553304" y="1061420"/>
                  <a:pt x="528801" y="1090527"/>
                  <a:pt x="545946" y="1039091"/>
                </a:cubicBezTo>
                <a:cubicBezTo>
                  <a:pt x="548203" y="1032321"/>
                  <a:pt x="553863" y="1027216"/>
                  <a:pt x="557821" y="1021278"/>
                </a:cubicBezTo>
                <a:cubicBezTo>
                  <a:pt x="555842" y="1005444"/>
                  <a:pt x="553747" y="989625"/>
                  <a:pt x="551883" y="973777"/>
                </a:cubicBezTo>
                <a:cubicBezTo>
                  <a:pt x="549789" y="955977"/>
                  <a:pt x="552071" y="937182"/>
                  <a:pt x="545946" y="920338"/>
                </a:cubicBezTo>
                <a:cubicBezTo>
                  <a:pt x="543507" y="913631"/>
                  <a:pt x="534071" y="912421"/>
                  <a:pt x="528133" y="908463"/>
                </a:cubicBezTo>
                <a:cubicBezTo>
                  <a:pt x="526154" y="902525"/>
                  <a:pt x="525415" y="896017"/>
                  <a:pt x="522195" y="890650"/>
                </a:cubicBezTo>
                <a:cubicBezTo>
                  <a:pt x="514476" y="877784"/>
                  <a:pt x="506037" y="876703"/>
                  <a:pt x="492507" y="872837"/>
                </a:cubicBezTo>
                <a:cubicBezTo>
                  <a:pt x="440317" y="857926"/>
                  <a:pt x="493652" y="875197"/>
                  <a:pt x="450943" y="860962"/>
                </a:cubicBezTo>
                <a:cubicBezTo>
                  <a:pt x="410340" y="820359"/>
                  <a:pt x="438350" y="838141"/>
                  <a:pt x="355940" y="831273"/>
                </a:cubicBezTo>
                <a:cubicBezTo>
                  <a:pt x="350002" y="827315"/>
                  <a:pt x="344510" y="822589"/>
                  <a:pt x="338127" y="819398"/>
                </a:cubicBezTo>
                <a:cubicBezTo>
                  <a:pt x="332529" y="816599"/>
                  <a:pt x="325201" y="817370"/>
                  <a:pt x="320314" y="813460"/>
                </a:cubicBezTo>
                <a:cubicBezTo>
                  <a:pt x="285676" y="785749"/>
                  <a:pt x="344068" y="795650"/>
                  <a:pt x="272813" y="771897"/>
                </a:cubicBezTo>
                <a:lnTo>
                  <a:pt x="219374" y="754084"/>
                </a:lnTo>
                <a:lnTo>
                  <a:pt x="201561" y="748146"/>
                </a:lnTo>
                <a:cubicBezTo>
                  <a:pt x="174339" y="707312"/>
                  <a:pt x="182325" y="726060"/>
                  <a:pt x="171873" y="694707"/>
                </a:cubicBezTo>
                <a:cubicBezTo>
                  <a:pt x="173852" y="686790"/>
                  <a:pt x="174596" y="678457"/>
                  <a:pt x="177811" y="670956"/>
                </a:cubicBezTo>
                <a:cubicBezTo>
                  <a:pt x="184011" y="656489"/>
                  <a:pt x="196798" y="646031"/>
                  <a:pt x="207499" y="635330"/>
                </a:cubicBezTo>
                <a:lnTo>
                  <a:pt x="219374" y="599704"/>
                </a:lnTo>
                <a:cubicBezTo>
                  <a:pt x="221353" y="593766"/>
                  <a:pt x="223794" y="587963"/>
                  <a:pt x="225312" y="581891"/>
                </a:cubicBezTo>
                <a:cubicBezTo>
                  <a:pt x="227291" y="573974"/>
                  <a:pt x="227600" y="565440"/>
                  <a:pt x="231249" y="558141"/>
                </a:cubicBezTo>
                <a:cubicBezTo>
                  <a:pt x="233753" y="553134"/>
                  <a:pt x="239166" y="550224"/>
                  <a:pt x="243125" y="546265"/>
                </a:cubicBezTo>
                <a:cubicBezTo>
                  <a:pt x="254010" y="513606"/>
                  <a:pt x="242521" y="542868"/>
                  <a:pt x="260938" y="510639"/>
                </a:cubicBezTo>
                <a:cubicBezTo>
                  <a:pt x="280111" y="477087"/>
                  <a:pt x="263522" y="496181"/>
                  <a:pt x="284688" y="475013"/>
                </a:cubicBezTo>
                <a:cubicBezTo>
                  <a:pt x="286667" y="469075"/>
                  <a:pt x="289399" y="463337"/>
                  <a:pt x="290626" y="457200"/>
                </a:cubicBezTo>
                <a:cubicBezTo>
                  <a:pt x="295348" y="433590"/>
                  <a:pt x="279659" y="393563"/>
                  <a:pt x="302501" y="385949"/>
                </a:cubicBezTo>
                <a:lnTo>
                  <a:pt x="320314" y="380011"/>
                </a:lnTo>
                <a:cubicBezTo>
                  <a:pt x="335374" y="304714"/>
                  <a:pt x="315193" y="386023"/>
                  <a:pt x="338127" y="332510"/>
                </a:cubicBezTo>
                <a:cubicBezTo>
                  <a:pt x="349543" y="305873"/>
                  <a:pt x="338447" y="314058"/>
                  <a:pt x="350003" y="290946"/>
                </a:cubicBezTo>
                <a:cubicBezTo>
                  <a:pt x="353194" y="284563"/>
                  <a:pt x="357920" y="279071"/>
                  <a:pt x="361878" y="273133"/>
                </a:cubicBezTo>
                <a:cubicBezTo>
                  <a:pt x="365836" y="257299"/>
                  <a:pt x="368592" y="241115"/>
                  <a:pt x="373753" y="225632"/>
                </a:cubicBezTo>
                <a:cubicBezTo>
                  <a:pt x="375732" y="219694"/>
                  <a:pt x="378173" y="213891"/>
                  <a:pt x="379691" y="207819"/>
                </a:cubicBezTo>
                <a:cubicBezTo>
                  <a:pt x="396477" y="140676"/>
                  <a:pt x="372027" y="218934"/>
                  <a:pt x="397504" y="142504"/>
                </a:cubicBezTo>
                <a:lnTo>
                  <a:pt x="403442" y="124691"/>
                </a:lnTo>
                <a:cubicBezTo>
                  <a:pt x="405421" y="118753"/>
                  <a:pt x="405907" y="112086"/>
                  <a:pt x="409379" y="106878"/>
                </a:cubicBezTo>
                <a:lnTo>
                  <a:pt x="421255" y="89065"/>
                </a:lnTo>
                <a:cubicBezTo>
                  <a:pt x="423234" y="83127"/>
                  <a:pt x="421254" y="73231"/>
                  <a:pt x="427192" y="71252"/>
                </a:cubicBezTo>
                <a:cubicBezTo>
                  <a:pt x="432503" y="69482"/>
                  <a:pt x="434696" y="79631"/>
                  <a:pt x="439068" y="83128"/>
                </a:cubicBezTo>
                <a:cubicBezTo>
                  <a:pt x="444640" y="87586"/>
                  <a:pt x="450943" y="91045"/>
                  <a:pt x="456881" y="95003"/>
                </a:cubicBezTo>
                <a:cubicBezTo>
                  <a:pt x="499413" y="80825"/>
                  <a:pt x="450757" y="101095"/>
                  <a:pt x="486569" y="71252"/>
                </a:cubicBezTo>
                <a:cubicBezTo>
                  <a:pt x="493369" y="65586"/>
                  <a:pt x="502403" y="63335"/>
                  <a:pt x="510320" y="59377"/>
                </a:cubicBezTo>
                <a:cubicBezTo>
                  <a:pt x="539315" y="69043"/>
                  <a:pt x="546336" y="74082"/>
                  <a:pt x="587509" y="59377"/>
                </a:cubicBezTo>
                <a:cubicBezTo>
                  <a:pt x="598053" y="55611"/>
                  <a:pt x="600638" y="39166"/>
                  <a:pt x="611260" y="35626"/>
                </a:cubicBezTo>
                <a:lnTo>
                  <a:pt x="629073" y="29689"/>
                </a:lnTo>
                <a:cubicBezTo>
                  <a:pt x="635011" y="25730"/>
                  <a:pt x="640503" y="21004"/>
                  <a:pt x="646886" y="17813"/>
                </a:cubicBezTo>
                <a:cubicBezTo>
                  <a:pt x="652484" y="15014"/>
                  <a:pt x="659332" y="15096"/>
                  <a:pt x="664699" y="11876"/>
                </a:cubicBezTo>
                <a:cubicBezTo>
                  <a:pt x="669499" y="8996"/>
                  <a:pt x="672616" y="3959"/>
                  <a:pt x="676574" y="0"/>
                </a:cubicBezTo>
                <a:cubicBezTo>
                  <a:pt x="680532" y="5938"/>
                  <a:pt x="685638" y="11254"/>
                  <a:pt x="688449" y="17813"/>
                </a:cubicBezTo>
                <a:cubicBezTo>
                  <a:pt x="691664" y="25314"/>
                  <a:pt x="692145" y="33717"/>
                  <a:pt x="694387" y="41564"/>
                </a:cubicBezTo>
                <a:cubicBezTo>
                  <a:pt x="696107" y="47582"/>
                  <a:pt x="698807" y="53305"/>
                  <a:pt x="700325" y="59377"/>
                </a:cubicBezTo>
                <a:cubicBezTo>
                  <a:pt x="702773" y="69168"/>
                  <a:pt x="703607" y="79329"/>
                  <a:pt x="706262" y="89065"/>
                </a:cubicBezTo>
                <a:cubicBezTo>
                  <a:pt x="709556" y="101142"/>
                  <a:pt x="718138" y="124691"/>
                  <a:pt x="718138" y="124691"/>
                </a:cubicBezTo>
                <a:cubicBezTo>
                  <a:pt x="716159" y="142504"/>
                  <a:pt x="715715" y="160555"/>
                  <a:pt x="712200" y="178130"/>
                </a:cubicBezTo>
                <a:cubicBezTo>
                  <a:pt x="709745" y="190405"/>
                  <a:pt x="704283" y="201881"/>
                  <a:pt x="700325" y="213756"/>
                </a:cubicBezTo>
                <a:lnTo>
                  <a:pt x="694387" y="231569"/>
                </a:lnTo>
                <a:cubicBezTo>
                  <a:pt x="692408" y="281050"/>
                  <a:pt x="691743" y="330600"/>
                  <a:pt x="688449" y="380011"/>
                </a:cubicBezTo>
                <a:cubicBezTo>
                  <a:pt x="687778" y="390081"/>
                  <a:pt x="683939" y="399708"/>
                  <a:pt x="682512" y="409699"/>
                </a:cubicBezTo>
                <a:cubicBezTo>
                  <a:pt x="679977" y="427442"/>
                  <a:pt x="678553" y="445325"/>
                  <a:pt x="676574" y="463138"/>
                </a:cubicBezTo>
                <a:cubicBezTo>
                  <a:pt x="678553" y="506681"/>
                  <a:pt x="675043" y="550824"/>
                  <a:pt x="682512" y="593767"/>
                </a:cubicBezTo>
                <a:cubicBezTo>
                  <a:pt x="683584" y="599933"/>
                  <a:pt x="694958" y="596484"/>
                  <a:pt x="700325" y="599704"/>
                </a:cubicBezTo>
                <a:cubicBezTo>
                  <a:pt x="705125" y="602584"/>
                  <a:pt x="708242" y="607621"/>
                  <a:pt x="712200" y="611580"/>
                </a:cubicBezTo>
                <a:lnTo>
                  <a:pt x="724075" y="647206"/>
                </a:lnTo>
                <a:cubicBezTo>
                  <a:pt x="726054" y="653144"/>
                  <a:pt x="726541" y="659811"/>
                  <a:pt x="730013" y="665019"/>
                </a:cubicBezTo>
                <a:cubicBezTo>
                  <a:pt x="738832" y="678248"/>
                  <a:pt x="741675" y="685036"/>
                  <a:pt x="753764" y="694707"/>
                </a:cubicBezTo>
                <a:cubicBezTo>
                  <a:pt x="759336" y="699165"/>
                  <a:pt x="765639" y="702624"/>
                  <a:pt x="771577" y="706582"/>
                </a:cubicBezTo>
                <a:cubicBezTo>
                  <a:pt x="779494" y="718457"/>
                  <a:pt x="790813" y="728668"/>
                  <a:pt x="795327" y="742208"/>
                </a:cubicBezTo>
                <a:cubicBezTo>
                  <a:pt x="797306" y="748146"/>
                  <a:pt x="797627" y="754928"/>
                  <a:pt x="801265" y="760021"/>
                </a:cubicBezTo>
                <a:cubicBezTo>
                  <a:pt x="807773" y="769132"/>
                  <a:pt x="825016" y="783772"/>
                  <a:pt x="825016" y="783772"/>
                </a:cubicBezTo>
                <a:cubicBezTo>
                  <a:pt x="823037" y="797627"/>
                  <a:pt x="825337" y="812818"/>
                  <a:pt x="819078" y="825336"/>
                </a:cubicBezTo>
                <a:cubicBezTo>
                  <a:pt x="816279" y="830934"/>
                  <a:pt x="806632" y="828053"/>
                  <a:pt x="801265" y="831273"/>
                </a:cubicBezTo>
                <a:cubicBezTo>
                  <a:pt x="796465" y="834153"/>
                  <a:pt x="793348" y="839190"/>
                  <a:pt x="789390" y="843149"/>
                </a:cubicBezTo>
                <a:cubicBezTo>
                  <a:pt x="777537" y="878706"/>
                  <a:pt x="776756" y="873253"/>
                  <a:pt x="789390" y="932213"/>
                </a:cubicBezTo>
                <a:cubicBezTo>
                  <a:pt x="790563" y="937687"/>
                  <a:pt x="796465" y="941209"/>
                  <a:pt x="801265" y="944089"/>
                </a:cubicBezTo>
                <a:cubicBezTo>
                  <a:pt x="806632" y="947309"/>
                  <a:pt x="813140" y="948047"/>
                  <a:pt x="819078" y="950026"/>
                </a:cubicBezTo>
                <a:cubicBezTo>
                  <a:pt x="821057" y="955964"/>
                  <a:pt x="821796" y="962472"/>
                  <a:pt x="825016" y="967839"/>
                </a:cubicBezTo>
                <a:cubicBezTo>
                  <a:pt x="837991" y="989464"/>
                  <a:pt x="847311" y="977978"/>
                  <a:pt x="872517" y="973777"/>
                </a:cubicBezTo>
                <a:cubicBezTo>
                  <a:pt x="879070" y="963947"/>
                  <a:pt x="885335" y="946652"/>
                  <a:pt x="902205" y="950026"/>
                </a:cubicBezTo>
                <a:cubicBezTo>
                  <a:pt x="907695" y="951124"/>
                  <a:pt x="910122" y="957943"/>
                  <a:pt x="914081" y="961902"/>
                </a:cubicBezTo>
                <a:cubicBezTo>
                  <a:pt x="927935" y="959923"/>
                  <a:pt x="942239" y="959985"/>
                  <a:pt x="955644" y="955964"/>
                </a:cubicBezTo>
                <a:cubicBezTo>
                  <a:pt x="962479" y="953913"/>
                  <a:pt x="966333" y="944508"/>
                  <a:pt x="973457" y="944089"/>
                </a:cubicBezTo>
                <a:cubicBezTo>
                  <a:pt x="1001189" y="942458"/>
                  <a:pt x="1028876" y="948047"/>
                  <a:pt x="1056585" y="950026"/>
                </a:cubicBezTo>
                <a:cubicBezTo>
                  <a:pt x="1056791" y="950077"/>
                  <a:pt x="1095309" y="959063"/>
                  <a:pt x="1098148" y="961902"/>
                </a:cubicBezTo>
                <a:cubicBezTo>
                  <a:pt x="1102574" y="966328"/>
                  <a:pt x="1098878" y="976243"/>
                  <a:pt x="1104086" y="979715"/>
                </a:cubicBezTo>
                <a:cubicBezTo>
                  <a:pt x="1112483" y="985313"/>
                  <a:pt x="1123983" y="983204"/>
                  <a:pt x="1133774" y="985652"/>
                </a:cubicBezTo>
                <a:cubicBezTo>
                  <a:pt x="1139846" y="987170"/>
                  <a:pt x="1145649" y="989611"/>
                  <a:pt x="1151587" y="991590"/>
                </a:cubicBezTo>
                <a:cubicBezTo>
                  <a:pt x="1155545" y="1003465"/>
                  <a:pt x="1161404" y="1014869"/>
                  <a:pt x="1163462" y="1027216"/>
                </a:cubicBezTo>
                <a:cubicBezTo>
                  <a:pt x="1165441" y="1039091"/>
                  <a:pt x="1164510" y="1051841"/>
                  <a:pt x="1169400" y="1062842"/>
                </a:cubicBezTo>
                <a:cubicBezTo>
                  <a:pt x="1172810" y="1070515"/>
                  <a:pt x="1181275" y="1074717"/>
                  <a:pt x="1187213" y="1080655"/>
                </a:cubicBezTo>
                <a:cubicBezTo>
                  <a:pt x="1190976" y="1140862"/>
                  <a:pt x="1176930" y="1171316"/>
                  <a:pt x="1216901" y="1211284"/>
                </a:cubicBezTo>
                <a:cubicBezTo>
                  <a:pt x="1226772" y="1221154"/>
                  <a:pt x="1233108" y="1229042"/>
                  <a:pt x="1246590" y="1235034"/>
                </a:cubicBezTo>
                <a:cubicBezTo>
                  <a:pt x="1258029" y="1240118"/>
                  <a:pt x="1270341" y="1242952"/>
                  <a:pt x="1282216" y="1246910"/>
                </a:cubicBezTo>
                <a:lnTo>
                  <a:pt x="1300029" y="1252847"/>
                </a:lnTo>
                <a:cubicBezTo>
                  <a:pt x="1301510" y="1252551"/>
                  <a:pt x="1341443" y="1245842"/>
                  <a:pt x="1347530" y="1240972"/>
                </a:cubicBezTo>
                <a:cubicBezTo>
                  <a:pt x="1353102" y="1236514"/>
                  <a:pt x="1353354" y="1226941"/>
                  <a:pt x="1359405" y="1223159"/>
                </a:cubicBezTo>
                <a:cubicBezTo>
                  <a:pt x="1370020" y="1216525"/>
                  <a:pt x="1395031" y="1211284"/>
                  <a:pt x="1395031" y="1211284"/>
                </a:cubicBezTo>
                <a:cubicBezTo>
                  <a:pt x="1430657" y="1213263"/>
                  <a:pt x="1467403" y="1208141"/>
                  <a:pt x="1501909" y="1217221"/>
                </a:cubicBezTo>
                <a:cubicBezTo>
                  <a:pt x="1509801" y="1219298"/>
                  <a:pt x="1505605" y="1233125"/>
                  <a:pt x="1507847" y="1240972"/>
                </a:cubicBezTo>
                <a:cubicBezTo>
                  <a:pt x="1509567" y="1246990"/>
                  <a:pt x="1510986" y="1253187"/>
                  <a:pt x="1513785" y="1258785"/>
                </a:cubicBezTo>
                <a:cubicBezTo>
                  <a:pt x="1526405" y="1284024"/>
                  <a:pt x="1525526" y="1276571"/>
                  <a:pt x="1555348" y="1282536"/>
                </a:cubicBezTo>
                <a:cubicBezTo>
                  <a:pt x="1559307" y="1286494"/>
                  <a:pt x="1562853" y="1290914"/>
                  <a:pt x="1567224" y="1294411"/>
                </a:cubicBezTo>
                <a:cubicBezTo>
                  <a:pt x="1572796" y="1298869"/>
                  <a:pt x="1580578" y="1300714"/>
                  <a:pt x="1585036" y="1306286"/>
                </a:cubicBezTo>
                <a:cubicBezTo>
                  <a:pt x="1588946" y="1311173"/>
                  <a:pt x="1588175" y="1318501"/>
                  <a:pt x="1590974" y="1324099"/>
                </a:cubicBezTo>
                <a:cubicBezTo>
                  <a:pt x="1600870" y="1343892"/>
                  <a:pt x="1602848" y="1341912"/>
                  <a:pt x="1620662" y="1353787"/>
                </a:cubicBezTo>
                <a:cubicBezTo>
                  <a:pt x="1622641" y="1359725"/>
                  <a:pt x="1622962" y="1366507"/>
                  <a:pt x="1626600" y="1371600"/>
                </a:cubicBezTo>
                <a:cubicBezTo>
                  <a:pt x="1650950" y="1405689"/>
                  <a:pt x="1646975" y="1382662"/>
                  <a:pt x="1662226" y="1413164"/>
                </a:cubicBezTo>
                <a:cubicBezTo>
                  <a:pt x="1665025" y="1418762"/>
                  <a:pt x="1665699" y="1425224"/>
                  <a:pt x="1668164" y="1430977"/>
                </a:cubicBezTo>
                <a:cubicBezTo>
                  <a:pt x="1671651" y="1439113"/>
                  <a:pt x="1675648" y="1447043"/>
                  <a:pt x="1680039" y="1454728"/>
                </a:cubicBezTo>
                <a:cubicBezTo>
                  <a:pt x="1696056" y="1482758"/>
                  <a:pt x="1686055" y="1463134"/>
                  <a:pt x="1703790" y="1484416"/>
                </a:cubicBezTo>
                <a:cubicBezTo>
                  <a:pt x="1710125" y="1492018"/>
                  <a:pt x="1715665" y="1500250"/>
                  <a:pt x="1721603" y="1508167"/>
                </a:cubicBezTo>
                <a:cubicBezTo>
                  <a:pt x="1723582" y="1525980"/>
                  <a:pt x="1724594" y="1543927"/>
                  <a:pt x="1727540" y="1561606"/>
                </a:cubicBezTo>
                <a:cubicBezTo>
                  <a:pt x="1728569" y="1567780"/>
                  <a:pt x="1732823" y="1573195"/>
                  <a:pt x="1733478" y="1579419"/>
                </a:cubicBezTo>
                <a:cubicBezTo>
                  <a:pt x="1736800" y="1610974"/>
                  <a:pt x="1736095" y="1642866"/>
                  <a:pt x="1739416" y="1674421"/>
                </a:cubicBezTo>
                <a:cubicBezTo>
                  <a:pt x="1740071" y="1680645"/>
                  <a:pt x="1743634" y="1686216"/>
                  <a:pt x="1745353" y="1692234"/>
                </a:cubicBezTo>
                <a:cubicBezTo>
                  <a:pt x="1760256" y="1744398"/>
                  <a:pt x="1742998" y="1691109"/>
                  <a:pt x="1757229" y="1733798"/>
                </a:cubicBezTo>
                <a:cubicBezTo>
                  <a:pt x="1769550" y="1807734"/>
                  <a:pt x="1756575" y="1741296"/>
                  <a:pt x="1769104" y="1787237"/>
                </a:cubicBezTo>
                <a:cubicBezTo>
                  <a:pt x="1773398" y="1802983"/>
                  <a:pt x="1780979" y="1834738"/>
                  <a:pt x="1780979" y="1834738"/>
                </a:cubicBezTo>
                <a:cubicBezTo>
                  <a:pt x="1782958" y="1852551"/>
                  <a:pt x="1784192" y="1870463"/>
                  <a:pt x="1786917" y="1888177"/>
                </a:cubicBezTo>
                <a:cubicBezTo>
                  <a:pt x="1790009" y="1908276"/>
                  <a:pt x="1793621" y="1911643"/>
                  <a:pt x="1798792" y="1929741"/>
                </a:cubicBezTo>
                <a:cubicBezTo>
                  <a:pt x="1801034" y="1937587"/>
                  <a:pt x="1802488" y="1945645"/>
                  <a:pt x="1804730" y="1953491"/>
                </a:cubicBezTo>
                <a:cubicBezTo>
                  <a:pt x="1806450" y="1959509"/>
                  <a:pt x="1809021" y="1965266"/>
                  <a:pt x="1810668" y="1971304"/>
                </a:cubicBezTo>
                <a:cubicBezTo>
                  <a:pt x="1833034" y="2053313"/>
                  <a:pt x="1811664" y="1986170"/>
                  <a:pt x="1834418" y="2054432"/>
                </a:cubicBezTo>
                <a:lnTo>
                  <a:pt x="1840356" y="2072245"/>
                </a:lnTo>
                <a:cubicBezTo>
                  <a:pt x="1842335" y="2078183"/>
                  <a:pt x="1842822" y="2084850"/>
                  <a:pt x="1846294" y="2090058"/>
                </a:cubicBezTo>
                <a:lnTo>
                  <a:pt x="1870044" y="2125684"/>
                </a:lnTo>
                <a:lnTo>
                  <a:pt x="1893795" y="2161310"/>
                </a:lnTo>
                <a:cubicBezTo>
                  <a:pt x="1897030" y="2171015"/>
                  <a:pt x="1901916" y="2190879"/>
                  <a:pt x="1911608" y="2196936"/>
                </a:cubicBezTo>
                <a:cubicBezTo>
                  <a:pt x="1922223" y="2203570"/>
                  <a:pt x="1936819" y="2201868"/>
                  <a:pt x="1947234" y="2208811"/>
                </a:cubicBezTo>
                <a:lnTo>
                  <a:pt x="1965047" y="2220686"/>
                </a:lnTo>
                <a:cubicBezTo>
                  <a:pt x="1967026" y="2226624"/>
                  <a:pt x="1967075" y="2233612"/>
                  <a:pt x="1970985" y="2238499"/>
                </a:cubicBezTo>
                <a:cubicBezTo>
                  <a:pt x="1975443" y="2244071"/>
                  <a:pt x="1987328" y="2243391"/>
                  <a:pt x="1988798" y="2250374"/>
                </a:cubicBezTo>
                <a:cubicBezTo>
                  <a:pt x="1995741" y="2283356"/>
                  <a:pt x="1991381" y="2317777"/>
                  <a:pt x="1994735" y="2351315"/>
                </a:cubicBezTo>
                <a:cubicBezTo>
                  <a:pt x="1995358" y="2357543"/>
                  <a:pt x="1998694" y="2363190"/>
                  <a:pt x="2000673" y="2369128"/>
                </a:cubicBezTo>
                <a:cubicBezTo>
                  <a:pt x="1998694" y="2381003"/>
                  <a:pt x="2004532" y="2397756"/>
                  <a:pt x="1994735" y="2404754"/>
                </a:cubicBezTo>
                <a:cubicBezTo>
                  <a:pt x="1984938" y="2411752"/>
                  <a:pt x="1970789" y="2401736"/>
                  <a:pt x="1959109" y="2398816"/>
                </a:cubicBezTo>
                <a:cubicBezTo>
                  <a:pt x="1946965" y="2395780"/>
                  <a:pt x="1923483" y="2386941"/>
                  <a:pt x="1923483" y="2386941"/>
                </a:cubicBezTo>
                <a:cubicBezTo>
                  <a:pt x="1917545" y="2388920"/>
                  <a:pt x="1911037" y="2389658"/>
                  <a:pt x="1905670" y="2392878"/>
                </a:cubicBezTo>
                <a:cubicBezTo>
                  <a:pt x="1900870" y="2395758"/>
                  <a:pt x="1899106" y="2402984"/>
                  <a:pt x="1893795" y="2404754"/>
                </a:cubicBezTo>
                <a:cubicBezTo>
                  <a:pt x="1880518" y="2409180"/>
                  <a:pt x="1866086" y="2408712"/>
                  <a:pt x="1852231" y="2410691"/>
                </a:cubicBezTo>
                <a:lnTo>
                  <a:pt x="1697852" y="2404754"/>
                </a:lnTo>
                <a:cubicBezTo>
                  <a:pt x="1689828" y="2403268"/>
                  <a:pt x="1698110" y="2386314"/>
                  <a:pt x="1691914" y="2381003"/>
                </a:cubicBezTo>
                <a:cubicBezTo>
                  <a:pt x="1682410" y="2372857"/>
                  <a:pt x="1656288" y="2369128"/>
                  <a:pt x="1656288" y="2369128"/>
                </a:cubicBezTo>
                <a:cubicBezTo>
                  <a:pt x="1631813" y="2344651"/>
                  <a:pt x="1659752" y="2368200"/>
                  <a:pt x="1614725" y="2351315"/>
                </a:cubicBezTo>
                <a:cubicBezTo>
                  <a:pt x="1583045" y="2339435"/>
                  <a:pt x="1609182" y="2342052"/>
                  <a:pt x="1585036" y="2327564"/>
                </a:cubicBezTo>
                <a:cubicBezTo>
                  <a:pt x="1579669" y="2324344"/>
                  <a:pt x="1573161" y="2323605"/>
                  <a:pt x="1567224" y="2321626"/>
                </a:cubicBezTo>
                <a:cubicBezTo>
                  <a:pt x="1557328" y="2311730"/>
                  <a:pt x="1545298" y="2303583"/>
                  <a:pt x="1537535" y="2291938"/>
                </a:cubicBezTo>
                <a:cubicBezTo>
                  <a:pt x="1526676" y="2275650"/>
                  <a:pt x="1517603" y="2256991"/>
                  <a:pt x="1501909" y="2244437"/>
                </a:cubicBezTo>
                <a:cubicBezTo>
                  <a:pt x="1496337" y="2239979"/>
                  <a:pt x="1490034" y="2236520"/>
                  <a:pt x="1484096" y="2232562"/>
                </a:cubicBezTo>
                <a:cubicBezTo>
                  <a:pt x="1455008" y="2174383"/>
                  <a:pt x="1490810" y="2231996"/>
                  <a:pt x="1454408" y="2202873"/>
                </a:cubicBezTo>
                <a:cubicBezTo>
                  <a:pt x="1430613" y="2183837"/>
                  <a:pt x="1455732" y="2169667"/>
                  <a:pt x="1412844" y="2155372"/>
                </a:cubicBezTo>
                <a:lnTo>
                  <a:pt x="1377218" y="2143497"/>
                </a:lnTo>
                <a:cubicBezTo>
                  <a:pt x="1356806" y="2147579"/>
                  <a:pt x="1343349" y="2149780"/>
                  <a:pt x="1323779" y="2155372"/>
                </a:cubicBezTo>
                <a:cubicBezTo>
                  <a:pt x="1317761" y="2157092"/>
                  <a:pt x="1311904" y="2159331"/>
                  <a:pt x="1305966" y="2161310"/>
                </a:cubicBezTo>
                <a:cubicBezTo>
                  <a:pt x="1278744" y="2202144"/>
                  <a:pt x="1295756" y="2192423"/>
                  <a:pt x="1264403" y="2202873"/>
                </a:cubicBezTo>
                <a:cubicBezTo>
                  <a:pt x="1260444" y="2206832"/>
                  <a:pt x="1257534" y="2212245"/>
                  <a:pt x="1252527" y="2214749"/>
                </a:cubicBezTo>
                <a:cubicBezTo>
                  <a:pt x="1245228" y="2218398"/>
                  <a:pt x="1236623" y="2218444"/>
                  <a:pt x="1228777" y="2220686"/>
                </a:cubicBezTo>
                <a:cubicBezTo>
                  <a:pt x="1186057" y="2232891"/>
                  <a:pt x="1242079" y="2222734"/>
                  <a:pt x="1163462" y="2232562"/>
                </a:cubicBezTo>
                <a:cubicBezTo>
                  <a:pt x="1151587" y="2236520"/>
                  <a:pt x="1137850" y="2236926"/>
                  <a:pt x="1127836" y="2244437"/>
                </a:cubicBezTo>
                <a:cubicBezTo>
                  <a:pt x="1099079" y="2266005"/>
                  <a:pt x="1113474" y="2259121"/>
                  <a:pt x="1086273" y="2268187"/>
                </a:cubicBezTo>
                <a:cubicBezTo>
                  <a:pt x="997919" y="2356548"/>
                  <a:pt x="1070182" y="2289979"/>
                  <a:pt x="747826" y="2274125"/>
                </a:cubicBezTo>
                <a:cubicBezTo>
                  <a:pt x="747822" y="2274125"/>
                  <a:pt x="703295" y="2259282"/>
                  <a:pt x="694387" y="2256312"/>
                </a:cubicBezTo>
                <a:cubicBezTo>
                  <a:pt x="688449" y="2254333"/>
                  <a:pt x="682770" y="2251259"/>
                  <a:pt x="676574" y="2250374"/>
                </a:cubicBezTo>
                <a:cubicBezTo>
                  <a:pt x="584030" y="2237155"/>
                  <a:pt x="648996" y="2244975"/>
                  <a:pt x="480631" y="2238499"/>
                </a:cubicBezTo>
                <a:cubicBezTo>
                  <a:pt x="478652" y="2196935"/>
                  <a:pt x="480076" y="2155069"/>
                  <a:pt x="474694" y="2113808"/>
                </a:cubicBezTo>
                <a:cubicBezTo>
                  <a:pt x="473970" y="2108257"/>
                  <a:pt x="466315" y="2106304"/>
                  <a:pt x="462818" y="2101933"/>
                </a:cubicBezTo>
                <a:cubicBezTo>
                  <a:pt x="458360" y="2096361"/>
                  <a:pt x="455511" y="2089602"/>
                  <a:pt x="450943" y="2084120"/>
                </a:cubicBezTo>
                <a:cubicBezTo>
                  <a:pt x="445567" y="2077669"/>
                  <a:pt x="438506" y="2072758"/>
                  <a:pt x="433130" y="2066307"/>
                </a:cubicBezTo>
                <a:cubicBezTo>
                  <a:pt x="428562" y="2060825"/>
                  <a:pt x="426301" y="2053540"/>
                  <a:pt x="421255" y="2048494"/>
                </a:cubicBezTo>
                <a:cubicBezTo>
                  <a:pt x="401487" y="2028726"/>
                  <a:pt x="407359" y="2042753"/>
                  <a:pt x="385629" y="2030681"/>
                </a:cubicBezTo>
                <a:cubicBezTo>
                  <a:pt x="373153" y="2023750"/>
                  <a:pt x="361878" y="2014847"/>
                  <a:pt x="350003" y="2006930"/>
                </a:cubicBezTo>
                <a:lnTo>
                  <a:pt x="332190" y="1995055"/>
                </a:lnTo>
                <a:cubicBezTo>
                  <a:pt x="326252" y="1991097"/>
                  <a:pt x="321375" y="1984580"/>
                  <a:pt x="314377" y="1983180"/>
                </a:cubicBezTo>
                <a:cubicBezTo>
                  <a:pt x="272883" y="1974881"/>
                  <a:pt x="294643" y="1978901"/>
                  <a:pt x="249062" y="1971304"/>
                </a:cubicBezTo>
                <a:cubicBezTo>
                  <a:pt x="245104" y="1965366"/>
                  <a:pt x="242233" y="1958537"/>
                  <a:pt x="237187" y="1953491"/>
                </a:cubicBezTo>
                <a:cubicBezTo>
                  <a:pt x="220173" y="1936477"/>
                  <a:pt x="220876" y="1945335"/>
                  <a:pt x="201561" y="1935678"/>
                </a:cubicBezTo>
                <a:cubicBezTo>
                  <a:pt x="195178" y="1932487"/>
                  <a:pt x="190131" y="1926994"/>
                  <a:pt x="183748" y="1923803"/>
                </a:cubicBezTo>
                <a:cubicBezTo>
                  <a:pt x="175226" y="1919542"/>
                  <a:pt x="149800" y="1913831"/>
                  <a:pt x="142185" y="1911928"/>
                </a:cubicBezTo>
                <a:cubicBezTo>
                  <a:pt x="136247" y="1907969"/>
                  <a:pt x="129945" y="1904510"/>
                  <a:pt x="124372" y="1900052"/>
                </a:cubicBezTo>
                <a:cubicBezTo>
                  <a:pt x="120001" y="1896555"/>
                  <a:pt x="117503" y="1890680"/>
                  <a:pt x="112496" y="1888177"/>
                </a:cubicBezTo>
                <a:cubicBezTo>
                  <a:pt x="101300" y="1882579"/>
                  <a:pt x="88745" y="1880260"/>
                  <a:pt x="76870" y="1876302"/>
                </a:cubicBezTo>
                <a:lnTo>
                  <a:pt x="59057" y="1870364"/>
                </a:lnTo>
                <a:lnTo>
                  <a:pt x="41244" y="1864426"/>
                </a:lnTo>
                <a:cubicBezTo>
                  <a:pt x="37286" y="1858488"/>
                  <a:pt x="34415" y="1851659"/>
                  <a:pt x="29369" y="1846613"/>
                </a:cubicBezTo>
                <a:cubicBezTo>
                  <a:pt x="24323" y="1841567"/>
                  <a:pt x="16014" y="1840310"/>
                  <a:pt x="11556" y="1834738"/>
                </a:cubicBezTo>
                <a:cubicBezTo>
                  <a:pt x="3740" y="1824969"/>
                  <a:pt x="3639" y="1821873"/>
                  <a:pt x="5618" y="1810987"/>
                </a:cubicBezTo>
                <a:close/>
              </a:path>
            </a:pathLst>
          </a:custGeom>
          <a:solidFill>
            <a:srgbClr val="FF0000">
              <a:alpha val="79000"/>
            </a:srgbClr>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Freeform 7">
            <a:extLst>
              <a:ext uri="{FF2B5EF4-FFF2-40B4-BE49-F238E27FC236}">
                <a16:creationId xmlns:a16="http://schemas.microsoft.com/office/drawing/2014/main" id="{6C30C5E4-8A8A-41B8-9F1F-D6BEBA34430D}"/>
              </a:ext>
            </a:extLst>
          </p:cNvPr>
          <p:cNvSpPr/>
          <p:nvPr/>
        </p:nvSpPr>
        <p:spPr>
          <a:xfrm>
            <a:off x="5153026" y="3460751"/>
            <a:ext cx="3203575" cy="2701925"/>
          </a:xfrm>
          <a:custGeom>
            <a:avLst/>
            <a:gdLst>
              <a:gd name="connsiteX0" fmla="*/ 21946 w 3204601"/>
              <a:gd name="connsiteY0" fmla="*/ 548640 h 2702338"/>
              <a:gd name="connsiteX1" fmla="*/ 36576 w 3204601"/>
              <a:gd name="connsiteY1" fmla="*/ 482803 h 2702338"/>
              <a:gd name="connsiteX2" fmla="*/ 65837 w 3204601"/>
              <a:gd name="connsiteY2" fmla="*/ 438912 h 2702338"/>
              <a:gd name="connsiteX3" fmla="*/ 73152 w 3204601"/>
              <a:gd name="connsiteY3" fmla="*/ 416966 h 2702338"/>
              <a:gd name="connsiteX4" fmla="*/ 87783 w 3204601"/>
              <a:gd name="connsiteY4" fmla="*/ 395020 h 2702338"/>
              <a:gd name="connsiteX5" fmla="*/ 102413 w 3204601"/>
              <a:gd name="connsiteY5" fmla="*/ 351129 h 2702338"/>
              <a:gd name="connsiteX6" fmla="*/ 109728 w 3204601"/>
              <a:gd name="connsiteY6" fmla="*/ 299923 h 2702338"/>
              <a:gd name="connsiteX7" fmla="*/ 131674 w 3204601"/>
              <a:gd name="connsiteY7" fmla="*/ 292608 h 2702338"/>
              <a:gd name="connsiteX8" fmla="*/ 138989 w 3204601"/>
              <a:gd name="connsiteY8" fmla="*/ 263347 h 2702338"/>
              <a:gd name="connsiteX9" fmla="*/ 153619 w 3204601"/>
              <a:gd name="connsiteY9" fmla="*/ 241401 h 2702338"/>
              <a:gd name="connsiteX10" fmla="*/ 168250 w 3204601"/>
              <a:gd name="connsiteY10" fmla="*/ 197510 h 2702338"/>
              <a:gd name="connsiteX11" fmla="*/ 175565 w 3204601"/>
              <a:gd name="connsiteY11" fmla="*/ 175564 h 2702338"/>
              <a:gd name="connsiteX12" fmla="*/ 182880 w 3204601"/>
              <a:gd name="connsiteY12" fmla="*/ 146304 h 2702338"/>
              <a:gd name="connsiteX13" fmla="*/ 197511 w 3204601"/>
              <a:gd name="connsiteY13" fmla="*/ 131673 h 2702338"/>
              <a:gd name="connsiteX14" fmla="*/ 204826 w 3204601"/>
              <a:gd name="connsiteY14" fmla="*/ 109728 h 2702338"/>
              <a:gd name="connsiteX15" fmla="*/ 234087 w 3204601"/>
              <a:gd name="connsiteY15" fmla="*/ 117043 h 2702338"/>
              <a:gd name="connsiteX16" fmla="*/ 248717 w 3204601"/>
              <a:gd name="connsiteY16" fmla="*/ 138988 h 2702338"/>
              <a:gd name="connsiteX17" fmla="*/ 263347 w 3204601"/>
              <a:gd name="connsiteY17" fmla="*/ 153619 h 2702338"/>
              <a:gd name="connsiteX18" fmla="*/ 285293 w 3204601"/>
              <a:gd name="connsiteY18" fmla="*/ 160934 h 2702338"/>
              <a:gd name="connsiteX19" fmla="*/ 307239 w 3204601"/>
              <a:gd name="connsiteY19" fmla="*/ 175564 h 2702338"/>
              <a:gd name="connsiteX20" fmla="*/ 314554 w 3204601"/>
              <a:gd name="connsiteY20" fmla="*/ 197510 h 2702338"/>
              <a:gd name="connsiteX21" fmla="*/ 336499 w 3204601"/>
              <a:gd name="connsiteY21" fmla="*/ 204825 h 2702338"/>
              <a:gd name="connsiteX22" fmla="*/ 351130 w 3204601"/>
              <a:gd name="connsiteY22" fmla="*/ 219456 h 2702338"/>
              <a:gd name="connsiteX23" fmla="*/ 358445 w 3204601"/>
              <a:gd name="connsiteY23" fmla="*/ 241401 h 2702338"/>
              <a:gd name="connsiteX24" fmla="*/ 387706 w 3204601"/>
              <a:gd name="connsiteY24" fmla="*/ 270662 h 2702338"/>
              <a:gd name="connsiteX25" fmla="*/ 395021 w 3204601"/>
              <a:gd name="connsiteY25" fmla="*/ 292608 h 2702338"/>
              <a:gd name="connsiteX26" fmla="*/ 460858 w 3204601"/>
              <a:gd name="connsiteY26" fmla="*/ 329184 h 2702338"/>
              <a:gd name="connsiteX27" fmla="*/ 577901 w 3204601"/>
              <a:gd name="connsiteY27" fmla="*/ 321868 h 2702338"/>
              <a:gd name="connsiteX28" fmla="*/ 592531 w 3204601"/>
              <a:gd name="connsiteY28" fmla="*/ 299923 h 2702338"/>
              <a:gd name="connsiteX29" fmla="*/ 607162 w 3204601"/>
              <a:gd name="connsiteY29" fmla="*/ 256032 h 2702338"/>
              <a:gd name="connsiteX30" fmla="*/ 614477 w 3204601"/>
              <a:gd name="connsiteY30" fmla="*/ 197510 h 2702338"/>
              <a:gd name="connsiteX31" fmla="*/ 621792 w 3204601"/>
              <a:gd name="connsiteY31" fmla="*/ 175564 h 2702338"/>
              <a:gd name="connsiteX32" fmla="*/ 629107 w 3204601"/>
              <a:gd name="connsiteY32" fmla="*/ 146304 h 2702338"/>
              <a:gd name="connsiteX33" fmla="*/ 658368 w 3204601"/>
              <a:gd name="connsiteY33" fmla="*/ 80467 h 2702338"/>
              <a:gd name="connsiteX34" fmla="*/ 680314 w 3204601"/>
              <a:gd name="connsiteY34" fmla="*/ 73152 h 2702338"/>
              <a:gd name="connsiteX35" fmla="*/ 687629 w 3204601"/>
              <a:gd name="connsiteY35" fmla="*/ 51206 h 2702338"/>
              <a:gd name="connsiteX36" fmla="*/ 746151 w 3204601"/>
              <a:gd name="connsiteY36" fmla="*/ 43891 h 2702338"/>
              <a:gd name="connsiteX37" fmla="*/ 753466 w 3204601"/>
              <a:gd name="connsiteY37" fmla="*/ 65836 h 2702338"/>
              <a:gd name="connsiteX38" fmla="*/ 804672 w 3204601"/>
              <a:gd name="connsiteY38" fmla="*/ 80467 h 2702338"/>
              <a:gd name="connsiteX39" fmla="*/ 863194 w 3204601"/>
              <a:gd name="connsiteY39" fmla="*/ 109728 h 2702338"/>
              <a:gd name="connsiteX40" fmla="*/ 863194 w 3204601"/>
              <a:gd name="connsiteY40" fmla="*/ 109728 h 2702338"/>
              <a:gd name="connsiteX41" fmla="*/ 885139 w 3204601"/>
              <a:gd name="connsiteY41" fmla="*/ 124358 h 2702338"/>
              <a:gd name="connsiteX42" fmla="*/ 1141171 w 3204601"/>
              <a:gd name="connsiteY42" fmla="*/ 117043 h 2702338"/>
              <a:gd name="connsiteX43" fmla="*/ 1163117 w 3204601"/>
              <a:gd name="connsiteY43" fmla="*/ 102412 h 2702338"/>
              <a:gd name="connsiteX44" fmla="*/ 1207008 w 3204601"/>
              <a:gd name="connsiteY44" fmla="*/ 87782 h 2702338"/>
              <a:gd name="connsiteX45" fmla="*/ 1272845 w 3204601"/>
              <a:gd name="connsiteY45" fmla="*/ 102412 h 2702338"/>
              <a:gd name="connsiteX46" fmla="*/ 1316736 w 3204601"/>
              <a:gd name="connsiteY46" fmla="*/ 146304 h 2702338"/>
              <a:gd name="connsiteX47" fmla="*/ 1331367 w 3204601"/>
              <a:gd name="connsiteY47" fmla="*/ 160934 h 2702338"/>
              <a:gd name="connsiteX48" fmla="*/ 1345997 w 3204601"/>
              <a:gd name="connsiteY48" fmla="*/ 182880 h 2702338"/>
              <a:gd name="connsiteX49" fmla="*/ 1419149 w 3204601"/>
              <a:gd name="connsiteY49" fmla="*/ 212140 h 2702338"/>
              <a:gd name="connsiteX50" fmla="*/ 1441095 w 3204601"/>
              <a:gd name="connsiteY50" fmla="*/ 219456 h 2702338"/>
              <a:gd name="connsiteX51" fmla="*/ 1492301 w 3204601"/>
              <a:gd name="connsiteY51" fmla="*/ 212140 h 2702338"/>
              <a:gd name="connsiteX52" fmla="*/ 1514247 w 3204601"/>
              <a:gd name="connsiteY52" fmla="*/ 190195 h 2702338"/>
              <a:gd name="connsiteX53" fmla="*/ 1565453 w 3204601"/>
              <a:gd name="connsiteY53" fmla="*/ 197510 h 2702338"/>
              <a:gd name="connsiteX54" fmla="*/ 1587399 w 3204601"/>
              <a:gd name="connsiteY54" fmla="*/ 212140 h 2702338"/>
              <a:gd name="connsiteX55" fmla="*/ 1602029 w 3204601"/>
              <a:gd name="connsiteY55" fmla="*/ 226771 h 2702338"/>
              <a:gd name="connsiteX56" fmla="*/ 1675181 w 3204601"/>
              <a:gd name="connsiteY56" fmla="*/ 234086 h 2702338"/>
              <a:gd name="connsiteX57" fmla="*/ 1697127 w 3204601"/>
              <a:gd name="connsiteY57" fmla="*/ 248716 h 2702338"/>
              <a:gd name="connsiteX58" fmla="*/ 1741018 w 3204601"/>
              <a:gd name="connsiteY58" fmla="*/ 263347 h 2702338"/>
              <a:gd name="connsiteX59" fmla="*/ 1755648 w 3204601"/>
              <a:gd name="connsiteY59" fmla="*/ 285292 h 2702338"/>
              <a:gd name="connsiteX60" fmla="*/ 1792224 w 3204601"/>
              <a:gd name="connsiteY60" fmla="*/ 314553 h 2702338"/>
              <a:gd name="connsiteX61" fmla="*/ 1814170 w 3204601"/>
              <a:gd name="connsiteY61" fmla="*/ 321868 h 2702338"/>
              <a:gd name="connsiteX62" fmla="*/ 1960474 w 3204601"/>
              <a:gd name="connsiteY62" fmla="*/ 329184 h 2702338"/>
              <a:gd name="connsiteX63" fmla="*/ 1997050 w 3204601"/>
              <a:gd name="connsiteY63" fmla="*/ 336499 h 2702338"/>
              <a:gd name="connsiteX64" fmla="*/ 2018995 w 3204601"/>
              <a:gd name="connsiteY64" fmla="*/ 343814 h 2702338"/>
              <a:gd name="connsiteX65" fmla="*/ 2033626 w 3204601"/>
              <a:gd name="connsiteY65" fmla="*/ 329184 h 2702338"/>
              <a:gd name="connsiteX66" fmla="*/ 2062887 w 3204601"/>
              <a:gd name="connsiteY66" fmla="*/ 219456 h 2702338"/>
              <a:gd name="connsiteX67" fmla="*/ 2077517 w 3204601"/>
              <a:gd name="connsiteY67" fmla="*/ 204825 h 2702338"/>
              <a:gd name="connsiteX68" fmla="*/ 2092147 w 3204601"/>
              <a:gd name="connsiteY68" fmla="*/ 160934 h 2702338"/>
              <a:gd name="connsiteX69" fmla="*/ 2114093 w 3204601"/>
              <a:gd name="connsiteY69" fmla="*/ 117043 h 2702338"/>
              <a:gd name="connsiteX70" fmla="*/ 2143354 w 3204601"/>
              <a:gd name="connsiteY70" fmla="*/ 87782 h 2702338"/>
              <a:gd name="connsiteX71" fmla="*/ 2172615 w 3204601"/>
              <a:gd name="connsiteY71" fmla="*/ 51206 h 2702338"/>
              <a:gd name="connsiteX72" fmla="*/ 2194560 w 3204601"/>
              <a:gd name="connsiteY72" fmla="*/ 43891 h 2702338"/>
              <a:gd name="connsiteX73" fmla="*/ 2201875 w 3204601"/>
              <a:gd name="connsiteY73" fmla="*/ 21945 h 2702338"/>
              <a:gd name="connsiteX74" fmla="*/ 2216506 w 3204601"/>
              <a:gd name="connsiteY74" fmla="*/ 7315 h 2702338"/>
              <a:gd name="connsiteX75" fmla="*/ 2282343 w 3204601"/>
              <a:gd name="connsiteY75" fmla="*/ 21945 h 2702338"/>
              <a:gd name="connsiteX76" fmla="*/ 2289658 w 3204601"/>
              <a:gd name="connsiteY76" fmla="*/ 0 h 2702338"/>
              <a:gd name="connsiteX77" fmla="*/ 2296973 w 3204601"/>
              <a:gd name="connsiteY77" fmla="*/ 21945 h 2702338"/>
              <a:gd name="connsiteX78" fmla="*/ 2304288 w 3204601"/>
              <a:gd name="connsiteY78" fmla="*/ 102412 h 2702338"/>
              <a:gd name="connsiteX79" fmla="*/ 2340864 w 3204601"/>
              <a:gd name="connsiteY79" fmla="*/ 153619 h 2702338"/>
              <a:gd name="connsiteX80" fmla="*/ 2362810 w 3204601"/>
              <a:gd name="connsiteY80" fmla="*/ 160934 h 2702338"/>
              <a:gd name="connsiteX81" fmla="*/ 2392071 w 3204601"/>
              <a:gd name="connsiteY81" fmla="*/ 197510 h 2702338"/>
              <a:gd name="connsiteX82" fmla="*/ 2435962 w 3204601"/>
              <a:gd name="connsiteY82" fmla="*/ 212140 h 2702338"/>
              <a:gd name="connsiteX83" fmla="*/ 2457907 w 3204601"/>
              <a:gd name="connsiteY83" fmla="*/ 219456 h 2702338"/>
              <a:gd name="connsiteX84" fmla="*/ 2494483 w 3204601"/>
              <a:gd name="connsiteY84" fmla="*/ 241401 h 2702338"/>
              <a:gd name="connsiteX85" fmla="*/ 2523744 w 3204601"/>
              <a:gd name="connsiteY85" fmla="*/ 277977 h 2702338"/>
              <a:gd name="connsiteX86" fmla="*/ 2538375 w 3204601"/>
              <a:gd name="connsiteY86" fmla="*/ 292608 h 2702338"/>
              <a:gd name="connsiteX87" fmla="*/ 2553005 w 3204601"/>
              <a:gd name="connsiteY87" fmla="*/ 336499 h 2702338"/>
              <a:gd name="connsiteX88" fmla="*/ 2560320 w 3204601"/>
              <a:gd name="connsiteY88" fmla="*/ 365760 h 2702338"/>
              <a:gd name="connsiteX89" fmla="*/ 2574951 w 3204601"/>
              <a:gd name="connsiteY89" fmla="*/ 409651 h 2702338"/>
              <a:gd name="connsiteX90" fmla="*/ 2582266 w 3204601"/>
              <a:gd name="connsiteY90" fmla="*/ 431596 h 2702338"/>
              <a:gd name="connsiteX91" fmla="*/ 2596896 w 3204601"/>
              <a:gd name="connsiteY91" fmla="*/ 446227 h 2702338"/>
              <a:gd name="connsiteX92" fmla="*/ 2618842 w 3204601"/>
              <a:gd name="connsiteY92" fmla="*/ 541324 h 2702338"/>
              <a:gd name="connsiteX93" fmla="*/ 2633472 w 3204601"/>
              <a:gd name="connsiteY93" fmla="*/ 585216 h 2702338"/>
              <a:gd name="connsiteX94" fmla="*/ 2670048 w 3204601"/>
              <a:gd name="connsiteY94" fmla="*/ 614476 h 2702338"/>
              <a:gd name="connsiteX95" fmla="*/ 2684679 w 3204601"/>
              <a:gd name="connsiteY95" fmla="*/ 629107 h 2702338"/>
              <a:gd name="connsiteX96" fmla="*/ 2699309 w 3204601"/>
              <a:gd name="connsiteY96" fmla="*/ 680313 h 2702338"/>
              <a:gd name="connsiteX97" fmla="*/ 2713939 w 3204601"/>
              <a:gd name="connsiteY97" fmla="*/ 694944 h 2702338"/>
              <a:gd name="connsiteX98" fmla="*/ 2721255 w 3204601"/>
              <a:gd name="connsiteY98" fmla="*/ 724204 h 2702338"/>
              <a:gd name="connsiteX99" fmla="*/ 2721255 w 3204601"/>
              <a:gd name="connsiteY99" fmla="*/ 819302 h 2702338"/>
              <a:gd name="connsiteX100" fmla="*/ 2662733 w 3204601"/>
              <a:gd name="connsiteY100" fmla="*/ 826617 h 2702338"/>
              <a:gd name="connsiteX101" fmla="*/ 2640787 w 3204601"/>
              <a:gd name="connsiteY101" fmla="*/ 833932 h 2702338"/>
              <a:gd name="connsiteX102" fmla="*/ 2626157 w 3204601"/>
              <a:gd name="connsiteY102" fmla="*/ 848563 h 2702338"/>
              <a:gd name="connsiteX103" fmla="*/ 2582266 w 3204601"/>
              <a:gd name="connsiteY103" fmla="*/ 863193 h 2702338"/>
              <a:gd name="connsiteX104" fmla="*/ 2560320 w 3204601"/>
              <a:gd name="connsiteY104" fmla="*/ 870508 h 2702338"/>
              <a:gd name="connsiteX105" fmla="*/ 2538375 w 3204601"/>
              <a:gd name="connsiteY105" fmla="*/ 877824 h 2702338"/>
              <a:gd name="connsiteX106" fmla="*/ 2479853 w 3204601"/>
              <a:gd name="connsiteY106" fmla="*/ 929030 h 2702338"/>
              <a:gd name="connsiteX107" fmla="*/ 2457907 w 3204601"/>
              <a:gd name="connsiteY107" fmla="*/ 1009497 h 2702338"/>
              <a:gd name="connsiteX108" fmla="*/ 2450592 w 3204601"/>
              <a:gd name="connsiteY108" fmla="*/ 1031443 h 2702338"/>
              <a:gd name="connsiteX109" fmla="*/ 2443277 w 3204601"/>
              <a:gd name="connsiteY109" fmla="*/ 1053388 h 2702338"/>
              <a:gd name="connsiteX110" fmla="*/ 2457907 w 3204601"/>
              <a:gd name="connsiteY110" fmla="*/ 1068019 h 2702338"/>
              <a:gd name="connsiteX111" fmla="*/ 2479853 w 3204601"/>
              <a:gd name="connsiteY111" fmla="*/ 1075334 h 2702338"/>
              <a:gd name="connsiteX112" fmla="*/ 2487168 w 3204601"/>
              <a:gd name="connsiteY112" fmla="*/ 1119225 h 2702338"/>
              <a:gd name="connsiteX113" fmla="*/ 2582266 w 3204601"/>
              <a:gd name="connsiteY113" fmla="*/ 1126540 h 2702338"/>
              <a:gd name="connsiteX114" fmla="*/ 2670048 w 3204601"/>
              <a:gd name="connsiteY114" fmla="*/ 1141171 h 2702338"/>
              <a:gd name="connsiteX115" fmla="*/ 2691994 w 3204601"/>
              <a:gd name="connsiteY115" fmla="*/ 1148486 h 2702338"/>
              <a:gd name="connsiteX116" fmla="*/ 2735885 w 3204601"/>
              <a:gd name="connsiteY116" fmla="*/ 1155801 h 2702338"/>
              <a:gd name="connsiteX117" fmla="*/ 2794407 w 3204601"/>
              <a:gd name="connsiteY117" fmla="*/ 1141171 h 2702338"/>
              <a:gd name="connsiteX118" fmla="*/ 2809037 w 3204601"/>
              <a:gd name="connsiteY118" fmla="*/ 1119225 h 2702338"/>
              <a:gd name="connsiteX119" fmla="*/ 2830983 w 3204601"/>
              <a:gd name="connsiteY119" fmla="*/ 1104595 h 2702338"/>
              <a:gd name="connsiteX120" fmla="*/ 2852928 w 3204601"/>
              <a:gd name="connsiteY120" fmla="*/ 1119225 h 2702338"/>
              <a:gd name="connsiteX121" fmla="*/ 2867559 w 3204601"/>
              <a:gd name="connsiteY121" fmla="*/ 1104595 h 2702338"/>
              <a:gd name="connsiteX122" fmla="*/ 2889504 w 3204601"/>
              <a:gd name="connsiteY122" fmla="*/ 1089964 h 2702338"/>
              <a:gd name="connsiteX123" fmla="*/ 3013863 w 3204601"/>
              <a:gd name="connsiteY123" fmla="*/ 1075334 h 2702338"/>
              <a:gd name="connsiteX124" fmla="*/ 3035808 w 3204601"/>
              <a:gd name="connsiteY124" fmla="*/ 1068019 h 2702338"/>
              <a:gd name="connsiteX125" fmla="*/ 3050439 w 3204601"/>
              <a:gd name="connsiteY125" fmla="*/ 1053388 h 2702338"/>
              <a:gd name="connsiteX126" fmla="*/ 3094330 w 3204601"/>
              <a:gd name="connsiteY126" fmla="*/ 1060704 h 2702338"/>
              <a:gd name="connsiteX127" fmla="*/ 3108960 w 3204601"/>
              <a:gd name="connsiteY127" fmla="*/ 1104595 h 2702338"/>
              <a:gd name="connsiteX128" fmla="*/ 3116275 w 3204601"/>
              <a:gd name="connsiteY128" fmla="*/ 1126540 h 2702338"/>
              <a:gd name="connsiteX129" fmla="*/ 3138221 w 3204601"/>
              <a:gd name="connsiteY129" fmla="*/ 1133856 h 2702338"/>
              <a:gd name="connsiteX130" fmla="*/ 3160167 w 3204601"/>
              <a:gd name="connsiteY130" fmla="*/ 1170432 h 2702338"/>
              <a:gd name="connsiteX131" fmla="*/ 3182112 w 3204601"/>
              <a:gd name="connsiteY131" fmla="*/ 1207008 h 2702338"/>
              <a:gd name="connsiteX132" fmla="*/ 3189427 w 3204601"/>
              <a:gd name="connsiteY132" fmla="*/ 1236268 h 2702338"/>
              <a:gd name="connsiteX133" fmla="*/ 3189427 w 3204601"/>
              <a:gd name="connsiteY133" fmla="*/ 1280160 h 2702338"/>
              <a:gd name="connsiteX134" fmla="*/ 3167482 w 3204601"/>
              <a:gd name="connsiteY134" fmla="*/ 1287475 h 2702338"/>
              <a:gd name="connsiteX135" fmla="*/ 3152851 w 3204601"/>
              <a:gd name="connsiteY135" fmla="*/ 1302105 h 2702338"/>
              <a:gd name="connsiteX136" fmla="*/ 3145536 w 3204601"/>
              <a:gd name="connsiteY136" fmla="*/ 1324051 h 2702338"/>
              <a:gd name="connsiteX137" fmla="*/ 3130906 w 3204601"/>
              <a:gd name="connsiteY137" fmla="*/ 1375257 h 2702338"/>
              <a:gd name="connsiteX138" fmla="*/ 3123591 w 3204601"/>
              <a:gd name="connsiteY138" fmla="*/ 1419148 h 2702338"/>
              <a:gd name="connsiteX139" fmla="*/ 3116275 w 3204601"/>
              <a:gd name="connsiteY139" fmla="*/ 1441094 h 2702338"/>
              <a:gd name="connsiteX140" fmla="*/ 3050439 w 3204601"/>
              <a:gd name="connsiteY140" fmla="*/ 1433779 h 2702338"/>
              <a:gd name="connsiteX141" fmla="*/ 3028493 w 3204601"/>
              <a:gd name="connsiteY141" fmla="*/ 1426464 h 2702338"/>
              <a:gd name="connsiteX142" fmla="*/ 3013863 w 3204601"/>
              <a:gd name="connsiteY142" fmla="*/ 1411833 h 2702338"/>
              <a:gd name="connsiteX143" fmla="*/ 2926080 w 3204601"/>
              <a:gd name="connsiteY143" fmla="*/ 1419148 h 2702338"/>
              <a:gd name="connsiteX144" fmla="*/ 2904135 w 3204601"/>
              <a:gd name="connsiteY144" fmla="*/ 1426464 h 2702338"/>
              <a:gd name="connsiteX145" fmla="*/ 2896819 w 3204601"/>
              <a:gd name="connsiteY145" fmla="*/ 1448409 h 2702338"/>
              <a:gd name="connsiteX146" fmla="*/ 2882189 w 3204601"/>
              <a:gd name="connsiteY146" fmla="*/ 1463040 h 2702338"/>
              <a:gd name="connsiteX147" fmla="*/ 2874874 w 3204601"/>
              <a:gd name="connsiteY147" fmla="*/ 1484985 h 2702338"/>
              <a:gd name="connsiteX148" fmla="*/ 2852928 w 3204601"/>
              <a:gd name="connsiteY148" fmla="*/ 1492300 h 2702338"/>
              <a:gd name="connsiteX149" fmla="*/ 2838298 w 3204601"/>
              <a:gd name="connsiteY149" fmla="*/ 1536192 h 2702338"/>
              <a:gd name="connsiteX150" fmla="*/ 2823667 w 3204601"/>
              <a:gd name="connsiteY150" fmla="*/ 1550822 h 2702338"/>
              <a:gd name="connsiteX151" fmla="*/ 2779776 w 3204601"/>
              <a:gd name="connsiteY151" fmla="*/ 1543507 h 2702338"/>
              <a:gd name="connsiteX152" fmla="*/ 2750515 w 3204601"/>
              <a:gd name="connsiteY152" fmla="*/ 1484985 h 2702338"/>
              <a:gd name="connsiteX153" fmla="*/ 2721255 w 3204601"/>
              <a:gd name="connsiteY153" fmla="*/ 1448409 h 2702338"/>
              <a:gd name="connsiteX154" fmla="*/ 2677363 w 3204601"/>
              <a:gd name="connsiteY154" fmla="*/ 1433779 h 2702338"/>
              <a:gd name="connsiteX155" fmla="*/ 2648103 w 3204601"/>
              <a:gd name="connsiteY155" fmla="*/ 1397203 h 2702338"/>
              <a:gd name="connsiteX156" fmla="*/ 2633472 w 3204601"/>
              <a:gd name="connsiteY156" fmla="*/ 1382572 h 2702338"/>
              <a:gd name="connsiteX157" fmla="*/ 2531059 w 3204601"/>
              <a:gd name="connsiteY157" fmla="*/ 1389888 h 2702338"/>
              <a:gd name="connsiteX158" fmla="*/ 2509114 w 3204601"/>
              <a:gd name="connsiteY158" fmla="*/ 1404518 h 2702338"/>
              <a:gd name="connsiteX159" fmla="*/ 2443277 w 3204601"/>
              <a:gd name="connsiteY159" fmla="*/ 1397203 h 2702338"/>
              <a:gd name="connsiteX160" fmla="*/ 2428647 w 3204601"/>
              <a:gd name="connsiteY160" fmla="*/ 1353312 h 2702338"/>
              <a:gd name="connsiteX161" fmla="*/ 2421331 w 3204601"/>
              <a:gd name="connsiteY161" fmla="*/ 1316736 h 2702338"/>
              <a:gd name="connsiteX162" fmla="*/ 2406701 w 3204601"/>
              <a:gd name="connsiteY162" fmla="*/ 1302105 h 2702338"/>
              <a:gd name="connsiteX163" fmla="*/ 2392071 w 3204601"/>
              <a:gd name="connsiteY163" fmla="*/ 1280160 h 2702338"/>
              <a:gd name="connsiteX164" fmla="*/ 2362810 w 3204601"/>
              <a:gd name="connsiteY164" fmla="*/ 1243584 h 2702338"/>
              <a:gd name="connsiteX165" fmla="*/ 2340864 w 3204601"/>
              <a:gd name="connsiteY165" fmla="*/ 1207008 h 2702338"/>
              <a:gd name="connsiteX166" fmla="*/ 2296973 w 3204601"/>
              <a:gd name="connsiteY166" fmla="*/ 1192377 h 2702338"/>
              <a:gd name="connsiteX167" fmla="*/ 2282343 w 3204601"/>
              <a:gd name="connsiteY167" fmla="*/ 1207008 h 2702338"/>
              <a:gd name="connsiteX168" fmla="*/ 2092147 w 3204601"/>
              <a:gd name="connsiteY168" fmla="*/ 1207008 h 2702338"/>
              <a:gd name="connsiteX169" fmla="*/ 2040941 w 3204601"/>
              <a:gd name="connsiteY169" fmla="*/ 1155801 h 2702338"/>
              <a:gd name="connsiteX170" fmla="*/ 1909267 w 3204601"/>
              <a:gd name="connsiteY170" fmla="*/ 1170432 h 2702338"/>
              <a:gd name="connsiteX171" fmla="*/ 1901952 w 3204601"/>
              <a:gd name="connsiteY171" fmla="*/ 1199692 h 2702338"/>
              <a:gd name="connsiteX172" fmla="*/ 1872691 w 3204601"/>
              <a:gd name="connsiteY172" fmla="*/ 1228953 h 2702338"/>
              <a:gd name="connsiteX173" fmla="*/ 1858061 w 3204601"/>
              <a:gd name="connsiteY173" fmla="*/ 1258214 h 2702338"/>
              <a:gd name="connsiteX174" fmla="*/ 1850746 w 3204601"/>
              <a:gd name="connsiteY174" fmla="*/ 1287475 h 2702338"/>
              <a:gd name="connsiteX175" fmla="*/ 1836115 w 3204601"/>
              <a:gd name="connsiteY175" fmla="*/ 1302105 h 2702338"/>
              <a:gd name="connsiteX176" fmla="*/ 1806855 w 3204601"/>
              <a:gd name="connsiteY176" fmla="*/ 1360627 h 2702338"/>
              <a:gd name="connsiteX177" fmla="*/ 1792224 w 3204601"/>
              <a:gd name="connsiteY177" fmla="*/ 1404518 h 2702338"/>
              <a:gd name="connsiteX178" fmla="*/ 1784909 w 3204601"/>
              <a:gd name="connsiteY178" fmla="*/ 1426464 h 2702338"/>
              <a:gd name="connsiteX179" fmla="*/ 1762963 w 3204601"/>
              <a:gd name="connsiteY179" fmla="*/ 1441094 h 2702338"/>
              <a:gd name="connsiteX180" fmla="*/ 1755648 w 3204601"/>
              <a:gd name="connsiteY180" fmla="*/ 1463040 h 2702338"/>
              <a:gd name="connsiteX181" fmla="*/ 1733703 w 3204601"/>
              <a:gd name="connsiteY181" fmla="*/ 1477670 h 2702338"/>
              <a:gd name="connsiteX182" fmla="*/ 1719072 w 3204601"/>
              <a:gd name="connsiteY182" fmla="*/ 1521561 h 2702338"/>
              <a:gd name="connsiteX183" fmla="*/ 1711757 w 3204601"/>
              <a:gd name="connsiteY183" fmla="*/ 1543507 h 2702338"/>
              <a:gd name="connsiteX184" fmla="*/ 1719072 w 3204601"/>
              <a:gd name="connsiteY184" fmla="*/ 1565452 h 2702338"/>
              <a:gd name="connsiteX185" fmla="*/ 1719072 w 3204601"/>
              <a:gd name="connsiteY185" fmla="*/ 1638604 h 2702338"/>
              <a:gd name="connsiteX186" fmla="*/ 1726387 w 3204601"/>
              <a:gd name="connsiteY186" fmla="*/ 1697126 h 2702338"/>
              <a:gd name="connsiteX187" fmla="*/ 1711757 w 3204601"/>
              <a:gd name="connsiteY187" fmla="*/ 1719072 h 2702338"/>
              <a:gd name="connsiteX188" fmla="*/ 1697127 w 3204601"/>
              <a:gd name="connsiteY188" fmla="*/ 1762963 h 2702338"/>
              <a:gd name="connsiteX189" fmla="*/ 1689811 w 3204601"/>
              <a:gd name="connsiteY189" fmla="*/ 1784908 h 2702338"/>
              <a:gd name="connsiteX190" fmla="*/ 1682496 w 3204601"/>
              <a:gd name="connsiteY190" fmla="*/ 1806854 h 2702338"/>
              <a:gd name="connsiteX191" fmla="*/ 1675181 w 3204601"/>
              <a:gd name="connsiteY191" fmla="*/ 1960473 h 2702338"/>
              <a:gd name="connsiteX192" fmla="*/ 1667866 w 3204601"/>
              <a:gd name="connsiteY192" fmla="*/ 1982419 h 2702338"/>
              <a:gd name="connsiteX193" fmla="*/ 1653235 w 3204601"/>
              <a:gd name="connsiteY193" fmla="*/ 1997049 h 2702338"/>
              <a:gd name="connsiteX194" fmla="*/ 1645920 w 3204601"/>
              <a:gd name="connsiteY194" fmla="*/ 2026310 h 2702338"/>
              <a:gd name="connsiteX195" fmla="*/ 1631290 w 3204601"/>
              <a:gd name="connsiteY195" fmla="*/ 2136038 h 2702338"/>
              <a:gd name="connsiteX196" fmla="*/ 1645920 w 3204601"/>
              <a:gd name="connsiteY196" fmla="*/ 2179929 h 2702338"/>
              <a:gd name="connsiteX197" fmla="*/ 1660551 w 3204601"/>
              <a:gd name="connsiteY197" fmla="*/ 2355494 h 2702338"/>
              <a:gd name="connsiteX198" fmla="*/ 1653235 w 3204601"/>
              <a:gd name="connsiteY198" fmla="*/ 2428646 h 2702338"/>
              <a:gd name="connsiteX199" fmla="*/ 1645920 w 3204601"/>
              <a:gd name="connsiteY199" fmla="*/ 2450592 h 2702338"/>
              <a:gd name="connsiteX200" fmla="*/ 1638605 w 3204601"/>
              <a:gd name="connsiteY200" fmla="*/ 2494483 h 2702338"/>
              <a:gd name="connsiteX201" fmla="*/ 1616659 w 3204601"/>
              <a:gd name="connsiteY201" fmla="*/ 2604211 h 2702338"/>
              <a:gd name="connsiteX202" fmla="*/ 1594714 w 3204601"/>
              <a:gd name="connsiteY202" fmla="*/ 2670048 h 2702338"/>
              <a:gd name="connsiteX203" fmla="*/ 1587399 w 3204601"/>
              <a:gd name="connsiteY203" fmla="*/ 2691993 h 2702338"/>
              <a:gd name="connsiteX204" fmla="*/ 1565453 w 3204601"/>
              <a:gd name="connsiteY204" fmla="*/ 2699308 h 2702338"/>
              <a:gd name="connsiteX205" fmla="*/ 1528877 w 3204601"/>
              <a:gd name="connsiteY205" fmla="*/ 2691993 h 2702338"/>
              <a:gd name="connsiteX206" fmla="*/ 1521562 w 3204601"/>
              <a:gd name="connsiteY206" fmla="*/ 2633472 h 2702338"/>
              <a:gd name="connsiteX207" fmla="*/ 1514247 w 3204601"/>
              <a:gd name="connsiteY207" fmla="*/ 2611526 h 2702338"/>
              <a:gd name="connsiteX208" fmla="*/ 1492301 w 3204601"/>
              <a:gd name="connsiteY208" fmla="*/ 2626156 h 2702338"/>
              <a:gd name="connsiteX209" fmla="*/ 1470355 w 3204601"/>
              <a:gd name="connsiteY209" fmla="*/ 2611526 h 2702338"/>
              <a:gd name="connsiteX210" fmla="*/ 1455725 w 3204601"/>
              <a:gd name="connsiteY210" fmla="*/ 2567635 h 2702338"/>
              <a:gd name="connsiteX211" fmla="*/ 1448410 w 3204601"/>
              <a:gd name="connsiteY211" fmla="*/ 2545689 h 2702338"/>
              <a:gd name="connsiteX212" fmla="*/ 1433779 w 3204601"/>
              <a:gd name="connsiteY212" fmla="*/ 2531059 h 2702338"/>
              <a:gd name="connsiteX213" fmla="*/ 1419149 w 3204601"/>
              <a:gd name="connsiteY213" fmla="*/ 2479852 h 2702338"/>
              <a:gd name="connsiteX214" fmla="*/ 1404519 w 3204601"/>
              <a:gd name="connsiteY214" fmla="*/ 2435961 h 2702338"/>
              <a:gd name="connsiteX215" fmla="*/ 1397203 w 3204601"/>
              <a:gd name="connsiteY215" fmla="*/ 2414016 h 2702338"/>
              <a:gd name="connsiteX216" fmla="*/ 1389888 w 3204601"/>
              <a:gd name="connsiteY216" fmla="*/ 2392070 h 2702338"/>
              <a:gd name="connsiteX217" fmla="*/ 1375258 w 3204601"/>
              <a:gd name="connsiteY217" fmla="*/ 2370124 h 2702338"/>
              <a:gd name="connsiteX218" fmla="*/ 1360627 w 3204601"/>
              <a:gd name="connsiteY218" fmla="*/ 2326233 h 2702338"/>
              <a:gd name="connsiteX219" fmla="*/ 1345997 w 3204601"/>
              <a:gd name="connsiteY219" fmla="*/ 2245766 h 2702338"/>
              <a:gd name="connsiteX220" fmla="*/ 1331367 w 3204601"/>
              <a:gd name="connsiteY220" fmla="*/ 2201875 h 2702338"/>
              <a:gd name="connsiteX221" fmla="*/ 1324051 w 3204601"/>
              <a:gd name="connsiteY221" fmla="*/ 2179929 h 2702338"/>
              <a:gd name="connsiteX222" fmla="*/ 1309421 w 3204601"/>
              <a:gd name="connsiteY222" fmla="*/ 1989734 h 2702338"/>
              <a:gd name="connsiteX223" fmla="*/ 1280160 w 3204601"/>
              <a:gd name="connsiteY223" fmla="*/ 1945843 h 2702338"/>
              <a:gd name="connsiteX224" fmla="*/ 1272845 w 3204601"/>
              <a:gd name="connsiteY224" fmla="*/ 1923897 h 2702338"/>
              <a:gd name="connsiteX225" fmla="*/ 1243584 w 3204601"/>
              <a:gd name="connsiteY225" fmla="*/ 1872691 h 2702338"/>
              <a:gd name="connsiteX226" fmla="*/ 1221639 w 3204601"/>
              <a:gd name="connsiteY226" fmla="*/ 1828800 h 2702338"/>
              <a:gd name="connsiteX227" fmla="*/ 1207008 w 3204601"/>
              <a:gd name="connsiteY227" fmla="*/ 1814169 h 2702338"/>
              <a:gd name="connsiteX228" fmla="*/ 1192378 w 3204601"/>
              <a:gd name="connsiteY228" fmla="*/ 1792224 h 2702338"/>
              <a:gd name="connsiteX229" fmla="*/ 1155802 w 3204601"/>
              <a:gd name="connsiteY229" fmla="*/ 1762963 h 2702338"/>
              <a:gd name="connsiteX230" fmla="*/ 1141171 w 3204601"/>
              <a:gd name="connsiteY230" fmla="*/ 1748332 h 2702338"/>
              <a:gd name="connsiteX231" fmla="*/ 1119226 w 3204601"/>
              <a:gd name="connsiteY231" fmla="*/ 1733702 h 2702338"/>
              <a:gd name="connsiteX232" fmla="*/ 1104595 w 3204601"/>
              <a:gd name="connsiteY232" fmla="*/ 1719072 h 2702338"/>
              <a:gd name="connsiteX233" fmla="*/ 1060704 w 3204601"/>
              <a:gd name="connsiteY233" fmla="*/ 1704441 h 2702338"/>
              <a:gd name="connsiteX234" fmla="*/ 943661 w 3204601"/>
              <a:gd name="connsiteY234" fmla="*/ 1697126 h 2702338"/>
              <a:gd name="connsiteX235" fmla="*/ 929031 w 3204601"/>
              <a:gd name="connsiteY235" fmla="*/ 1719072 h 2702338"/>
              <a:gd name="connsiteX236" fmla="*/ 870509 w 3204601"/>
              <a:gd name="connsiteY236" fmla="*/ 1733702 h 2702338"/>
              <a:gd name="connsiteX237" fmla="*/ 819303 w 3204601"/>
              <a:gd name="connsiteY237" fmla="*/ 1726387 h 2702338"/>
              <a:gd name="connsiteX238" fmla="*/ 804672 w 3204601"/>
              <a:gd name="connsiteY238" fmla="*/ 1682496 h 2702338"/>
              <a:gd name="connsiteX239" fmla="*/ 790042 w 3204601"/>
              <a:gd name="connsiteY239" fmla="*/ 1667865 h 2702338"/>
              <a:gd name="connsiteX240" fmla="*/ 775411 w 3204601"/>
              <a:gd name="connsiteY240" fmla="*/ 1580083 h 2702338"/>
              <a:gd name="connsiteX241" fmla="*/ 768096 w 3204601"/>
              <a:gd name="connsiteY241" fmla="*/ 1528876 h 2702338"/>
              <a:gd name="connsiteX242" fmla="*/ 753466 w 3204601"/>
              <a:gd name="connsiteY242" fmla="*/ 1506931 h 2702338"/>
              <a:gd name="connsiteX243" fmla="*/ 731520 w 3204601"/>
              <a:gd name="connsiteY243" fmla="*/ 1463040 h 2702338"/>
              <a:gd name="connsiteX244" fmla="*/ 687629 w 3204601"/>
              <a:gd name="connsiteY244" fmla="*/ 1455724 h 2702338"/>
              <a:gd name="connsiteX245" fmla="*/ 643738 w 3204601"/>
              <a:gd name="connsiteY245" fmla="*/ 1441094 h 2702338"/>
              <a:gd name="connsiteX246" fmla="*/ 607162 w 3204601"/>
              <a:gd name="connsiteY246" fmla="*/ 1433779 h 2702338"/>
              <a:gd name="connsiteX247" fmla="*/ 563271 w 3204601"/>
              <a:gd name="connsiteY247" fmla="*/ 1419148 h 2702338"/>
              <a:gd name="connsiteX248" fmla="*/ 402336 w 3204601"/>
              <a:gd name="connsiteY248" fmla="*/ 1419148 h 2702338"/>
              <a:gd name="connsiteX249" fmla="*/ 395021 w 3204601"/>
              <a:gd name="connsiteY249" fmla="*/ 1397203 h 2702338"/>
              <a:gd name="connsiteX250" fmla="*/ 402336 w 3204601"/>
              <a:gd name="connsiteY250" fmla="*/ 1294790 h 2702338"/>
              <a:gd name="connsiteX251" fmla="*/ 416967 w 3204601"/>
              <a:gd name="connsiteY251" fmla="*/ 1280160 h 2702338"/>
              <a:gd name="connsiteX252" fmla="*/ 424282 w 3204601"/>
              <a:gd name="connsiteY252" fmla="*/ 1258214 h 2702338"/>
              <a:gd name="connsiteX253" fmla="*/ 402336 w 3204601"/>
              <a:gd name="connsiteY253" fmla="*/ 1221638 h 2702338"/>
              <a:gd name="connsiteX254" fmla="*/ 395021 w 3204601"/>
              <a:gd name="connsiteY254" fmla="*/ 1199692 h 2702338"/>
              <a:gd name="connsiteX255" fmla="*/ 373075 w 3204601"/>
              <a:gd name="connsiteY255" fmla="*/ 1192377 h 2702338"/>
              <a:gd name="connsiteX256" fmla="*/ 351130 w 3204601"/>
              <a:gd name="connsiteY256" fmla="*/ 1097280 h 2702338"/>
              <a:gd name="connsiteX257" fmla="*/ 329184 w 3204601"/>
              <a:gd name="connsiteY257" fmla="*/ 1089964 h 2702338"/>
              <a:gd name="connsiteX258" fmla="*/ 299923 w 3204601"/>
              <a:gd name="connsiteY258" fmla="*/ 1082649 h 2702338"/>
              <a:gd name="connsiteX259" fmla="*/ 299923 w 3204601"/>
              <a:gd name="connsiteY259" fmla="*/ 929030 h 2702338"/>
              <a:gd name="connsiteX260" fmla="*/ 285293 w 3204601"/>
              <a:gd name="connsiteY260" fmla="*/ 907084 h 2702338"/>
              <a:gd name="connsiteX261" fmla="*/ 277978 w 3204601"/>
              <a:gd name="connsiteY261" fmla="*/ 885139 h 2702338"/>
              <a:gd name="connsiteX262" fmla="*/ 285293 w 3204601"/>
              <a:gd name="connsiteY262" fmla="*/ 768096 h 2702338"/>
              <a:gd name="connsiteX263" fmla="*/ 299923 w 3204601"/>
              <a:gd name="connsiteY263" fmla="*/ 724204 h 2702338"/>
              <a:gd name="connsiteX264" fmla="*/ 314554 w 3204601"/>
              <a:gd name="connsiteY264" fmla="*/ 709574 h 2702338"/>
              <a:gd name="connsiteX265" fmla="*/ 307239 w 3204601"/>
              <a:gd name="connsiteY265" fmla="*/ 541324 h 2702338"/>
              <a:gd name="connsiteX266" fmla="*/ 299923 w 3204601"/>
              <a:gd name="connsiteY266" fmla="*/ 519379 h 2702338"/>
              <a:gd name="connsiteX267" fmla="*/ 285293 w 3204601"/>
              <a:gd name="connsiteY267" fmla="*/ 504748 h 2702338"/>
              <a:gd name="connsiteX268" fmla="*/ 219456 w 3204601"/>
              <a:gd name="connsiteY268" fmla="*/ 512064 h 2702338"/>
              <a:gd name="connsiteX269" fmla="*/ 212141 w 3204601"/>
              <a:gd name="connsiteY269" fmla="*/ 534009 h 2702338"/>
              <a:gd name="connsiteX270" fmla="*/ 168250 w 3204601"/>
              <a:gd name="connsiteY270" fmla="*/ 548640 h 2702338"/>
              <a:gd name="connsiteX271" fmla="*/ 21946 w 3204601"/>
              <a:gd name="connsiteY271" fmla="*/ 548640 h 270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3204601" h="2702338">
                <a:moveTo>
                  <a:pt x="21946" y="548640"/>
                </a:moveTo>
                <a:cubicBezTo>
                  <a:pt x="0" y="537667"/>
                  <a:pt x="28001" y="498239"/>
                  <a:pt x="36576" y="482803"/>
                </a:cubicBezTo>
                <a:cubicBezTo>
                  <a:pt x="45115" y="467432"/>
                  <a:pt x="65837" y="438912"/>
                  <a:pt x="65837" y="438912"/>
                </a:cubicBezTo>
                <a:cubicBezTo>
                  <a:pt x="68275" y="431597"/>
                  <a:pt x="69704" y="423863"/>
                  <a:pt x="73152" y="416966"/>
                </a:cubicBezTo>
                <a:cubicBezTo>
                  <a:pt x="77084" y="409102"/>
                  <a:pt x="84212" y="403054"/>
                  <a:pt x="87783" y="395020"/>
                </a:cubicBezTo>
                <a:cubicBezTo>
                  <a:pt x="94046" y="380927"/>
                  <a:pt x="102413" y="351129"/>
                  <a:pt x="102413" y="351129"/>
                </a:cubicBezTo>
                <a:cubicBezTo>
                  <a:pt x="104851" y="334060"/>
                  <a:pt x="102017" y="315345"/>
                  <a:pt x="109728" y="299923"/>
                </a:cubicBezTo>
                <a:cubicBezTo>
                  <a:pt x="113177" y="293026"/>
                  <a:pt x="126857" y="298629"/>
                  <a:pt x="131674" y="292608"/>
                </a:cubicBezTo>
                <a:cubicBezTo>
                  <a:pt x="137955" y="284757"/>
                  <a:pt x="135029" y="272588"/>
                  <a:pt x="138989" y="263347"/>
                </a:cubicBezTo>
                <a:cubicBezTo>
                  <a:pt x="142452" y="255266"/>
                  <a:pt x="150048" y="249435"/>
                  <a:pt x="153619" y="241401"/>
                </a:cubicBezTo>
                <a:cubicBezTo>
                  <a:pt x="159882" y="227308"/>
                  <a:pt x="163373" y="212140"/>
                  <a:pt x="168250" y="197510"/>
                </a:cubicBezTo>
                <a:cubicBezTo>
                  <a:pt x="170688" y="190195"/>
                  <a:pt x="173695" y="183045"/>
                  <a:pt x="175565" y="175564"/>
                </a:cubicBezTo>
                <a:cubicBezTo>
                  <a:pt x="178003" y="165811"/>
                  <a:pt x="178384" y="155296"/>
                  <a:pt x="182880" y="146304"/>
                </a:cubicBezTo>
                <a:cubicBezTo>
                  <a:pt x="185965" y="140135"/>
                  <a:pt x="192634" y="136550"/>
                  <a:pt x="197511" y="131673"/>
                </a:cubicBezTo>
                <a:cubicBezTo>
                  <a:pt x="199949" y="124358"/>
                  <a:pt x="197667" y="112592"/>
                  <a:pt x="204826" y="109728"/>
                </a:cubicBezTo>
                <a:cubicBezTo>
                  <a:pt x="214161" y="105994"/>
                  <a:pt x="225722" y="111466"/>
                  <a:pt x="234087" y="117043"/>
                </a:cubicBezTo>
                <a:cubicBezTo>
                  <a:pt x="241402" y="121920"/>
                  <a:pt x="243225" y="132123"/>
                  <a:pt x="248717" y="138988"/>
                </a:cubicBezTo>
                <a:cubicBezTo>
                  <a:pt x="253025" y="144374"/>
                  <a:pt x="257433" y="150071"/>
                  <a:pt x="263347" y="153619"/>
                </a:cubicBezTo>
                <a:cubicBezTo>
                  <a:pt x="269959" y="157586"/>
                  <a:pt x="278396" y="157486"/>
                  <a:pt x="285293" y="160934"/>
                </a:cubicBezTo>
                <a:cubicBezTo>
                  <a:pt x="293157" y="164866"/>
                  <a:pt x="299924" y="170687"/>
                  <a:pt x="307239" y="175564"/>
                </a:cubicBezTo>
                <a:cubicBezTo>
                  <a:pt x="309677" y="182879"/>
                  <a:pt x="309102" y="192057"/>
                  <a:pt x="314554" y="197510"/>
                </a:cubicBezTo>
                <a:cubicBezTo>
                  <a:pt x="320006" y="202962"/>
                  <a:pt x="329887" y="200858"/>
                  <a:pt x="336499" y="204825"/>
                </a:cubicBezTo>
                <a:cubicBezTo>
                  <a:pt x="342413" y="208374"/>
                  <a:pt x="346253" y="214579"/>
                  <a:pt x="351130" y="219456"/>
                </a:cubicBezTo>
                <a:cubicBezTo>
                  <a:pt x="353568" y="226771"/>
                  <a:pt x="353963" y="235127"/>
                  <a:pt x="358445" y="241401"/>
                </a:cubicBezTo>
                <a:cubicBezTo>
                  <a:pt x="366463" y="252625"/>
                  <a:pt x="387706" y="270662"/>
                  <a:pt x="387706" y="270662"/>
                </a:cubicBezTo>
                <a:cubicBezTo>
                  <a:pt x="390144" y="277977"/>
                  <a:pt x="389568" y="287155"/>
                  <a:pt x="395021" y="292608"/>
                </a:cubicBezTo>
                <a:cubicBezTo>
                  <a:pt x="420172" y="317759"/>
                  <a:pt x="433263" y="319985"/>
                  <a:pt x="460858" y="329184"/>
                </a:cubicBezTo>
                <a:cubicBezTo>
                  <a:pt x="499872" y="326745"/>
                  <a:pt x="539741" y="330348"/>
                  <a:pt x="577901" y="321868"/>
                </a:cubicBezTo>
                <a:cubicBezTo>
                  <a:pt x="586483" y="319961"/>
                  <a:pt x="588960" y="307957"/>
                  <a:pt x="592531" y="299923"/>
                </a:cubicBezTo>
                <a:cubicBezTo>
                  <a:pt x="598794" y="285830"/>
                  <a:pt x="607162" y="256032"/>
                  <a:pt x="607162" y="256032"/>
                </a:cubicBezTo>
                <a:cubicBezTo>
                  <a:pt x="609600" y="236525"/>
                  <a:pt x="610960" y="216852"/>
                  <a:pt x="614477" y="197510"/>
                </a:cubicBezTo>
                <a:cubicBezTo>
                  <a:pt x="615856" y="189923"/>
                  <a:pt x="619674" y="182978"/>
                  <a:pt x="621792" y="175564"/>
                </a:cubicBezTo>
                <a:cubicBezTo>
                  <a:pt x="624554" y="165897"/>
                  <a:pt x="626218" y="155933"/>
                  <a:pt x="629107" y="146304"/>
                </a:cubicBezTo>
                <a:cubicBezTo>
                  <a:pt x="632989" y="133365"/>
                  <a:pt x="642896" y="92844"/>
                  <a:pt x="658368" y="80467"/>
                </a:cubicBezTo>
                <a:cubicBezTo>
                  <a:pt x="664389" y="75650"/>
                  <a:pt x="672999" y="75590"/>
                  <a:pt x="680314" y="73152"/>
                </a:cubicBezTo>
                <a:cubicBezTo>
                  <a:pt x="682752" y="65837"/>
                  <a:pt x="682812" y="57227"/>
                  <a:pt x="687629" y="51206"/>
                </a:cubicBezTo>
                <a:cubicBezTo>
                  <a:pt x="706929" y="27081"/>
                  <a:pt x="719326" y="38526"/>
                  <a:pt x="746151" y="43891"/>
                </a:cubicBezTo>
                <a:cubicBezTo>
                  <a:pt x="748589" y="51206"/>
                  <a:pt x="748014" y="60384"/>
                  <a:pt x="753466" y="65836"/>
                </a:cubicBezTo>
                <a:cubicBezTo>
                  <a:pt x="756966" y="69336"/>
                  <a:pt x="804416" y="80403"/>
                  <a:pt x="804672" y="80467"/>
                </a:cubicBezTo>
                <a:cubicBezTo>
                  <a:pt x="830208" y="106001"/>
                  <a:pt x="812760" y="92916"/>
                  <a:pt x="863194" y="109728"/>
                </a:cubicBezTo>
                <a:lnTo>
                  <a:pt x="863194" y="109728"/>
                </a:lnTo>
                <a:lnTo>
                  <a:pt x="885139" y="124358"/>
                </a:lnTo>
                <a:cubicBezTo>
                  <a:pt x="970483" y="121920"/>
                  <a:pt x="1056057" y="123763"/>
                  <a:pt x="1141171" y="117043"/>
                </a:cubicBezTo>
                <a:cubicBezTo>
                  <a:pt x="1149936" y="116351"/>
                  <a:pt x="1155083" y="105983"/>
                  <a:pt x="1163117" y="102412"/>
                </a:cubicBezTo>
                <a:cubicBezTo>
                  <a:pt x="1177210" y="96149"/>
                  <a:pt x="1207008" y="87782"/>
                  <a:pt x="1207008" y="87782"/>
                </a:cubicBezTo>
                <a:cubicBezTo>
                  <a:pt x="1210310" y="88332"/>
                  <a:pt x="1261884" y="94583"/>
                  <a:pt x="1272845" y="102412"/>
                </a:cubicBezTo>
                <a:cubicBezTo>
                  <a:pt x="1272857" y="102420"/>
                  <a:pt x="1309416" y="138984"/>
                  <a:pt x="1316736" y="146304"/>
                </a:cubicBezTo>
                <a:cubicBezTo>
                  <a:pt x="1321613" y="151181"/>
                  <a:pt x="1327541" y="155195"/>
                  <a:pt x="1331367" y="160934"/>
                </a:cubicBezTo>
                <a:cubicBezTo>
                  <a:pt x="1336244" y="168249"/>
                  <a:pt x="1339243" y="177252"/>
                  <a:pt x="1345997" y="182880"/>
                </a:cubicBezTo>
                <a:cubicBezTo>
                  <a:pt x="1360348" y="194839"/>
                  <a:pt x="1405506" y="207592"/>
                  <a:pt x="1419149" y="212140"/>
                </a:cubicBezTo>
                <a:lnTo>
                  <a:pt x="1441095" y="219456"/>
                </a:lnTo>
                <a:cubicBezTo>
                  <a:pt x="1458164" y="217017"/>
                  <a:pt x="1476292" y="218544"/>
                  <a:pt x="1492301" y="212140"/>
                </a:cubicBezTo>
                <a:cubicBezTo>
                  <a:pt x="1501906" y="208298"/>
                  <a:pt x="1504103" y="192224"/>
                  <a:pt x="1514247" y="190195"/>
                </a:cubicBezTo>
                <a:cubicBezTo>
                  <a:pt x="1531154" y="186814"/>
                  <a:pt x="1548384" y="195072"/>
                  <a:pt x="1565453" y="197510"/>
                </a:cubicBezTo>
                <a:cubicBezTo>
                  <a:pt x="1572768" y="202387"/>
                  <a:pt x="1580534" y="206648"/>
                  <a:pt x="1587399" y="212140"/>
                </a:cubicBezTo>
                <a:cubicBezTo>
                  <a:pt x="1592785" y="216448"/>
                  <a:pt x="1595338" y="225098"/>
                  <a:pt x="1602029" y="226771"/>
                </a:cubicBezTo>
                <a:cubicBezTo>
                  <a:pt x="1625803" y="232715"/>
                  <a:pt x="1650797" y="231648"/>
                  <a:pt x="1675181" y="234086"/>
                </a:cubicBezTo>
                <a:cubicBezTo>
                  <a:pt x="1682496" y="238963"/>
                  <a:pt x="1689093" y="245145"/>
                  <a:pt x="1697127" y="248716"/>
                </a:cubicBezTo>
                <a:cubicBezTo>
                  <a:pt x="1711220" y="254979"/>
                  <a:pt x="1741018" y="263347"/>
                  <a:pt x="1741018" y="263347"/>
                </a:cubicBezTo>
                <a:cubicBezTo>
                  <a:pt x="1745895" y="270662"/>
                  <a:pt x="1750156" y="278427"/>
                  <a:pt x="1755648" y="285292"/>
                </a:cubicBezTo>
                <a:cubicBezTo>
                  <a:pt x="1764720" y="296632"/>
                  <a:pt x="1779550" y="308216"/>
                  <a:pt x="1792224" y="314553"/>
                </a:cubicBezTo>
                <a:cubicBezTo>
                  <a:pt x="1799121" y="318001"/>
                  <a:pt x="1806488" y="321200"/>
                  <a:pt x="1814170" y="321868"/>
                </a:cubicBezTo>
                <a:cubicBezTo>
                  <a:pt x="1862815" y="326098"/>
                  <a:pt x="1911706" y="326745"/>
                  <a:pt x="1960474" y="329184"/>
                </a:cubicBezTo>
                <a:cubicBezTo>
                  <a:pt x="1972666" y="331622"/>
                  <a:pt x="1984988" y="333483"/>
                  <a:pt x="1997050" y="336499"/>
                </a:cubicBezTo>
                <a:cubicBezTo>
                  <a:pt x="2004530" y="338369"/>
                  <a:pt x="2011434" y="345326"/>
                  <a:pt x="2018995" y="343814"/>
                </a:cubicBezTo>
                <a:cubicBezTo>
                  <a:pt x="2025758" y="342461"/>
                  <a:pt x="2028749" y="334061"/>
                  <a:pt x="2033626" y="329184"/>
                </a:cubicBezTo>
                <a:cubicBezTo>
                  <a:pt x="2046297" y="151786"/>
                  <a:pt x="2007390" y="252755"/>
                  <a:pt x="2062887" y="219456"/>
                </a:cubicBezTo>
                <a:cubicBezTo>
                  <a:pt x="2068801" y="215908"/>
                  <a:pt x="2072640" y="209702"/>
                  <a:pt x="2077517" y="204825"/>
                </a:cubicBezTo>
                <a:lnTo>
                  <a:pt x="2092147" y="160934"/>
                </a:lnTo>
                <a:cubicBezTo>
                  <a:pt x="2099227" y="139695"/>
                  <a:pt x="2098625" y="135089"/>
                  <a:pt x="2114093" y="117043"/>
                </a:cubicBezTo>
                <a:cubicBezTo>
                  <a:pt x="2123070" y="106570"/>
                  <a:pt x="2135703" y="99259"/>
                  <a:pt x="2143354" y="87782"/>
                </a:cubicBezTo>
                <a:cubicBezTo>
                  <a:pt x="2150001" y="77812"/>
                  <a:pt x="2161031" y="58156"/>
                  <a:pt x="2172615" y="51206"/>
                </a:cubicBezTo>
                <a:cubicBezTo>
                  <a:pt x="2179227" y="47239"/>
                  <a:pt x="2187245" y="46329"/>
                  <a:pt x="2194560" y="43891"/>
                </a:cubicBezTo>
                <a:cubicBezTo>
                  <a:pt x="2196998" y="36576"/>
                  <a:pt x="2197908" y="28557"/>
                  <a:pt x="2201875" y="21945"/>
                </a:cubicBezTo>
                <a:cubicBezTo>
                  <a:pt x="2205423" y="16031"/>
                  <a:pt x="2209662" y="8170"/>
                  <a:pt x="2216506" y="7315"/>
                </a:cubicBezTo>
                <a:cubicBezTo>
                  <a:pt x="2235232" y="4974"/>
                  <a:pt x="2263363" y="15619"/>
                  <a:pt x="2282343" y="21945"/>
                </a:cubicBezTo>
                <a:cubicBezTo>
                  <a:pt x="2284781" y="14630"/>
                  <a:pt x="2281947" y="0"/>
                  <a:pt x="2289658" y="0"/>
                </a:cubicBezTo>
                <a:cubicBezTo>
                  <a:pt x="2297369" y="0"/>
                  <a:pt x="2295883" y="14312"/>
                  <a:pt x="2296973" y="21945"/>
                </a:cubicBezTo>
                <a:cubicBezTo>
                  <a:pt x="2300782" y="48607"/>
                  <a:pt x="2300479" y="75750"/>
                  <a:pt x="2304288" y="102412"/>
                </a:cubicBezTo>
                <a:cubicBezTo>
                  <a:pt x="2307018" y="121525"/>
                  <a:pt x="2322154" y="147383"/>
                  <a:pt x="2340864" y="153619"/>
                </a:cubicBezTo>
                <a:lnTo>
                  <a:pt x="2362810" y="160934"/>
                </a:lnTo>
                <a:cubicBezTo>
                  <a:pt x="2367980" y="168689"/>
                  <a:pt x="2381645" y="192297"/>
                  <a:pt x="2392071" y="197510"/>
                </a:cubicBezTo>
                <a:cubicBezTo>
                  <a:pt x="2405865" y="204407"/>
                  <a:pt x="2421332" y="207263"/>
                  <a:pt x="2435962" y="212140"/>
                </a:cubicBezTo>
                <a:lnTo>
                  <a:pt x="2457907" y="219456"/>
                </a:lnTo>
                <a:cubicBezTo>
                  <a:pt x="2494982" y="256529"/>
                  <a:pt x="2446999" y="212910"/>
                  <a:pt x="2494483" y="241401"/>
                </a:cubicBezTo>
                <a:cubicBezTo>
                  <a:pt x="2508070" y="249554"/>
                  <a:pt x="2514542" y="266475"/>
                  <a:pt x="2523744" y="277977"/>
                </a:cubicBezTo>
                <a:cubicBezTo>
                  <a:pt x="2528053" y="283363"/>
                  <a:pt x="2533498" y="287731"/>
                  <a:pt x="2538375" y="292608"/>
                </a:cubicBezTo>
                <a:cubicBezTo>
                  <a:pt x="2543252" y="307238"/>
                  <a:pt x="2549265" y="321538"/>
                  <a:pt x="2553005" y="336499"/>
                </a:cubicBezTo>
                <a:cubicBezTo>
                  <a:pt x="2555443" y="346253"/>
                  <a:pt x="2557431" y="356130"/>
                  <a:pt x="2560320" y="365760"/>
                </a:cubicBezTo>
                <a:cubicBezTo>
                  <a:pt x="2564751" y="380531"/>
                  <a:pt x="2570074" y="395021"/>
                  <a:pt x="2574951" y="409651"/>
                </a:cubicBezTo>
                <a:cubicBezTo>
                  <a:pt x="2577389" y="416966"/>
                  <a:pt x="2576814" y="426144"/>
                  <a:pt x="2582266" y="431596"/>
                </a:cubicBezTo>
                <a:lnTo>
                  <a:pt x="2596896" y="446227"/>
                </a:lnTo>
                <a:cubicBezTo>
                  <a:pt x="2602700" y="475249"/>
                  <a:pt x="2610016" y="514844"/>
                  <a:pt x="2618842" y="541324"/>
                </a:cubicBezTo>
                <a:cubicBezTo>
                  <a:pt x="2623719" y="555955"/>
                  <a:pt x="2622567" y="574311"/>
                  <a:pt x="2633472" y="585216"/>
                </a:cubicBezTo>
                <a:cubicBezTo>
                  <a:pt x="2668804" y="620546"/>
                  <a:pt x="2623901" y="577558"/>
                  <a:pt x="2670048" y="614476"/>
                </a:cubicBezTo>
                <a:cubicBezTo>
                  <a:pt x="2675434" y="618785"/>
                  <a:pt x="2679802" y="624230"/>
                  <a:pt x="2684679" y="629107"/>
                </a:cubicBezTo>
                <a:cubicBezTo>
                  <a:pt x="2686046" y="634574"/>
                  <a:pt x="2694811" y="672816"/>
                  <a:pt x="2699309" y="680313"/>
                </a:cubicBezTo>
                <a:cubicBezTo>
                  <a:pt x="2702857" y="686227"/>
                  <a:pt x="2709062" y="690067"/>
                  <a:pt x="2713939" y="694944"/>
                </a:cubicBezTo>
                <a:cubicBezTo>
                  <a:pt x="2716378" y="704697"/>
                  <a:pt x="2718493" y="714537"/>
                  <a:pt x="2721255" y="724204"/>
                </a:cubicBezTo>
                <a:cubicBezTo>
                  <a:pt x="2729997" y="754800"/>
                  <a:pt x="2749428" y="784869"/>
                  <a:pt x="2721255" y="819302"/>
                </a:cubicBezTo>
                <a:cubicBezTo>
                  <a:pt x="2708806" y="834517"/>
                  <a:pt x="2682240" y="824179"/>
                  <a:pt x="2662733" y="826617"/>
                </a:cubicBezTo>
                <a:cubicBezTo>
                  <a:pt x="2655418" y="829055"/>
                  <a:pt x="2647399" y="829965"/>
                  <a:pt x="2640787" y="833932"/>
                </a:cubicBezTo>
                <a:cubicBezTo>
                  <a:pt x="2634873" y="837480"/>
                  <a:pt x="2632326" y="845479"/>
                  <a:pt x="2626157" y="848563"/>
                </a:cubicBezTo>
                <a:cubicBezTo>
                  <a:pt x="2612363" y="855460"/>
                  <a:pt x="2596896" y="858316"/>
                  <a:pt x="2582266" y="863193"/>
                </a:cubicBezTo>
                <a:lnTo>
                  <a:pt x="2560320" y="870508"/>
                </a:lnTo>
                <a:lnTo>
                  <a:pt x="2538375" y="877824"/>
                </a:lnTo>
                <a:cubicBezTo>
                  <a:pt x="2495582" y="920617"/>
                  <a:pt x="2516145" y="904836"/>
                  <a:pt x="2479853" y="929030"/>
                </a:cubicBezTo>
                <a:cubicBezTo>
                  <a:pt x="2469513" y="980732"/>
                  <a:pt x="2476471" y="953806"/>
                  <a:pt x="2457907" y="1009497"/>
                </a:cubicBezTo>
                <a:lnTo>
                  <a:pt x="2450592" y="1031443"/>
                </a:lnTo>
                <a:lnTo>
                  <a:pt x="2443277" y="1053388"/>
                </a:lnTo>
                <a:cubicBezTo>
                  <a:pt x="2448154" y="1058265"/>
                  <a:pt x="2451993" y="1064471"/>
                  <a:pt x="2457907" y="1068019"/>
                </a:cubicBezTo>
                <a:cubicBezTo>
                  <a:pt x="2464519" y="1071986"/>
                  <a:pt x="2476027" y="1068639"/>
                  <a:pt x="2479853" y="1075334"/>
                </a:cubicBezTo>
                <a:cubicBezTo>
                  <a:pt x="2487212" y="1088212"/>
                  <a:pt x="2473902" y="1112592"/>
                  <a:pt x="2487168" y="1119225"/>
                </a:cubicBezTo>
                <a:cubicBezTo>
                  <a:pt x="2515605" y="1133443"/>
                  <a:pt x="2550567" y="1124102"/>
                  <a:pt x="2582266" y="1126540"/>
                </a:cubicBezTo>
                <a:cubicBezTo>
                  <a:pt x="2633711" y="1143691"/>
                  <a:pt x="2572056" y="1124840"/>
                  <a:pt x="2670048" y="1141171"/>
                </a:cubicBezTo>
                <a:cubicBezTo>
                  <a:pt x="2677654" y="1142439"/>
                  <a:pt x="2684467" y="1146813"/>
                  <a:pt x="2691994" y="1148486"/>
                </a:cubicBezTo>
                <a:cubicBezTo>
                  <a:pt x="2706473" y="1151703"/>
                  <a:pt x="2721255" y="1153363"/>
                  <a:pt x="2735885" y="1155801"/>
                </a:cubicBezTo>
                <a:cubicBezTo>
                  <a:pt x="2737706" y="1155437"/>
                  <a:pt x="2786910" y="1147169"/>
                  <a:pt x="2794407" y="1141171"/>
                </a:cubicBezTo>
                <a:cubicBezTo>
                  <a:pt x="2801272" y="1135679"/>
                  <a:pt x="2802820" y="1125442"/>
                  <a:pt x="2809037" y="1119225"/>
                </a:cubicBezTo>
                <a:cubicBezTo>
                  <a:pt x="2815254" y="1113008"/>
                  <a:pt x="2823668" y="1109472"/>
                  <a:pt x="2830983" y="1104595"/>
                </a:cubicBezTo>
                <a:cubicBezTo>
                  <a:pt x="2838298" y="1109472"/>
                  <a:pt x="2844136" y="1119225"/>
                  <a:pt x="2852928" y="1119225"/>
                </a:cubicBezTo>
                <a:cubicBezTo>
                  <a:pt x="2859825" y="1119225"/>
                  <a:pt x="2862173" y="1108903"/>
                  <a:pt x="2867559" y="1104595"/>
                </a:cubicBezTo>
                <a:cubicBezTo>
                  <a:pt x="2874424" y="1099103"/>
                  <a:pt x="2881083" y="1092490"/>
                  <a:pt x="2889504" y="1089964"/>
                </a:cubicBezTo>
                <a:cubicBezTo>
                  <a:pt x="2905674" y="1085113"/>
                  <a:pt x="3007830" y="1075937"/>
                  <a:pt x="3013863" y="1075334"/>
                </a:cubicBezTo>
                <a:cubicBezTo>
                  <a:pt x="3021178" y="1072896"/>
                  <a:pt x="3029196" y="1071986"/>
                  <a:pt x="3035808" y="1068019"/>
                </a:cubicBezTo>
                <a:cubicBezTo>
                  <a:pt x="3041722" y="1064470"/>
                  <a:pt x="3043595" y="1054243"/>
                  <a:pt x="3050439" y="1053388"/>
                </a:cubicBezTo>
                <a:cubicBezTo>
                  <a:pt x="3065157" y="1051548"/>
                  <a:pt x="3079700" y="1058265"/>
                  <a:pt x="3094330" y="1060704"/>
                </a:cubicBezTo>
                <a:lnTo>
                  <a:pt x="3108960" y="1104595"/>
                </a:lnTo>
                <a:cubicBezTo>
                  <a:pt x="3111398" y="1111910"/>
                  <a:pt x="3108960" y="1124101"/>
                  <a:pt x="3116275" y="1126540"/>
                </a:cubicBezTo>
                <a:lnTo>
                  <a:pt x="3138221" y="1133856"/>
                </a:lnTo>
                <a:cubicBezTo>
                  <a:pt x="3158942" y="1196020"/>
                  <a:pt x="3130043" y="1120226"/>
                  <a:pt x="3160167" y="1170432"/>
                </a:cubicBezTo>
                <a:cubicBezTo>
                  <a:pt x="3188658" y="1217916"/>
                  <a:pt x="3145039" y="1169933"/>
                  <a:pt x="3182112" y="1207008"/>
                </a:cubicBezTo>
                <a:cubicBezTo>
                  <a:pt x="3184550" y="1216761"/>
                  <a:pt x="3186665" y="1226601"/>
                  <a:pt x="3189427" y="1236268"/>
                </a:cubicBezTo>
                <a:cubicBezTo>
                  <a:pt x="3193763" y="1251442"/>
                  <a:pt x="3204601" y="1264986"/>
                  <a:pt x="3189427" y="1280160"/>
                </a:cubicBezTo>
                <a:cubicBezTo>
                  <a:pt x="3183975" y="1285612"/>
                  <a:pt x="3174797" y="1285037"/>
                  <a:pt x="3167482" y="1287475"/>
                </a:cubicBezTo>
                <a:cubicBezTo>
                  <a:pt x="3162605" y="1292352"/>
                  <a:pt x="3156399" y="1296191"/>
                  <a:pt x="3152851" y="1302105"/>
                </a:cubicBezTo>
                <a:cubicBezTo>
                  <a:pt x="3148884" y="1308717"/>
                  <a:pt x="3147654" y="1316637"/>
                  <a:pt x="3145536" y="1324051"/>
                </a:cubicBezTo>
                <a:cubicBezTo>
                  <a:pt x="3127168" y="1388340"/>
                  <a:pt x="3148443" y="1322647"/>
                  <a:pt x="3130906" y="1375257"/>
                </a:cubicBezTo>
                <a:cubicBezTo>
                  <a:pt x="3128468" y="1389887"/>
                  <a:pt x="3126809" y="1404669"/>
                  <a:pt x="3123591" y="1419148"/>
                </a:cubicBezTo>
                <a:cubicBezTo>
                  <a:pt x="3121918" y="1426675"/>
                  <a:pt x="3123836" y="1439582"/>
                  <a:pt x="3116275" y="1441094"/>
                </a:cubicBezTo>
                <a:cubicBezTo>
                  <a:pt x="3094623" y="1445424"/>
                  <a:pt x="3072384" y="1436217"/>
                  <a:pt x="3050439" y="1433779"/>
                </a:cubicBezTo>
                <a:cubicBezTo>
                  <a:pt x="3043124" y="1431341"/>
                  <a:pt x="3035105" y="1430431"/>
                  <a:pt x="3028493" y="1426464"/>
                </a:cubicBezTo>
                <a:cubicBezTo>
                  <a:pt x="3022579" y="1422916"/>
                  <a:pt x="3020742" y="1412324"/>
                  <a:pt x="3013863" y="1411833"/>
                </a:cubicBezTo>
                <a:cubicBezTo>
                  <a:pt x="2984575" y="1409741"/>
                  <a:pt x="2955341" y="1416710"/>
                  <a:pt x="2926080" y="1419148"/>
                </a:cubicBezTo>
                <a:cubicBezTo>
                  <a:pt x="2918765" y="1421587"/>
                  <a:pt x="2909587" y="1421012"/>
                  <a:pt x="2904135" y="1426464"/>
                </a:cubicBezTo>
                <a:cubicBezTo>
                  <a:pt x="2898683" y="1431916"/>
                  <a:pt x="2900786" y="1441797"/>
                  <a:pt x="2896819" y="1448409"/>
                </a:cubicBezTo>
                <a:cubicBezTo>
                  <a:pt x="2893271" y="1454323"/>
                  <a:pt x="2887066" y="1458163"/>
                  <a:pt x="2882189" y="1463040"/>
                </a:cubicBezTo>
                <a:cubicBezTo>
                  <a:pt x="2879751" y="1470355"/>
                  <a:pt x="2880326" y="1479533"/>
                  <a:pt x="2874874" y="1484985"/>
                </a:cubicBezTo>
                <a:cubicBezTo>
                  <a:pt x="2869421" y="1490437"/>
                  <a:pt x="2857410" y="1486025"/>
                  <a:pt x="2852928" y="1492300"/>
                </a:cubicBezTo>
                <a:cubicBezTo>
                  <a:pt x="2843964" y="1504849"/>
                  <a:pt x="2849203" y="1525287"/>
                  <a:pt x="2838298" y="1536192"/>
                </a:cubicBezTo>
                <a:lnTo>
                  <a:pt x="2823667" y="1550822"/>
                </a:lnTo>
                <a:cubicBezTo>
                  <a:pt x="2809037" y="1548384"/>
                  <a:pt x="2789543" y="1554669"/>
                  <a:pt x="2779776" y="1543507"/>
                </a:cubicBezTo>
                <a:cubicBezTo>
                  <a:pt x="2710554" y="1464395"/>
                  <a:pt x="2816016" y="1506818"/>
                  <a:pt x="2750515" y="1484985"/>
                </a:cubicBezTo>
                <a:cubicBezTo>
                  <a:pt x="2745348" y="1477234"/>
                  <a:pt x="2731677" y="1453620"/>
                  <a:pt x="2721255" y="1448409"/>
                </a:cubicBezTo>
                <a:cubicBezTo>
                  <a:pt x="2707461" y="1441512"/>
                  <a:pt x="2677363" y="1433779"/>
                  <a:pt x="2677363" y="1433779"/>
                </a:cubicBezTo>
                <a:cubicBezTo>
                  <a:pt x="2642033" y="1398447"/>
                  <a:pt x="2685021" y="1443350"/>
                  <a:pt x="2648103" y="1397203"/>
                </a:cubicBezTo>
                <a:cubicBezTo>
                  <a:pt x="2643794" y="1391817"/>
                  <a:pt x="2638349" y="1387449"/>
                  <a:pt x="2633472" y="1382572"/>
                </a:cubicBezTo>
                <a:cubicBezTo>
                  <a:pt x="2599334" y="1385011"/>
                  <a:pt x="2564763" y="1383940"/>
                  <a:pt x="2531059" y="1389888"/>
                </a:cubicBezTo>
                <a:cubicBezTo>
                  <a:pt x="2522401" y="1391416"/>
                  <a:pt x="2517875" y="1403788"/>
                  <a:pt x="2509114" y="1404518"/>
                </a:cubicBezTo>
                <a:cubicBezTo>
                  <a:pt x="2487110" y="1406352"/>
                  <a:pt x="2465223" y="1399641"/>
                  <a:pt x="2443277" y="1397203"/>
                </a:cubicBezTo>
                <a:cubicBezTo>
                  <a:pt x="2438400" y="1382573"/>
                  <a:pt x="2431672" y="1368434"/>
                  <a:pt x="2428647" y="1353312"/>
                </a:cubicBezTo>
                <a:cubicBezTo>
                  <a:pt x="2426208" y="1341120"/>
                  <a:pt x="2426229" y="1328164"/>
                  <a:pt x="2421331" y="1316736"/>
                </a:cubicBezTo>
                <a:cubicBezTo>
                  <a:pt x="2418614" y="1310397"/>
                  <a:pt x="2411009" y="1307491"/>
                  <a:pt x="2406701" y="1302105"/>
                </a:cubicBezTo>
                <a:cubicBezTo>
                  <a:pt x="2401209" y="1295240"/>
                  <a:pt x="2396003" y="1288023"/>
                  <a:pt x="2392071" y="1280160"/>
                </a:cubicBezTo>
                <a:cubicBezTo>
                  <a:pt x="2374404" y="1244826"/>
                  <a:pt x="2399803" y="1268246"/>
                  <a:pt x="2362810" y="1243584"/>
                </a:cubicBezTo>
                <a:cubicBezTo>
                  <a:pt x="2357804" y="1228566"/>
                  <a:pt x="2356932" y="1215042"/>
                  <a:pt x="2340864" y="1207008"/>
                </a:cubicBezTo>
                <a:cubicBezTo>
                  <a:pt x="2327070" y="1200111"/>
                  <a:pt x="2296973" y="1192377"/>
                  <a:pt x="2296973" y="1192377"/>
                </a:cubicBezTo>
                <a:cubicBezTo>
                  <a:pt x="2292096" y="1197254"/>
                  <a:pt x="2288997" y="1205193"/>
                  <a:pt x="2282343" y="1207008"/>
                </a:cubicBezTo>
                <a:cubicBezTo>
                  <a:pt x="2227448" y="1221980"/>
                  <a:pt x="2140359" y="1209844"/>
                  <a:pt x="2092147" y="1207008"/>
                </a:cubicBezTo>
                <a:cubicBezTo>
                  <a:pt x="2058610" y="1156700"/>
                  <a:pt x="2079568" y="1168676"/>
                  <a:pt x="2040941" y="1155801"/>
                </a:cubicBezTo>
                <a:cubicBezTo>
                  <a:pt x="1997050" y="1160678"/>
                  <a:pt x="1951379" y="1157134"/>
                  <a:pt x="1909267" y="1170432"/>
                </a:cubicBezTo>
                <a:cubicBezTo>
                  <a:pt x="1899680" y="1173459"/>
                  <a:pt x="1904714" y="1190025"/>
                  <a:pt x="1901952" y="1199692"/>
                </a:cubicBezTo>
                <a:cubicBezTo>
                  <a:pt x="1893738" y="1228440"/>
                  <a:pt x="1900413" y="1219713"/>
                  <a:pt x="1872691" y="1228953"/>
                </a:cubicBezTo>
                <a:cubicBezTo>
                  <a:pt x="1867814" y="1238707"/>
                  <a:pt x="1861890" y="1248003"/>
                  <a:pt x="1858061" y="1258214"/>
                </a:cubicBezTo>
                <a:cubicBezTo>
                  <a:pt x="1854531" y="1267628"/>
                  <a:pt x="1855242" y="1278483"/>
                  <a:pt x="1850746" y="1287475"/>
                </a:cubicBezTo>
                <a:cubicBezTo>
                  <a:pt x="1847662" y="1293644"/>
                  <a:pt x="1840992" y="1297228"/>
                  <a:pt x="1836115" y="1302105"/>
                </a:cubicBezTo>
                <a:cubicBezTo>
                  <a:pt x="1819304" y="1352539"/>
                  <a:pt x="1832389" y="1335091"/>
                  <a:pt x="1806855" y="1360627"/>
                </a:cubicBezTo>
                <a:lnTo>
                  <a:pt x="1792224" y="1404518"/>
                </a:lnTo>
                <a:cubicBezTo>
                  <a:pt x="1789786" y="1411833"/>
                  <a:pt x="1791325" y="1422187"/>
                  <a:pt x="1784909" y="1426464"/>
                </a:cubicBezTo>
                <a:lnTo>
                  <a:pt x="1762963" y="1441094"/>
                </a:lnTo>
                <a:cubicBezTo>
                  <a:pt x="1760525" y="1448409"/>
                  <a:pt x="1760465" y="1457019"/>
                  <a:pt x="1755648" y="1463040"/>
                </a:cubicBezTo>
                <a:cubicBezTo>
                  <a:pt x="1750156" y="1469905"/>
                  <a:pt x="1738363" y="1470215"/>
                  <a:pt x="1733703" y="1477670"/>
                </a:cubicBezTo>
                <a:cubicBezTo>
                  <a:pt x="1725529" y="1490748"/>
                  <a:pt x="1723949" y="1506931"/>
                  <a:pt x="1719072" y="1521561"/>
                </a:cubicBezTo>
                <a:lnTo>
                  <a:pt x="1711757" y="1543507"/>
                </a:lnTo>
                <a:cubicBezTo>
                  <a:pt x="1714195" y="1550822"/>
                  <a:pt x="1719072" y="1557741"/>
                  <a:pt x="1719072" y="1565452"/>
                </a:cubicBezTo>
                <a:cubicBezTo>
                  <a:pt x="1719072" y="1649508"/>
                  <a:pt x="1702546" y="1589025"/>
                  <a:pt x="1719072" y="1638604"/>
                </a:cubicBezTo>
                <a:cubicBezTo>
                  <a:pt x="1721510" y="1658111"/>
                  <a:pt x="1728167" y="1677548"/>
                  <a:pt x="1726387" y="1697126"/>
                </a:cubicBezTo>
                <a:cubicBezTo>
                  <a:pt x="1725591" y="1705882"/>
                  <a:pt x="1715328" y="1711038"/>
                  <a:pt x="1711757" y="1719072"/>
                </a:cubicBezTo>
                <a:cubicBezTo>
                  <a:pt x="1705494" y="1733165"/>
                  <a:pt x="1702004" y="1748333"/>
                  <a:pt x="1697127" y="1762963"/>
                </a:cubicBezTo>
                <a:lnTo>
                  <a:pt x="1689811" y="1784908"/>
                </a:lnTo>
                <a:lnTo>
                  <a:pt x="1682496" y="1806854"/>
                </a:lnTo>
                <a:cubicBezTo>
                  <a:pt x="1680058" y="1858060"/>
                  <a:pt x="1679438" y="1909386"/>
                  <a:pt x="1675181" y="1960473"/>
                </a:cubicBezTo>
                <a:cubicBezTo>
                  <a:pt x="1674541" y="1968157"/>
                  <a:pt x="1671833" y="1975807"/>
                  <a:pt x="1667866" y="1982419"/>
                </a:cubicBezTo>
                <a:cubicBezTo>
                  <a:pt x="1664318" y="1988333"/>
                  <a:pt x="1658112" y="1992172"/>
                  <a:pt x="1653235" y="1997049"/>
                </a:cubicBezTo>
                <a:cubicBezTo>
                  <a:pt x="1650797" y="2006803"/>
                  <a:pt x="1647167" y="2016334"/>
                  <a:pt x="1645920" y="2026310"/>
                </a:cubicBezTo>
                <a:cubicBezTo>
                  <a:pt x="1631600" y="2140870"/>
                  <a:pt x="1649561" y="2081222"/>
                  <a:pt x="1631290" y="2136038"/>
                </a:cubicBezTo>
                <a:cubicBezTo>
                  <a:pt x="1636167" y="2150668"/>
                  <a:pt x="1645186" y="2164525"/>
                  <a:pt x="1645920" y="2179929"/>
                </a:cubicBezTo>
                <a:cubicBezTo>
                  <a:pt x="1653602" y="2341250"/>
                  <a:pt x="1637022" y="2284915"/>
                  <a:pt x="1660551" y="2355494"/>
                </a:cubicBezTo>
                <a:cubicBezTo>
                  <a:pt x="1658112" y="2379878"/>
                  <a:pt x="1656961" y="2404425"/>
                  <a:pt x="1653235" y="2428646"/>
                </a:cubicBezTo>
                <a:cubicBezTo>
                  <a:pt x="1652062" y="2436267"/>
                  <a:pt x="1647593" y="2443065"/>
                  <a:pt x="1645920" y="2450592"/>
                </a:cubicBezTo>
                <a:cubicBezTo>
                  <a:pt x="1642703" y="2465071"/>
                  <a:pt x="1640565" y="2479781"/>
                  <a:pt x="1638605" y="2494483"/>
                </a:cubicBezTo>
                <a:cubicBezTo>
                  <a:pt x="1626581" y="2584667"/>
                  <a:pt x="1640372" y="2533073"/>
                  <a:pt x="1616659" y="2604211"/>
                </a:cubicBezTo>
                <a:lnTo>
                  <a:pt x="1594714" y="2670048"/>
                </a:lnTo>
                <a:cubicBezTo>
                  <a:pt x="1592276" y="2677363"/>
                  <a:pt x="1594714" y="2689555"/>
                  <a:pt x="1587399" y="2691993"/>
                </a:cubicBezTo>
                <a:lnTo>
                  <a:pt x="1565453" y="2699308"/>
                </a:lnTo>
                <a:cubicBezTo>
                  <a:pt x="1553261" y="2696870"/>
                  <a:pt x="1535774" y="2702338"/>
                  <a:pt x="1528877" y="2691993"/>
                </a:cubicBezTo>
                <a:cubicBezTo>
                  <a:pt x="1517972" y="2675636"/>
                  <a:pt x="1525079" y="2652814"/>
                  <a:pt x="1521562" y="2633472"/>
                </a:cubicBezTo>
                <a:cubicBezTo>
                  <a:pt x="1520183" y="2625885"/>
                  <a:pt x="1516685" y="2618841"/>
                  <a:pt x="1514247" y="2611526"/>
                </a:cubicBezTo>
                <a:cubicBezTo>
                  <a:pt x="1506932" y="2616403"/>
                  <a:pt x="1501093" y="2626156"/>
                  <a:pt x="1492301" y="2626156"/>
                </a:cubicBezTo>
                <a:cubicBezTo>
                  <a:pt x="1483509" y="2626156"/>
                  <a:pt x="1475015" y="2618981"/>
                  <a:pt x="1470355" y="2611526"/>
                </a:cubicBezTo>
                <a:cubicBezTo>
                  <a:pt x="1462181" y="2598448"/>
                  <a:pt x="1460602" y="2582265"/>
                  <a:pt x="1455725" y="2567635"/>
                </a:cubicBezTo>
                <a:cubicBezTo>
                  <a:pt x="1453287" y="2560320"/>
                  <a:pt x="1453863" y="2551141"/>
                  <a:pt x="1448410" y="2545689"/>
                </a:cubicBezTo>
                <a:lnTo>
                  <a:pt x="1433779" y="2531059"/>
                </a:lnTo>
                <a:cubicBezTo>
                  <a:pt x="1409192" y="2457296"/>
                  <a:pt x="1446708" y="2571718"/>
                  <a:pt x="1419149" y="2479852"/>
                </a:cubicBezTo>
                <a:cubicBezTo>
                  <a:pt x="1414718" y="2465081"/>
                  <a:pt x="1409396" y="2450591"/>
                  <a:pt x="1404519" y="2435961"/>
                </a:cubicBezTo>
                <a:lnTo>
                  <a:pt x="1397203" y="2414016"/>
                </a:lnTo>
                <a:cubicBezTo>
                  <a:pt x="1394764" y="2406701"/>
                  <a:pt x="1394165" y="2398486"/>
                  <a:pt x="1389888" y="2392070"/>
                </a:cubicBezTo>
                <a:cubicBezTo>
                  <a:pt x="1385011" y="2384755"/>
                  <a:pt x="1378829" y="2378158"/>
                  <a:pt x="1375258" y="2370124"/>
                </a:cubicBezTo>
                <a:cubicBezTo>
                  <a:pt x="1368995" y="2356031"/>
                  <a:pt x="1360627" y="2326233"/>
                  <a:pt x="1360627" y="2326233"/>
                </a:cubicBezTo>
                <a:cubicBezTo>
                  <a:pt x="1355475" y="2290170"/>
                  <a:pt x="1355403" y="2277121"/>
                  <a:pt x="1345997" y="2245766"/>
                </a:cubicBezTo>
                <a:cubicBezTo>
                  <a:pt x="1341566" y="2230995"/>
                  <a:pt x="1336244" y="2216505"/>
                  <a:pt x="1331367" y="2201875"/>
                </a:cubicBezTo>
                <a:lnTo>
                  <a:pt x="1324051" y="2179929"/>
                </a:lnTo>
                <a:cubicBezTo>
                  <a:pt x="1305898" y="2052853"/>
                  <a:pt x="1329152" y="2226509"/>
                  <a:pt x="1309421" y="1989734"/>
                </a:cubicBezTo>
                <a:cubicBezTo>
                  <a:pt x="1305890" y="1947362"/>
                  <a:pt x="1310617" y="1955995"/>
                  <a:pt x="1280160" y="1945843"/>
                </a:cubicBezTo>
                <a:cubicBezTo>
                  <a:pt x="1277722" y="1938528"/>
                  <a:pt x="1275882" y="1930985"/>
                  <a:pt x="1272845" y="1923897"/>
                </a:cubicBezTo>
                <a:cubicBezTo>
                  <a:pt x="1261707" y="1897907"/>
                  <a:pt x="1258279" y="1894732"/>
                  <a:pt x="1243584" y="1872691"/>
                </a:cubicBezTo>
                <a:cubicBezTo>
                  <a:pt x="1235858" y="1849512"/>
                  <a:pt x="1237845" y="1849058"/>
                  <a:pt x="1221639" y="1828800"/>
                </a:cubicBezTo>
                <a:cubicBezTo>
                  <a:pt x="1217330" y="1823414"/>
                  <a:pt x="1211317" y="1819555"/>
                  <a:pt x="1207008" y="1814169"/>
                </a:cubicBezTo>
                <a:cubicBezTo>
                  <a:pt x="1201516" y="1807304"/>
                  <a:pt x="1197870" y="1799089"/>
                  <a:pt x="1192378" y="1792224"/>
                </a:cubicBezTo>
                <a:cubicBezTo>
                  <a:pt x="1176677" y="1772598"/>
                  <a:pt x="1176926" y="1779862"/>
                  <a:pt x="1155802" y="1762963"/>
                </a:cubicBezTo>
                <a:cubicBezTo>
                  <a:pt x="1150416" y="1758654"/>
                  <a:pt x="1146557" y="1752641"/>
                  <a:pt x="1141171" y="1748332"/>
                </a:cubicBezTo>
                <a:cubicBezTo>
                  <a:pt x="1134306" y="1742840"/>
                  <a:pt x="1126091" y="1739194"/>
                  <a:pt x="1119226" y="1733702"/>
                </a:cubicBezTo>
                <a:cubicBezTo>
                  <a:pt x="1113840" y="1729394"/>
                  <a:pt x="1110764" y="1722156"/>
                  <a:pt x="1104595" y="1719072"/>
                </a:cubicBezTo>
                <a:cubicBezTo>
                  <a:pt x="1090801" y="1712175"/>
                  <a:pt x="1060704" y="1704441"/>
                  <a:pt x="1060704" y="1704441"/>
                </a:cubicBezTo>
                <a:cubicBezTo>
                  <a:pt x="1018145" y="1676068"/>
                  <a:pt x="1026409" y="1675060"/>
                  <a:pt x="943661" y="1697126"/>
                </a:cubicBezTo>
                <a:cubicBezTo>
                  <a:pt x="935166" y="1699391"/>
                  <a:pt x="935896" y="1713580"/>
                  <a:pt x="929031" y="1719072"/>
                </a:cubicBezTo>
                <a:cubicBezTo>
                  <a:pt x="921534" y="1725070"/>
                  <a:pt x="872330" y="1733338"/>
                  <a:pt x="870509" y="1733702"/>
                </a:cubicBezTo>
                <a:cubicBezTo>
                  <a:pt x="853440" y="1731264"/>
                  <a:pt x="832913" y="1736972"/>
                  <a:pt x="819303" y="1726387"/>
                </a:cubicBezTo>
                <a:cubicBezTo>
                  <a:pt x="807130" y="1716919"/>
                  <a:pt x="815576" y="1693401"/>
                  <a:pt x="804672" y="1682496"/>
                </a:cubicBezTo>
                <a:lnTo>
                  <a:pt x="790042" y="1667865"/>
                </a:lnTo>
                <a:cubicBezTo>
                  <a:pt x="775174" y="1623262"/>
                  <a:pt x="785211" y="1658481"/>
                  <a:pt x="775411" y="1580083"/>
                </a:cubicBezTo>
                <a:cubicBezTo>
                  <a:pt x="773272" y="1562974"/>
                  <a:pt x="773050" y="1545391"/>
                  <a:pt x="768096" y="1528876"/>
                </a:cubicBezTo>
                <a:cubicBezTo>
                  <a:pt x="765570" y="1520455"/>
                  <a:pt x="758343" y="1514246"/>
                  <a:pt x="753466" y="1506931"/>
                </a:cubicBezTo>
                <a:cubicBezTo>
                  <a:pt x="750004" y="1496543"/>
                  <a:pt x="742866" y="1468713"/>
                  <a:pt x="731520" y="1463040"/>
                </a:cubicBezTo>
                <a:cubicBezTo>
                  <a:pt x="718254" y="1456407"/>
                  <a:pt x="702018" y="1459321"/>
                  <a:pt x="687629" y="1455724"/>
                </a:cubicBezTo>
                <a:cubicBezTo>
                  <a:pt x="672668" y="1451984"/>
                  <a:pt x="658860" y="1444118"/>
                  <a:pt x="643738" y="1441094"/>
                </a:cubicBezTo>
                <a:cubicBezTo>
                  <a:pt x="631546" y="1438656"/>
                  <a:pt x="619157" y="1437051"/>
                  <a:pt x="607162" y="1433779"/>
                </a:cubicBezTo>
                <a:cubicBezTo>
                  <a:pt x="592284" y="1429721"/>
                  <a:pt x="563271" y="1419148"/>
                  <a:pt x="563271" y="1419148"/>
                </a:cubicBezTo>
                <a:cubicBezTo>
                  <a:pt x="523410" y="1422470"/>
                  <a:pt x="444328" y="1434418"/>
                  <a:pt x="402336" y="1419148"/>
                </a:cubicBezTo>
                <a:cubicBezTo>
                  <a:pt x="395090" y="1416513"/>
                  <a:pt x="397459" y="1404518"/>
                  <a:pt x="395021" y="1397203"/>
                </a:cubicBezTo>
                <a:cubicBezTo>
                  <a:pt x="397459" y="1363065"/>
                  <a:pt x="396029" y="1328428"/>
                  <a:pt x="402336" y="1294790"/>
                </a:cubicBezTo>
                <a:cubicBezTo>
                  <a:pt x="403607" y="1288011"/>
                  <a:pt x="413419" y="1286074"/>
                  <a:pt x="416967" y="1280160"/>
                </a:cubicBezTo>
                <a:cubicBezTo>
                  <a:pt x="420934" y="1273548"/>
                  <a:pt x="421844" y="1265529"/>
                  <a:pt x="424282" y="1258214"/>
                </a:cubicBezTo>
                <a:cubicBezTo>
                  <a:pt x="403560" y="1196044"/>
                  <a:pt x="432461" y="1271845"/>
                  <a:pt x="402336" y="1221638"/>
                </a:cubicBezTo>
                <a:cubicBezTo>
                  <a:pt x="398369" y="1215026"/>
                  <a:pt x="400474" y="1205145"/>
                  <a:pt x="395021" y="1199692"/>
                </a:cubicBezTo>
                <a:cubicBezTo>
                  <a:pt x="389568" y="1194239"/>
                  <a:pt x="380390" y="1194815"/>
                  <a:pt x="373075" y="1192377"/>
                </a:cubicBezTo>
                <a:cubicBezTo>
                  <a:pt x="327810" y="1124480"/>
                  <a:pt x="406822" y="1250433"/>
                  <a:pt x="351130" y="1097280"/>
                </a:cubicBezTo>
                <a:cubicBezTo>
                  <a:pt x="348495" y="1090033"/>
                  <a:pt x="336598" y="1092082"/>
                  <a:pt x="329184" y="1089964"/>
                </a:cubicBezTo>
                <a:cubicBezTo>
                  <a:pt x="319517" y="1087202"/>
                  <a:pt x="309677" y="1085087"/>
                  <a:pt x="299923" y="1082649"/>
                </a:cubicBezTo>
                <a:cubicBezTo>
                  <a:pt x="308046" y="1017674"/>
                  <a:pt x="313820" y="1003148"/>
                  <a:pt x="299923" y="929030"/>
                </a:cubicBezTo>
                <a:cubicBezTo>
                  <a:pt x="298303" y="920389"/>
                  <a:pt x="289225" y="914948"/>
                  <a:pt x="285293" y="907084"/>
                </a:cubicBezTo>
                <a:cubicBezTo>
                  <a:pt x="281845" y="900187"/>
                  <a:pt x="280416" y="892454"/>
                  <a:pt x="277978" y="885139"/>
                </a:cubicBezTo>
                <a:cubicBezTo>
                  <a:pt x="280416" y="846125"/>
                  <a:pt x="280012" y="806828"/>
                  <a:pt x="285293" y="768096"/>
                </a:cubicBezTo>
                <a:cubicBezTo>
                  <a:pt x="287377" y="752815"/>
                  <a:pt x="289018" y="735109"/>
                  <a:pt x="299923" y="724204"/>
                </a:cubicBezTo>
                <a:lnTo>
                  <a:pt x="314554" y="709574"/>
                </a:lnTo>
                <a:cubicBezTo>
                  <a:pt x="312116" y="653491"/>
                  <a:pt x="311545" y="597295"/>
                  <a:pt x="307239" y="541324"/>
                </a:cubicBezTo>
                <a:cubicBezTo>
                  <a:pt x="306648" y="533636"/>
                  <a:pt x="303890" y="525991"/>
                  <a:pt x="299923" y="519379"/>
                </a:cubicBezTo>
                <a:cubicBezTo>
                  <a:pt x="296375" y="513465"/>
                  <a:pt x="290170" y="509625"/>
                  <a:pt x="285293" y="504748"/>
                </a:cubicBezTo>
                <a:cubicBezTo>
                  <a:pt x="263347" y="507187"/>
                  <a:pt x="239957" y="503863"/>
                  <a:pt x="219456" y="512064"/>
                </a:cubicBezTo>
                <a:cubicBezTo>
                  <a:pt x="212297" y="514928"/>
                  <a:pt x="218415" y="529527"/>
                  <a:pt x="212141" y="534009"/>
                </a:cubicBezTo>
                <a:cubicBezTo>
                  <a:pt x="199592" y="542973"/>
                  <a:pt x="168250" y="548640"/>
                  <a:pt x="168250" y="548640"/>
                </a:cubicBezTo>
                <a:cubicBezTo>
                  <a:pt x="83113" y="537997"/>
                  <a:pt x="43892" y="559613"/>
                  <a:pt x="21946" y="548640"/>
                </a:cubicBezTo>
                <a:close/>
              </a:path>
            </a:pathLst>
          </a:cu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ectangle 8">
            <a:extLst>
              <a:ext uri="{FF2B5EF4-FFF2-40B4-BE49-F238E27FC236}">
                <a16:creationId xmlns:a16="http://schemas.microsoft.com/office/drawing/2014/main" id="{22AB5559-1215-4391-9562-B7DE4B3BD56B}"/>
              </a:ext>
            </a:extLst>
          </p:cNvPr>
          <p:cNvSpPr/>
          <p:nvPr/>
        </p:nvSpPr>
        <p:spPr>
          <a:xfrm>
            <a:off x="3276600" y="0"/>
            <a:ext cx="2133600" cy="1676400"/>
          </a:xfrm>
          <a:prstGeom prst="rect">
            <a:avLst/>
          </a:prstGeom>
          <a:solidFill>
            <a:srgbClr val="F0F5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TextBox 1">
            <a:extLst>
              <a:ext uri="{FF2B5EF4-FFF2-40B4-BE49-F238E27FC236}">
                <a16:creationId xmlns:a16="http://schemas.microsoft.com/office/drawing/2014/main" id="{52B648C4-962C-4DEB-B35E-70E3DF4CCE1C}"/>
              </a:ext>
            </a:extLst>
          </p:cNvPr>
          <p:cNvSpPr txBox="1">
            <a:spLocks noChangeArrowheads="1"/>
          </p:cNvSpPr>
          <p:nvPr/>
        </p:nvSpPr>
        <p:spPr bwMode="auto">
          <a:xfrm>
            <a:off x="3200400" y="1"/>
            <a:ext cx="2514600" cy="1323975"/>
          </a:xfrm>
          <a:prstGeom prst="rect">
            <a:avLst/>
          </a:prstGeom>
          <a:solidFill>
            <a:srgbClr val="F0F5FA">
              <a:alpha val="0"/>
            </a:srgbClr>
          </a:solidFill>
          <a:ln w="9525">
            <a:noFill/>
            <a:miter lim="800000"/>
            <a:headEnd/>
            <a:tailEnd/>
          </a:ln>
        </p:spPr>
        <p:txBody>
          <a:bodyPr>
            <a:spAutoFit/>
          </a:bodyPr>
          <a:lstStyle/>
          <a:p>
            <a:pPr algn="ctr" rtl="1" eaLnBrk="1" hangingPunct="1">
              <a:defRPr/>
            </a:pPr>
            <a:r>
              <a:rPr lang="he-IL" sz="2000" b="1" dirty="0">
                <a:solidFill>
                  <a:schemeClr val="tx2">
                    <a:lumMod val="75000"/>
                  </a:schemeClr>
                </a:solidFill>
                <a:latin typeface="Calibri" pitchFamily="34" charset="0"/>
                <a:cs typeface="Arial" charset="0"/>
              </a:rPr>
              <a:t>התפשטות השלטון החשמונאית בימיו של אריסטובולוס הראשון (</a:t>
            </a:r>
            <a:r>
              <a:rPr lang="he-IL" sz="2000" b="1" dirty="0" err="1">
                <a:solidFill>
                  <a:schemeClr val="tx2">
                    <a:lumMod val="75000"/>
                  </a:schemeClr>
                </a:solidFill>
                <a:latin typeface="Calibri" pitchFamily="34" charset="0"/>
                <a:cs typeface="Arial" charset="0"/>
              </a:rPr>
              <a:t>104–103</a:t>
            </a:r>
            <a:r>
              <a:rPr lang="he-IL" sz="2000" b="1" dirty="0">
                <a:solidFill>
                  <a:schemeClr val="tx2">
                    <a:lumMod val="75000"/>
                  </a:schemeClr>
                </a:solidFill>
                <a:latin typeface="Calibri" pitchFamily="34" charset="0"/>
                <a:cs typeface="Arial" charset="0"/>
              </a:rPr>
              <a:t> לפנה"ס)</a:t>
            </a:r>
            <a:endParaRPr lang="en-US" sz="2000" b="1" dirty="0">
              <a:solidFill>
                <a:schemeClr val="tx2">
                  <a:lumMod val="75000"/>
                </a:schemeClr>
              </a:solidFill>
              <a:latin typeface="Calibri" pitchFamily="34" charset="0"/>
              <a:cs typeface="Arial" charset="0"/>
            </a:endParaRPr>
          </a:p>
        </p:txBody>
      </p:sp>
      <p:sp>
        <p:nvSpPr>
          <p:cNvPr id="12" name="Freeform 11">
            <a:extLst>
              <a:ext uri="{FF2B5EF4-FFF2-40B4-BE49-F238E27FC236}">
                <a16:creationId xmlns:a16="http://schemas.microsoft.com/office/drawing/2014/main" id="{A7E29CD8-BBC2-4A2B-9D2B-627BC59FC767}"/>
              </a:ext>
            </a:extLst>
          </p:cNvPr>
          <p:cNvSpPr/>
          <p:nvPr/>
        </p:nvSpPr>
        <p:spPr>
          <a:xfrm>
            <a:off x="6156326" y="831851"/>
            <a:ext cx="1262063" cy="1812925"/>
          </a:xfrm>
          <a:custGeom>
            <a:avLst/>
            <a:gdLst>
              <a:gd name="connsiteX0" fmla="*/ 325024 w 1261874"/>
              <a:gd name="connsiteY0" fmla="*/ 1733459 h 1812831"/>
              <a:gd name="connsiteX1" fmla="*/ 312023 w 1261874"/>
              <a:gd name="connsiteY1" fmla="*/ 1707457 h 1812831"/>
              <a:gd name="connsiteX2" fmla="*/ 303356 w 1261874"/>
              <a:gd name="connsiteY2" fmla="*/ 1694457 h 1812831"/>
              <a:gd name="connsiteX3" fmla="*/ 299022 w 1261874"/>
              <a:gd name="connsiteY3" fmla="*/ 1681456 h 1812831"/>
              <a:gd name="connsiteX4" fmla="*/ 281687 w 1261874"/>
              <a:gd name="connsiteY4" fmla="*/ 1664121 h 1812831"/>
              <a:gd name="connsiteX5" fmla="*/ 268686 w 1261874"/>
              <a:gd name="connsiteY5" fmla="*/ 1651120 h 1812831"/>
              <a:gd name="connsiteX6" fmla="*/ 247018 w 1261874"/>
              <a:gd name="connsiteY6" fmla="*/ 1625118 h 1812831"/>
              <a:gd name="connsiteX7" fmla="*/ 238351 w 1261874"/>
              <a:gd name="connsiteY7" fmla="*/ 1612117 h 1812831"/>
              <a:gd name="connsiteX8" fmla="*/ 212349 w 1261874"/>
              <a:gd name="connsiteY8" fmla="*/ 1590449 h 1812831"/>
              <a:gd name="connsiteX9" fmla="*/ 203682 w 1261874"/>
              <a:gd name="connsiteY9" fmla="*/ 1577448 h 1812831"/>
              <a:gd name="connsiteX10" fmla="*/ 199348 w 1261874"/>
              <a:gd name="connsiteY10" fmla="*/ 1564447 h 1812831"/>
              <a:gd name="connsiteX11" fmla="*/ 186347 w 1261874"/>
              <a:gd name="connsiteY11" fmla="*/ 1560113 h 1812831"/>
              <a:gd name="connsiteX12" fmla="*/ 160345 w 1261874"/>
              <a:gd name="connsiteY12" fmla="*/ 1542779 h 1812831"/>
              <a:gd name="connsiteX13" fmla="*/ 147344 w 1261874"/>
              <a:gd name="connsiteY13" fmla="*/ 1534112 h 1812831"/>
              <a:gd name="connsiteX14" fmla="*/ 138677 w 1261874"/>
              <a:gd name="connsiteY14" fmla="*/ 1525444 h 1812831"/>
              <a:gd name="connsiteX15" fmla="*/ 125676 w 1261874"/>
              <a:gd name="connsiteY15" fmla="*/ 1521111 h 1812831"/>
              <a:gd name="connsiteX16" fmla="*/ 117009 w 1261874"/>
              <a:gd name="connsiteY16" fmla="*/ 1512443 h 1812831"/>
              <a:gd name="connsiteX17" fmla="*/ 91007 w 1261874"/>
              <a:gd name="connsiteY17" fmla="*/ 1495109 h 1812831"/>
              <a:gd name="connsiteX18" fmla="*/ 73672 w 1261874"/>
              <a:gd name="connsiteY18" fmla="*/ 1473440 h 1812831"/>
              <a:gd name="connsiteX19" fmla="*/ 60671 w 1261874"/>
              <a:gd name="connsiteY19" fmla="*/ 1460439 h 1812831"/>
              <a:gd name="connsiteX20" fmla="*/ 52004 w 1261874"/>
              <a:gd name="connsiteY20" fmla="*/ 1425770 h 1812831"/>
              <a:gd name="connsiteX21" fmla="*/ 39003 w 1261874"/>
              <a:gd name="connsiteY21" fmla="*/ 1417103 h 1812831"/>
              <a:gd name="connsiteX22" fmla="*/ 30336 w 1261874"/>
              <a:gd name="connsiteY22" fmla="*/ 1404102 h 1812831"/>
              <a:gd name="connsiteX23" fmla="*/ 13001 w 1261874"/>
              <a:gd name="connsiteY23" fmla="*/ 1382434 h 1812831"/>
              <a:gd name="connsiteX24" fmla="*/ 4334 w 1261874"/>
              <a:gd name="connsiteY24" fmla="*/ 1356432 h 1812831"/>
              <a:gd name="connsiteX25" fmla="*/ 0 w 1261874"/>
              <a:gd name="connsiteY25" fmla="*/ 1343431 h 1812831"/>
              <a:gd name="connsiteX26" fmla="*/ 8667 w 1261874"/>
              <a:gd name="connsiteY26" fmla="*/ 1300094 h 1812831"/>
              <a:gd name="connsiteX27" fmla="*/ 30336 w 1261874"/>
              <a:gd name="connsiteY27" fmla="*/ 1282760 h 1812831"/>
              <a:gd name="connsiteX28" fmla="*/ 56338 w 1261874"/>
              <a:gd name="connsiteY28" fmla="*/ 1274093 h 1812831"/>
              <a:gd name="connsiteX29" fmla="*/ 69338 w 1261874"/>
              <a:gd name="connsiteY29" fmla="*/ 1269759 h 1812831"/>
              <a:gd name="connsiteX30" fmla="*/ 73672 w 1261874"/>
              <a:gd name="connsiteY30" fmla="*/ 1256758 h 1812831"/>
              <a:gd name="connsiteX31" fmla="*/ 99674 w 1261874"/>
              <a:gd name="connsiteY31" fmla="*/ 1243757 h 1812831"/>
              <a:gd name="connsiteX32" fmla="*/ 112675 w 1261874"/>
              <a:gd name="connsiteY32" fmla="*/ 1235090 h 1812831"/>
              <a:gd name="connsiteX33" fmla="*/ 121342 w 1261874"/>
              <a:gd name="connsiteY33" fmla="*/ 1226422 h 1812831"/>
              <a:gd name="connsiteX34" fmla="*/ 147344 w 1261874"/>
              <a:gd name="connsiteY34" fmla="*/ 1217755 h 1812831"/>
              <a:gd name="connsiteX35" fmla="*/ 160345 w 1261874"/>
              <a:gd name="connsiteY35" fmla="*/ 1213421 h 1812831"/>
              <a:gd name="connsiteX36" fmla="*/ 173346 w 1261874"/>
              <a:gd name="connsiteY36" fmla="*/ 1204754 h 1812831"/>
              <a:gd name="connsiteX37" fmla="*/ 177680 w 1261874"/>
              <a:gd name="connsiteY37" fmla="*/ 1191753 h 1812831"/>
              <a:gd name="connsiteX38" fmla="*/ 208015 w 1261874"/>
              <a:gd name="connsiteY38" fmla="*/ 1152750 h 1812831"/>
              <a:gd name="connsiteX39" fmla="*/ 216683 w 1261874"/>
              <a:gd name="connsiteY39" fmla="*/ 1126748 h 1812831"/>
              <a:gd name="connsiteX40" fmla="*/ 221016 w 1261874"/>
              <a:gd name="connsiteY40" fmla="*/ 1087746 h 1812831"/>
              <a:gd name="connsiteX41" fmla="*/ 225350 w 1261874"/>
              <a:gd name="connsiteY41" fmla="*/ 1074745 h 1812831"/>
              <a:gd name="connsiteX42" fmla="*/ 221016 w 1261874"/>
              <a:gd name="connsiteY42" fmla="*/ 1005406 h 1812831"/>
              <a:gd name="connsiteX43" fmla="*/ 212349 w 1261874"/>
              <a:gd name="connsiteY43" fmla="*/ 988072 h 1812831"/>
              <a:gd name="connsiteX44" fmla="*/ 203682 w 1261874"/>
              <a:gd name="connsiteY44" fmla="*/ 957736 h 1812831"/>
              <a:gd name="connsiteX45" fmla="*/ 182013 w 1261874"/>
              <a:gd name="connsiteY45" fmla="*/ 944735 h 1812831"/>
              <a:gd name="connsiteX46" fmla="*/ 156011 w 1261874"/>
              <a:gd name="connsiteY46" fmla="*/ 927401 h 1812831"/>
              <a:gd name="connsiteX47" fmla="*/ 138677 w 1261874"/>
              <a:gd name="connsiteY47" fmla="*/ 923067 h 1812831"/>
              <a:gd name="connsiteX48" fmla="*/ 125676 w 1261874"/>
              <a:gd name="connsiteY48" fmla="*/ 918733 h 1812831"/>
              <a:gd name="connsiteX49" fmla="*/ 60671 w 1261874"/>
              <a:gd name="connsiteY49" fmla="*/ 914400 h 1812831"/>
              <a:gd name="connsiteX50" fmla="*/ 47670 w 1261874"/>
              <a:gd name="connsiteY50" fmla="*/ 892731 h 1812831"/>
              <a:gd name="connsiteX51" fmla="*/ 43337 w 1261874"/>
              <a:gd name="connsiteY51" fmla="*/ 879730 h 1812831"/>
              <a:gd name="connsiteX52" fmla="*/ 8667 w 1261874"/>
              <a:gd name="connsiteY52" fmla="*/ 853729 h 1812831"/>
              <a:gd name="connsiteX53" fmla="*/ 4334 w 1261874"/>
              <a:gd name="connsiteY53" fmla="*/ 840728 h 1812831"/>
              <a:gd name="connsiteX54" fmla="*/ 13001 w 1261874"/>
              <a:gd name="connsiteY54" fmla="*/ 832060 h 1812831"/>
              <a:gd name="connsiteX55" fmla="*/ 30336 w 1261874"/>
              <a:gd name="connsiteY55" fmla="*/ 810392 h 1812831"/>
              <a:gd name="connsiteX56" fmla="*/ 39003 w 1261874"/>
              <a:gd name="connsiteY56" fmla="*/ 741054 h 1812831"/>
              <a:gd name="connsiteX57" fmla="*/ 43337 w 1261874"/>
              <a:gd name="connsiteY57" fmla="*/ 728053 h 1812831"/>
              <a:gd name="connsiteX58" fmla="*/ 52004 w 1261874"/>
              <a:gd name="connsiteY58" fmla="*/ 719385 h 1812831"/>
              <a:gd name="connsiteX59" fmla="*/ 60671 w 1261874"/>
              <a:gd name="connsiteY59" fmla="*/ 689050 h 1812831"/>
              <a:gd name="connsiteX60" fmla="*/ 69338 w 1261874"/>
              <a:gd name="connsiteY60" fmla="*/ 650047 h 1812831"/>
              <a:gd name="connsiteX61" fmla="*/ 78006 w 1261874"/>
              <a:gd name="connsiteY61" fmla="*/ 637046 h 1812831"/>
              <a:gd name="connsiteX62" fmla="*/ 82339 w 1261874"/>
              <a:gd name="connsiteY62" fmla="*/ 624045 h 1812831"/>
              <a:gd name="connsiteX63" fmla="*/ 91007 w 1261874"/>
              <a:gd name="connsiteY63" fmla="*/ 615378 h 1812831"/>
              <a:gd name="connsiteX64" fmla="*/ 99674 w 1261874"/>
              <a:gd name="connsiteY64" fmla="*/ 602377 h 1812831"/>
              <a:gd name="connsiteX65" fmla="*/ 104008 w 1261874"/>
              <a:gd name="connsiteY65" fmla="*/ 494036 h 1812831"/>
              <a:gd name="connsiteX66" fmla="*/ 108341 w 1261874"/>
              <a:gd name="connsiteY66" fmla="*/ 416030 h 1812831"/>
              <a:gd name="connsiteX67" fmla="*/ 121342 w 1261874"/>
              <a:gd name="connsiteY67" fmla="*/ 420364 h 1812831"/>
              <a:gd name="connsiteX68" fmla="*/ 143011 w 1261874"/>
              <a:gd name="connsiteY68" fmla="*/ 416030 h 1812831"/>
              <a:gd name="connsiteX69" fmla="*/ 160345 w 1261874"/>
              <a:gd name="connsiteY69" fmla="*/ 403029 h 1812831"/>
              <a:gd name="connsiteX70" fmla="*/ 173346 w 1261874"/>
              <a:gd name="connsiteY70" fmla="*/ 394362 h 1812831"/>
              <a:gd name="connsiteX71" fmla="*/ 212349 w 1261874"/>
              <a:gd name="connsiteY71" fmla="*/ 390028 h 1812831"/>
              <a:gd name="connsiteX72" fmla="*/ 225350 w 1261874"/>
              <a:gd name="connsiteY72" fmla="*/ 381361 h 1812831"/>
              <a:gd name="connsiteX73" fmla="*/ 242684 w 1261874"/>
              <a:gd name="connsiteY73" fmla="*/ 364026 h 1812831"/>
              <a:gd name="connsiteX74" fmla="*/ 264353 w 1261874"/>
              <a:gd name="connsiteY74" fmla="*/ 346692 h 1812831"/>
              <a:gd name="connsiteX75" fmla="*/ 281687 w 1261874"/>
              <a:gd name="connsiteY75" fmla="*/ 325023 h 1812831"/>
              <a:gd name="connsiteX76" fmla="*/ 290355 w 1261874"/>
              <a:gd name="connsiteY76" fmla="*/ 316356 h 1812831"/>
              <a:gd name="connsiteX77" fmla="*/ 299022 w 1261874"/>
              <a:gd name="connsiteY77" fmla="*/ 303355 h 1812831"/>
              <a:gd name="connsiteX78" fmla="*/ 307689 w 1261874"/>
              <a:gd name="connsiteY78" fmla="*/ 286021 h 1812831"/>
              <a:gd name="connsiteX79" fmla="*/ 320690 w 1261874"/>
              <a:gd name="connsiteY79" fmla="*/ 281687 h 1812831"/>
              <a:gd name="connsiteX80" fmla="*/ 333691 w 1261874"/>
              <a:gd name="connsiteY80" fmla="*/ 268686 h 1812831"/>
              <a:gd name="connsiteX81" fmla="*/ 342358 w 1261874"/>
              <a:gd name="connsiteY81" fmla="*/ 255685 h 1812831"/>
              <a:gd name="connsiteX82" fmla="*/ 355359 w 1261874"/>
              <a:gd name="connsiteY82" fmla="*/ 247018 h 1812831"/>
              <a:gd name="connsiteX83" fmla="*/ 377028 w 1261874"/>
              <a:gd name="connsiteY83" fmla="*/ 225349 h 1812831"/>
              <a:gd name="connsiteX84" fmla="*/ 390029 w 1261874"/>
              <a:gd name="connsiteY84" fmla="*/ 212348 h 1812831"/>
              <a:gd name="connsiteX85" fmla="*/ 403029 w 1261874"/>
              <a:gd name="connsiteY85" fmla="*/ 199348 h 1812831"/>
              <a:gd name="connsiteX86" fmla="*/ 411697 w 1261874"/>
              <a:gd name="connsiteY86" fmla="*/ 190680 h 1812831"/>
              <a:gd name="connsiteX87" fmla="*/ 424698 w 1261874"/>
              <a:gd name="connsiteY87" fmla="*/ 182013 h 1812831"/>
              <a:gd name="connsiteX88" fmla="*/ 433365 w 1261874"/>
              <a:gd name="connsiteY88" fmla="*/ 169012 h 1812831"/>
              <a:gd name="connsiteX89" fmla="*/ 459367 w 1261874"/>
              <a:gd name="connsiteY89" fmla="*/ 143010 h 1812831"/>
              <a:gd name="connsiteX90" fmla="*/ 476702 w 1261874"/>
              <a:gd name="connsiteY90" fmla="*/ 121342 h 1812831"/>
              <a:gd name="connsiteX91" fmla="*/ 489702 w 1261874"/>
              <a:gd name="connsiteY91" fmla="*/ 112675 h 1812831"/>
              <a:gd name="connsiteX92" fmla="*/ 537373 w 1261874"/>
              <a:gd name="connsiteY92" fmla="*/ 108341 h 1812831"/>
              <a:gd name="connsiteX93" fmla="*/ 563374 w 1261874"/>
              <a:gd name="connsiteY93" fmla="*/ 95340 h 1812831"/>
              <a:gd name="connsiteX94" fmla="*/ 572042 w 1261874"/>
              <a:gd name="connsiteY94" fmla="*/ 86673 h 1812831"/>
              <a:gd name="connsiteX95" fmla="*/ 606711 w 1261874"/>
              <a:gd name="connsiteY95" fmla="*/ 82339 h 1812831"/>
              <a:gd name="connsiteX96" fmla="*/ 619712 w 1261874"/>
              <a:gd name="connsiteY96" fmla="*/ 73672 h 1812831"/>
              <a:gd name="connsiteX97" fmla="*/ 628379 w 1261874"/>
              <a:gd name="connsiteY97" fmla="*/ 65004 h 1812831"/>
              <a:gd name="connsiteX98" fmla="*/ 641380 w 1261874"/>
              <a:gd name="connsiteY98" fmla="*/ 60671 h 1812831"/>
              <a:gd name="connsiteX99" fmla="*/ 650047 w 1261874"/>
              <a:gd name="connsiteY99" fmla="*/ 47670 h 1812831"/>
              <a:gd name="connsiteX100" fmla="*/ 671716 w 1261874"/>
              <a:gd name="connsiteY100" fmla="*/ 26002 h 1812831"/>
              <a:gd name="connsiteX101" fmla="*/ 745388 w 1261874"/>
              <a:gd name="connsiteY101" fmla="*/ 30335 h 1812831"/>
              <a:gd name="connsiteX102" fmla="*/ 754055 w 1261874"/>
              <a:gd name="connsiteY102" fmla="*/ 39003 h 1812831"/>
              <a:gd name="connsiteX103" fmla="*/ 767056 w 1261874"/>
              <a:gd name="connsiteY103" fmla="*/ 43336 h 1812831"/>
              <a:gd name="connsiteX104" fmla="*/ 845062 w 1261874"/>
              <a:gd name="connsiteY104" fmla="*/ 39003 h 1812831"/>
              <a:gd name="connsiteX105" fmla="*/ 862396 w 1261874"/>
              <a:gd name="connsiteY105" fmla="*/ 34669 h 1812831"/>
              <a:gd name="connsiteX106" fmla="*/ 875397 w 1261874"/>
              <a:gd name="connsiteY106" fmla="*/ 30335 h 1812831"/>
              <a:gd name="connsiteX107" fmla="*/ 953403 w 1261874"/>
              <a:gd name="connsiteY107" fmla="*/ 26002 h 1812831"/>
              <a:gd name="connsiteX108" fmla="*/ 966404 w 1261874"/>
              <a:gd name="connsiteY108" fmla="*/ 21668 h 1812831"/>
              <a:gd name="connsiteX109" fmla="*/ 996739 w 1261874"/>
              <a:gd name="connsiteY109" fmla="*/ 17334 h 1812831"/>
              <a:gd name="connsiteX110" fmla="*/ 1009740 w 1261874"/>
              <a:gd name="connsiteY110" fmla="*/ 8667 h 1812831"/>
              <a:gd name="connsiteX111" fmla="*/ 1027075 w 1261874"/>
              <a:gd name="connsiteY111" fmla="*/ 4333 h 1812831"/>
              <a:gd name="connsiteX112" fmla="*/ 1040076 w 1261874"/>
              <a:gd name="connsiteY112" fmla="*/ 0 h 1812831"/>
              <a:gd name="connsiteX113" fmla="*/ 1096413 w 1261874"/>
              <a:gd name="connsiteY113" fmla="*/ 4333 h 1812831"/>
              <a:gd name="connsiteX114" fmla="*/ 1105081 w 1261874"/>
              <a:gd name="connsiteY114" fmla="*/ 13001 h 1812831"/>
              <a:gd name="connsiteX115" fmla="*/ 1131083 w 1261874"/>
              <a:gd name="connsiteY115" fmla="*/ 21668 h 1812831"/>
              <a:gd name="connsiteX116" fmla="*/ 1139750 w 1261874"/>
              <a:gd name="connsiteY116" fmla="*/ 34669 h 1812831"/>
              <a:gd name="connsiteX117" fmla="*/ 1152751 w 1261874"/>
              <a:gd name="connsiteY117" fmla="*/ 43336 h 1812831"/>
              <a:gd name="connsiteX118" fmla="*/ 1157084 w 1261874"/>
              <a:gd name="connsiteY118" fmla="*/ 95340 h 1812831"/>
              <a:gd name="connsiteX119" fmla="*/ 1183086 w 1261874"/>
              <a:gd name="connsiteY119" fmla="*/ 104007 h 1812831"/>
              <a:gd name="connsiteX120" fmla="*/ 1196087 w 1261874"/>
              <a:gd name="connsiteY120" fmla="*/ 108341 h 1812831"/>
              <a:gd name="connsiteX121" fmla="*/ 1217756 w 1261874"/>
              <a:gd name="connsiteY121" fmla="*/ 125675 h 1812831"/>
              <a:gd name="connsiteX122" fmla="*/ 1230756 w 1261874"/>
              <a:gd name="connsiteY122" fmla="*/ 130009 h 1812831"/>
              <a:gd name="connsiteX123" fmla="*/ 1243757 w 1261874"/>
              <a:gd name="connsiteY123" fmla="*/ 156011 h 1812831"/>
              <a:gd name="connsiteX124" fmla="*/ 1261092 w 1261874"/>
              <a:gd name="connsiteY124" fmla="*/ 173346 h 1812831"/>
              <a:gd name="connsiteX125" fmla="*/ 1256758 w 1261874"/>
              <a:gd name="connsiteY125" fmla="*/ 225349 h 1812831"/>
              <a:gd name="connsiteX126" fmla="*/ 1243757 w 1261874"/>
              <a:gd name="connsiteY126" fmla="*/ 229683 h 1812831"/>
              <a:gd name="connsiteX127" fmla="*/ 1235090 w 1261874"/>
              <a:gd name="connsiteY127" fmla="*/ 255685 h 1812831"/>
              <a:gd name="connsiteX128" fmla="*/ 1230756 w 1261874"/>
              <a:gd name="connsiteY128" fmla="*/ 268686 h 1812831"/>
              <a:gd name="connsiteX129" fmla="*/ 1226423 w 1261874"/>
              <a:gd name="connsiteY129" fmla="*/ 385694 h 1812831"/>
              <a:gd name="connsiteX130" fmla="*/ 1222089 w 1261874"/>
              <a:gd name="connsiteY130" fmla="*/ 398695 h 1812831"/>
              <a:gd name="connsiteX131" fmla="*/ 1217756 w 1261874"/>
              <a:gd name="connsiteY131" fmla="*/ 416030 h 1812831"/>
              <a:gd name="connsiteX132" fmla="*/ 1209088 w 1261874"/>
              <a:gd name="connsiteY132" fmla="*/ 476701 h 1812831"/>
              <a:gd name="connsiteX133" fmla="*/ 1213422 w 1261874"/>
              <a:gd name="connsiteY133" fmla="*/ 585042 h 1812831"/>
              <a:gd name="connsiteX134" fmla="*/ 1222089 w 1261874"/>
              <a:gd name="connsiteY134" fmla="*/ 593710 h 1812831"/>
              <a:gd name="connsiteX135" fmla="*/ 1226423 w 1261874"/>
              <a:gd name="connsiteY135" fmla="*/ 606711 h 1812831"/>
              <a:gd name="connsiteX136" fmla="*/ 1200421 w 1261874"/>
              <a:gd name="connsiteY136" fmla="*/ 611044 h 1812831"/>
              <a:gd name="connsiteX137" fmla="*/ 1183086 w 1261874"/>
              <a:gd name="connsiteY137" fmla="*/ 628379 h 1812831"/>
              <a:gd name="connsiteX138" fmla="*/ 1170085 w 1261874"/>
              <a:gd name="connsiteY138" fmla="*/ 637046 h 1812831"/>
              <a:gd name="connsiteX139" fmla="*/ 1144084 w 1261874"/>
              <a:gd name="connsiteY139" fmla="*/ 645713 h 1812831"/>
              <a:gd name="connsiteX140" fmla="*/ 1122415 w 1261874"/>
              <a:gd name="connsiteY140" fmla="*/ 663048 h 1812831"/>
              <a:gd name="connsiteX141" fmla="*/ 1109414 w 1261874"/>
              <a:gd name="connsiteY141" fmla="*/ 667382 h 1812831"/>
              <a:gd name="connsiteX142" fmla="*/ 1083412 w 1261874"/>
              <a:gd name="connsiteY142" fmla="*/ 689050 h 1812831"/>
              <a:gd name="connsiteX143" fmla="*/ 1057411 w 1261874"/>
              <a:gd name="connsiteY143" fmla="*/ 697717 h 1812831"/>
              <a:gd name="connsiteX144" fmla="*/ 1048743 w 1261874"/>
              <a:gd name="connsiteY144" fmla="*/ 710718 h 1812831"/>
              <a:gd name="connsiteX145" fmla="*/ 1022741 w 1261874"/>
              <a:gd name="connsiteY145" fmla="*/ 723719 h 1812831"/>
              <a:gd name="connsiteX146" fmla="*/ 1014074 w 1261874"/>
              <a:gd name="connsiteY146" fmla="*/ 749721 h 1812831"/>
              <a:gd name="connsiteX147" fmla="*/ 996739 w 1261874"/>
              <a:gd name="connsiteY147" fmla="*/ 775723 h 1812831"/>
              <a:gd name="connsiteX148" fmla="*/ 988072 w 1261874"/>
              <a:gd name="connsiteY148" fmla="*/ 788724 h 1812831"/>
              <a:gd name="connsiteX149" fmla="*/ 979405 w 1261874"/>
              <a:gd name="connsiteY149" fmla="*/ 814726 h 1812831"/>
              <a:gd name="connsiteX150" fmla="*/ 996739 w 1261874"/>
              <a:gd name="connsiteY150" fmla="*/ 836394 h 1812831"/>
              <a:gd name="connsiteX151" fmla="*/ 1001073 w 1261874"/>
              <a:gd name="connsiteY151" fmla="*/ 849395 h 1812831"/>
              <a:gd name="connsiteX152" fmla="*/ 1018408 w 1261874"/>
              <a:gd name="connsiteY152" fmla="*/ 871063 h 1812831"/>
              <a:gd name="connsiteX153" fmla="*/ 1031409 w 1261874"/>
              <a:gd name="connsiteY153" fmla="*/ 879730 h 1812831"/>
              <a:gd name="connsiteX154" fmla="*/ 1040076 w 1261874"/>
              <a:gd name="connsiteY154" fmla="*/ 905732 h 1812831"/>
              <a:gd name="connsiteX155" fmla="*/ 1057411 w 1261874"/>
              <a:gd name="connsiteY155" fmla="*/ 923067 h 1812831"/>
              <a:gd name="connsiteX156" fmla="*/ 1061744 w 1261874"/>
              <a:gd name="connsiteY156" fmla="*/ 940402 h 1812831"/>
              <a:gd name="connsiteX157" fmla="*/ 1066078 w 1261874"/>
              <a:gd name="connsiteY157" fmla="*/ 962070 h 1812831"/>
              <a:gd name="connsiteX158" fmla="*/ 1079079 w 1261874"/>
              <a:gd name="connsiteY158" fmla="*/ 970737 h 1812831"/>
              <a:gd name="connsiteX159" fmla="*/ 1087746 w 1261874"/>
              <a:gd name="connsiteY159" fmla="*/ 983738 h 1812831"/>
              <a:gd name="connsiteX160" fmla="*/ 1096413 w 1261874"/>
              <a:gd name="connsiteY160" fmla="*/ 1009740 h 1812831"/>
              <a:gd name="connsiteX161" fmla="*/ 1105081 w 1261874"/>
              <a:gd name="connsiteY161" fmla="*/ 1040075 h 1812831"/>
              <a:gd name="connsiteX162" fmla="*/ 1109414 w 1261874"/>
              <a:gd name="connsiteY162" fmla="*/ 1053076 h 1812831"/>
              <a:gd name="connsiteX163" fmla="*/ 1118082 w 1261874"/>
              <a:gd name="connsiteY163" fmla="*/ 1083412 h 1812831"/>
              <a:gd name="connsiteX164" fmla="*/ 1126749 w 1261874"/>
              <a:gd name="connsiteY164" fmla="*/ 1096413 h 1812831"/>
              <a:gd name="connsiteX165" fmla="*/ 1122415 w 1261874"/>
              <a:gd name="connsiteY165" fmla="*/ 1148417 h 1812831"/>
              <a:gd name="connsiteX166" fmla="*/ 1109414 w 1261874"/>
              <a:gd name="connsiteY166" fmla="*/ 1152750 h 1812831"/>
              <a:gd name="connsiteX167" fmla="*/ 1100747 w 1261874"/>
              <a:gd name="connsiteY167" fmla="*/ 1161418 h 1812831"/>
              <a:gd name="connsiteX168" fmla="*/ 1083412 w 1261874"/>
              <a:gd name="connsiteY168" fmla="*/ 1187420 h 1812831"/>
              <a:gd name="connsiteX169" fmla="*/ 1079079 w 1261874"/>
              <a:gd name="connsiteY169" fmla="*/ 1200421 h 1812831"/>
              <a:gd name="connsiteX170" fmla="*/ 1074745 w 1261874"/>
              <a:gd name="connsiteY170" fmla="*/ 1217755 h 1812831"/>
              <a:gd name="connsiteX171" fmla="*/ 1066078 w 1261874"/>
              <a:gd name="connsiteY171" fmla="*/ 1243757 h 1812831"/>
              <a:gd name="connsiteX172" fmla="*/ 1070411 w 1261874"/>
              <a:gd name="connsiteY172" fmla="*/ 1269759 h 1812831"/>
              <a:gd name="connsiteX173" fmla="*/ 1074745 w 1261874"/>
              <a:gd name="connsiteY173" fmla="*/ 1287094 h 1812831"/>
              <a:gd name="connsiteX174" fmla="*/ 1070411 w 1261874"/>
              <a:gd name="connsiteY174" fmla="*/ 1274093 h 1812831"/>
              <a:gd name="connsiteX175" fmla="*/ 1053077 w 1261874"/>
              <a:gd name="connsiteY175" fmla="*/ 1278426 h 1812831"/>
              <a:gd name="connsiteX176" fmla="*/ 1040076 w 1261874"/>
              <a:gd name="connsiteY176" fmla="*/ 1304428 h 1812831"/>
              <a:gd name="connsiteX177" fmla="*/ 1044410 w 1261874"/>
              <a:gd name="connsiteY177" fmla="*/ 1365099 h 1812831"/>
              <a:gd name="connsiteX178" fmla="*/ 1044410 w 1261874"/>
              <a:gd name="connsiteY178" fmla="*/ 1404102 h 1812831"/>
              <a:gd name="connsiteX179" fmla="*/ 1035742 w 1261874"/>
              <a:gd name="connsiteY179" fmla="*/ 1430104 h 1812831"/>
              <a:gd name="connsiteX180" fmla="*/ 1031409 w 1261874"/>
              <a:gd name="connsiteY180" fmla="*/ 1443105 h 1812831"/>
              <a:gd name="connsiteX181" fmla="*/ 1022741 w 1261874"/>
              <a:gd name="connsiteY181" fmla="*/ 1486441 h 1812831"/>
              <a:gd name="connsiteX182" fmla="*/ 1014074 w 1261874"/>
              <a:gd name="connsiteY182" fmla="*/ 1495109 h 1812831"/>
              <a:gd name="connsiteX183" fmla="*/ 1005407 w 1261874"/>
              <a:gd name="connsiteY183" fmla="*/ 1508110 h 1812831"/>
              <a:gd name="connsiteX184" fmla="*/ 988072 w 1261874"/>
              <a:gd name="connsiteY184" fmla="*/ 1529778 h 1812831"/>
              <a:gd name="connsiteX185" fmla="*/ 983738 w 1261874"/>
              <a:gd name="connsiteY185" fmla="*/ 1516777 h 1812831"/>
              <a:gd name="connsiteX186" fmla="*/ 970738 w 1261874"/>
              <a:gd name="connsiteY186" fmla="*/ 1525444 h 1812831"/>
              <a:gd name="connsiteX187" fmla="*/ 966404 w 1261874"/>
              <a:gd name="connsiteY187" fmla="*/ 1508110 h 1812831"/>
              <a:gd name="connsiteX188" fmla="*/ 962070 w 1261874"/>
              <a:gd name="connsiteY188" fmla="*/ 1521111 h 1812831"/>
              <a:gd name="connsiteX189" fmla="*/ 940402 w 1261874"/>
              <a:gd name="connsiteY189" fmla="*/ 1525444 h 1812831"/>
              <a:gd name="connsiteX190" fmla="*/ 923067 w 1261874"/>
              <a:gd name="connsiteY190" fmla="*/ 1529778 h 1812831"/>
              <a:gd name="connsiteX191" fmla="*/ 914400 w 1261874"/>
              <a:gd name="connsiteY191" fmla="*/ 1503776 h 1812831"/>
              <a:gd name="connsiteX192" fmla="*/ 840728 w 1261874"/>
              <a:gd name="connsiteY192" fmla="*/ 1495109 h 1812831"/>
              <a:gd name="connsiteX193" fmla="*/ 827727 w 1261874"/>
              <a:gd name="connsiteY193" fmla="*/ 1438771 h 1812831"/>
              <a:gd name="connsiteX194" fmla="*/ 814726 w 1261874"/>
              <a:gd name="connsiteY194" fmla="*/ 1434438 h 1812831"/>
              <a:gd name="connsiteX195" fmla="*/ 806059 w 1261874"/>
              <a:gd name="connsiteY195" fmla="*/ 1421437 h 1812831"/>
              <a:gd name="connsiteX196" fmla="*/ 784391 w 1261874"/>
              <a:gd name="connsiteY196" fmla="*/ 1399768 h 1812831"/>
              <a:gd name="connsiteX197" fmla="*/ 771390 w 1261874"/>
              <a:gd name="connsiteY197" fmla="*/ 1373766 h 1812831"/>
              <a:gd name="connsiteX198" fmla="*/ 758389 w 1261874"/>
              <a:gd name="connsiteY198" fmla="*/ 1369433 h 1812831"/>
              <a:gd name="connsiteX199" fmla="*/ 741054 w 1261874"/>
              <a:gd name="connsiteY199" fmla="*/ 1373766 h 1812831"/>
              <a:gd name="connsiteX200" fmla="*/ 723720 w 1261874"/>
              <a:gd name="connsiteY200" fmla="*/ 1395435 h 1812831"/>
              <a:gd name="connsiteX201" fmla="*/ 715052 w 1261874"/>
              <a:gd name="connsiteY201" fmla="*/ 1404102 h 1812831"/>
              <a:gd name="connsiteX202" fmla="*/ 710719 w 1261874"/>
              <a:gd name="connsiteY202" fmla="*/ 1417103 h 1812831"/>
              <a:gd name="connsiteX203" fmla="*/ 689050 w 1261874"/>
              <a:gd name="connsiteY203" fmla="*/ 1430104 h 1812831"/>
              <a:gd name="connsiteX204" fmla="*/ 680383 w 1261874"/>
              <a:gd name="connsiteY204" fmla="*/ 1443105 h 1812831"/>
              <a:gd name="connsiteX205" fmla="*/ 663048 w 1261874"/>
              <a:gd name="connsiteY205" fmla="*/ 1477774 h 1812831"/>
              <a:gd name="connsiteX206" fmla="*/ 650047 w 1261874"/>
              <a:gd name="connsiteY206" fmla="*/ 1486441 h 1812831"/>
              <a:gd name="connsiteX207" fmla="*/ 637047 w 1261874"/>
              <a:gd name="connsiteY207" fmla="*/ 1490775 h 1812831"/>
              <a:gd name="connsiteX208" fmla="*/ 628379 w 1261874"/>
              <a:gd name="connsiteY208" fmla="*/ 1503776 h 1812831"/>
              <a:gd name="connsiteX209" fmla="*/ 624046 w 1261874"/>
              <a:gd name="connsiteY209" fmla="*/ 1516777 h 1812831"/>
              <a:gd name="connsiteX210" fmla="*/ 615378 w 1261874"/>
              <a:gd name="connsiteY210" fmla="*/ 1525444 h 1812831"/>
              <a:gd name="connsiteX211" fmla="*/ 606711 w 1261874"/>
              <a:gd name="connsiteY211" fmla="*/ 1568781 h 1812831"/>
              <a:gd name="connsiteX212" fmla="*/ 606711 w 1261874"/>
              <a:gd name="connsiteY212" fmla="*/ 1616451 h 1812831"/>
              <a:gd name="connsiteX213" fmla="*/ 619712 w 1261874"/>
              <a:gd name="connsiteY213" fmla="*/ 1620784 h 1812831"/>
              <a:gd name="connsiteX214" fmla="*/ 615378 w 1261874"/>
              <a:gd name="connsiteY214" fmla="*/ 1642453 h 1812831"/>
              <a:gd name="connsiteX215" fmla="*/ 611045 w 1261874"/>
              <a:gd name="connsiteY215" fmla="*/ 1711791 h 1812831"/>
              <a:gd name="connsiteX216" fmla="*/ 606711 w 1261874"/>
              <a:gd name="connsiteY216" fmla="*/ 1729126 h 1812831"/>
              <a:gd name="connsiteX217" fmla="*/ 598044 w 1261874"/>
              <a:gd name="connsiteY217" fmla="*/ 1742127 h 1812831"/>
              <a:gd name="connsiteX218" fmla="*/ 585043 w 1261874"/>
              <a:gd name="connsiteY218" fmla="*/ 1768129 h 1812831"/>
              <a:gd name="connsiteX219" fmla="*/ 559041 w 1261874"/>
              <a:gd name="connsiteY219" fmla="*/ 1776796 h 1812831"/>
              <a:gd name="connsiteX220" fmla="*/ 546040 w 1261874"/>
              <a:gd name="connsiteY220" fmla="*/ 1789797 h 1812831"/>
              <a:gd name="connsiteX221" fmla="*/ 485369 w 1261874"/>
              <a:gd name="connsiteY221" fmla="*/ 1811465 h 1812831"/>
              <a:gd name="connsiteX222" fmla="*/ 459367 w 1261874"/>
              <a:gd name="connsiteY222" fmla="*/ 1807131 h 1812831"/>
              <a:gd name="connsiteX223" fmla="*/ 446366 w 1261874"/>
              <a:gd name="connsiteY223" fmla="*/ 1776796 h 1812831"/>
              <a:gd name="connsiteX224" fmla="*/ 437699 w 1261874"/>
              <a:gd name="connsiteY224" fmla="*/ 1763795 h 1812831"/>
              <a:gd name="connsiteX225" fmla="*/ 411697 w 1261874"/>
              <a:gd name="connsiteY225" fmla="*/ 1759461 h 1812831"/>
              <a:gd name="connsiteX226" fmla="*/ 403029 w 1261874"/>
              <a:gd name="connsiteY226" fmla="*/ 1750794 h 1812831"/>
              <a:gd name="connsiteX227" fmla="*/ 338025 w 1261874"/>
              <a:gd name="connsiteY227" fmla="*/ 1737793 h 1812831"/>
              <a:gd name="connsiteX228" fmla="*/ 325024 w 1261874"/>
              <a:gd name="connsiteY228" fmla="*/ 1733459 h 1812831"/>
              <a:gd name="connsiteX229" fmla="*/ 325024 w 1261874"/>
              <a:gd name="connsiteY229" fmla="*/ 1733459 h 181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1261874" h="1812831">
                <a:moveTo>
                  <a:pt x="325024" y="1733459"/>
                </a:moveTo>
                <a:lnTo>
                  <a:pt x="312023" y="1707457"/>
                </a:lnTo>
                <a:cubicBezTo>
                  <a:pt x="309694" y="1702799"/>
                  <a:pt x="305685" y="1699115"/>
                  <a:pt x="303356" y="1694457"/>
                </a:cubicBezTo>
                <a:cubicBezTo>
                  <a:pt x="301313" y="1690371"/>
                  <a:pt x="301677" y="1685173"/>
                  <a:pt x="299022" y="1681456"/>
                </a:cubicBezTo>
                <a:cubicBezTo>
                  <a:pt x="294272" y="1674806"/>
                  <a:pt x="287465" y="1669899"/>
                  <a:pt x="281687" y="1664121"/>
                </a:cubicBezTo>
                <a:cubicBezTo>
                  <a:pt x="277353" y="1659787"/>
                  <a:pt x="272086" y="1656219"/>
                  <a:pt x="268686" y="1651120"/>
                </a:cubicBezTo>
                <a:cubicBezTo>
                  <a:pt x="247168" y="1618841"/>
                  <a:pt x="274824" y="1658486"/>
                  <a:pt x="247018" y="1625118"/>
                </a:cubicBezTo>
                <a:cubicBezTo>
                  <a:pt x="243684" y="1621117"/>
                  <a:pt x="242034" y="1615800"/>
                  <a:pt x="238351" y="1612117"/>
                </a:cubicBezTo>
                <a:cubicBezTo>
                  <a:pt x="204262" y="1578028"/>
                  <a:pt x="247847" y="1633047"/>
                  <a:pt x="212349" y="1590449"/>
                </a:cubicBezTo>
                <a:cubicBezTo>
                  <a:pt x="209015" y="1586448"/>
                  <a:pt x="206011" y="1582106"/>
                  <a:pt x="203682" y="1577448"/>
                </a:cubicBezTo>
                <a:cubicBezTo>
                  <a:pt x="201639" y="1573362"/>
                  <a:pt x="202578" y="1567677"/>
                  <a:pt x="199348" y="1564447"/>
                </a:cubicBezTo>
                <a:cubicBezTo>
                  <a:pt x="196118" y="1561217"/>
                  <a:pt x="190340" y="1562331"/>
                  <a:pt x="186347" y="1560113"/>
                </a:cubicBezTo>
                <a:cubicBezTo>
                  <a:pt x="177241" y="1555054"/>
                  <a:pt x="169012" y="1548557"/>
                  <a:pt x="160345" y="1542779"/>
                </a:cubicBezTo>
                <a:cubicBezTo>
                  <a:pt x="156011" y="1539890"/>
                  <a:pt x="151027" y="1537795"/>
                  <a:pt x="147344" y="1534112"/>
                </a:cubicBezTo>
                <a:cubicBezTo>
                  <a:pt x="144455" y="1531223"/>
                  <a:pt x="142181" y="1527546"/>
                  <a:pt x="138677" y="1525444"/>
                </a:cubicBezTo>
                <a:cubicBezTo>
                  <a:pt x="134760" y="1523094"/>
                  <a:pt x="130010" y="1522555"/>
                  <a:pt x="125676" y="1521111"/>
                </a:cubicBezTo>
                <a:cubicBezTo>
                  <a:pt x="122787" y="1518222"/>
                  <a:pt x="120278" y="1514895"/>
                  <a:pt x="117009" y="1512443"/>
                </a:cubicBezTo>
                <a:cubicBezTo>
                  <a:pt x="108676" y="1506193"/>
                  <a:pt x="98373" y="1502475"/>
                  <a:pt x="91007" y="1495109"/>
                </a:cubicBezTo>
                <a:cubicBezTo>
                  <a:pt x="65789" y="1469891"/>
                  <a:pt x="101006" y="1506242"/>
                  <a:pt x="73672" y="1473440"/>
                </a:cubicBezTo>
                <a:cubicBezTo>
                  <a:pt x="69749" y="1468732"/>
                  <a:pt x="65005" y="1464773"/>
                  <a:pt x="60671" y="1460439"/>
                </a:cubicBezTo>
                <a:cubicBezTo>
                  <a:pt x="60455" y="1459357"/>
                  <a:pt x="55559" y="1430213"/>
                  <a:pt x="52004" y="1425770"/>
                </a:cubicBezTo>
                <a:cubicBezTo>
                  <a:pt x="48750" y="1421703"/>
                  <a:pt x="43337" y="1419992"/>
                  <a:pt x="39003" y="1417103"/>
                </a:cubicBezTo>
                <a:cubicBezTo>
                  <a:pt x="36114" y="1412769"/>
                  <a:pt x="33590" y="1408169"/>
                  <a:pt x="30336" y="1404102"/>
                </a:cubicBezTo>
                <a:cubicBezTo>
                  <a:pt x="21329" y="1392844"/>
                  <a:pt x="19672" y="1397444"/>
                  <a:pt x="13001" y="1382434"/>
                </a:cubicBezTo>
                <a:cubicBezTo>
                  <a:pt x="9291" y="1374085"/>
                  <a:pt x="7223" y="1365099"/>
                  <a:pt x="4334" y="1356432"/>
                </a:cubicBezTo>
                <a:lnTo>
                  <a:pt x="0" y="1343431"/>
                </a:lnTo>
                <a:cubicBezTo>
                  <a:pt x="750" y="1338179"/>
                  <a:pt x="2996" y="1309546"/>
                  <a:pt x="8667" y="1300094"/>
                </a:cubicBezTo>
                <a:cubicBezTo>
                  <a:pt x="11941" y="1294638"/>
                  <a:pt x="25506" y="1284907"/>
                  <a:pt x="30336" y="1282760"/>
                </a:cubicBezTo>
                <a:cubicBezTo>
                  <a:pt x="38685" y="1279050"/>
                  <a:pt x="47671" y="1276982"/>
                  <a:pt x="56338" y="1274093"/>
                </a:cubicBezTo>
                <a:lnTo>
                  <a:pt x="69338" y="1269759"/>
                </a:lnTo>
                <a:cubicBezTo>
                  <a:pt x="70783" y="1265425"/>
                  <a:pt x="70818" y="1260325"/>
                  <a:pt x="73672" y="1256758"/>
                </a:cubicBezTo>
                <a:cubicBezTo>
                  <a:pt x="81951" y="1246410"/>
                  <a:pt x="89207" y="1248990"/>
                  <a:pt x="99674" y="1243757"/>
                </a:cubicBezTo>
                <a:cubicBezTo>
                  <a:pt x="104332" y="1241428"/>
                  <a:pt x="108608" y="1238344"/>
                  <a:pt x="112675" y="1235090"/>
                </a:cubicBezTo>
                <a:cubicBezTo>
                  <a:pt x="115866" y="1232538"/>
                  <a:pt x="117687" y="1228249"/>
                  <a:pt x="121342" y="1226422"/>
                </a:cubicBezTo>
                <a:cubicBezTo>
                  <a:pt x="129514" y="1222336"/>
                  <a:pt x="138677" y="1220644"/>
                  <a:pt x="147344" y="1217755"/>
                </a:cubicBezTo>
                <a:cubicBezTo>
                  <a:pt x="151678" y="1216310"/>
                  <a:pt x="156544" y="1215955"/>
                  <a:pt x="160345" y="1213421"/>
                </a:cubicBezTo>
                <a:lnTo>
                  <a:pt x="173346" y="1204754"/>
                </a:lnTo>
                <a:cubicBezTo>
                  <a:pt x="174791" y="1200420"/>
                  <a:pt x="175146" y="1195554"/>
                  <a:pt x="177680" y="1191753"/>
                </a:cubicBezTo>
                <a:cubicBezTo>
                  <a:pt x="192638" y="1169316"/>
                  <a:pt x="196474" y="1187370"/>
                  <a:pt x="208015" y="1152750"/>
                </a:cubicBezTo>
                <a:lnTo>
                  <a:pt x="216683" y="1126748"/>
                </a:lnTo>
                <a:cubicBezTo>
                  <a:pt x="218127" y="1113747"/>
                  <a:pt x="218866" y="1100649"/>
                  <a:pt x="221016" y="1087746"/>
                </a:cubicBezTo>
                <a:cubicBezTo>
                  <a:pt x="221767" y="1083240"/>
                  <a:pt x="225350" y="1079313"/>
                  <a:pt x="225350" y="1074745"/>
                </a:cubicBezTo>
                <a:cubicBezTo>
                  <a:pt x="225350" y="1051587"/>
                  <a:pt x="224451" y="1028308"/>
                  <a:pt x="221016" y="1005406"/>
                </a:cubicBezTo>
                <a:cubicBezTo>
                  <a:pt x="220058" y="999017"/>
                  <a:pt x="214617" y="994121"/>
                  <a:pt x="212349" y="988072"/>
                </a:cubicBezTo>
                <a:cubicBezTo>
                  <a:pt x="210463" y="983043"/>
                  <a:pt x="207171" y="963551"/>
                  <a:pt x="203682" y="957736"/>
                </a:cubicBezTo>
                <a:cubicBezTo>
                  <a:pt x="195905" y="944775"/>
                  <a:pt x="194282" y="951551"/>
                  <a:pt x="182013" y="944735"/>
                </a:cubicBezTo>
                <a:cubicBezTo>
                  <a:pt x="172907" y="939676"/>
                  <a:pt x="166117" y="929928"/>
                  <a:pt x="156011" y="927401"/>
                </a:cubicBezTo>
                <a:cubicBezTo>
                  <a:pt x="150233" y="925956"/>
                  <a:pt x="144404" y="924703"/>
                  <a:pt x="138677" y="923067"/>
                </a:cubicBezTo>
                <a:cubicBezTo>
                  <a:pt x="134285" y="921812"/>
                  <a:pt x="130216" y="919237"/>
                  <a:pt x="125676" y="918733"/>
                </a:cubicBezTo>
                <a:cubicBezTo>
                  <a:pt x="104092" y="916335"/>
                  <a:pt x="82339" y="915844"/>
                  <a:pt x="60671" y="914400"/>
                </a:cubicBezTo>
                <a:cubicBezTo>
                  <a:pt x="48397" y="877572"/>
                  <a:pt x="65516" y="922475"/>
                  <a:pt x="47670" y="892731"/>
                </a:cubicBezTo>
                <a:cubicBezTo>
                  <a:pt x="45320" y="888814"/>
                  <a:pt x="46078" y="883384"/>
                  <a:pt x="43337" y="879730"/>
                </a:cubicBezTo>
                <a:cubicBezTo>
                  <a:pt x="26738" y="857598"/>
                  <a:pt x="27647" y="860055"/>
                  <a:pt x="8667" y="853729"/>
                </a:cubicBezTo>
                <a:cubicBezTo>
                  <a:pt x="7223" y="849395"/>
                  <a:pt x="3438" y="845207"/>
                  <a:pt x="4334" y="840728"/>
                </a:cubicBezTo>
                <a:cubicBezTo>
                  <a:pt x="5135" y="836721"/>
                  <a:pt x="10449" y="835251"/>
                  <a:pt x="13001" y="832060"/>
                </a:cubicBezTo>
                <a:cubicBezTo>
                  <a:pt x="34858" y="804737"/>
                  <a:pt x="9416" y="831310"/>
                  <a:pt x="30336" y="810392"/>
                </a:cubicBezTo>
                <a:cubicBezTo>
                  <a:pt x="33695" y="770080"/>
                  <a:pt x="30953" y="769228"/>
                  <a:pt x="39003" y="741054"/>
                </a:cubicBezTo>
                <a:cubicBezTo>
                  <a:pt x="40258" y="736662"/>
                  <a:pt x="40987" y="731970"/>
                  <a:pt x="43337" y="728053"/>
                </a:cubicBezTo>
                <a:cubicBezTo>
                  <a:pt x="45439" y="724549"/>
                  <a:pt x="49115" y="722274"/>
                  <a:pt x="52004" y="719385"/>
                </a:cubicBezTo>
                <a:cubicBezTo>
                  <a:pt x="56136" y="706990"/>
                  <a:pt x="57949" y="702659"/>
                  <a:pt x="60671" y="689050"/>
                </a:cubicBezTo>
                <a:cubicBezTo>
                  <a:pt x="62888" y="677963"/>
                  <a:pt x="63718" y="661288"/>
                  <a:pt x="69338" y="650047"/>
                </a:cubicBezTo>
                <a:cubicBezTo>
                  <a:pt x="71667" y="645388"/>
                  <a:pt x="75117" y="641380"/>
                  <a:pt x="78006" y="637046"/>
                </a:cubicBezTo>
                <a:cubicBezTo>
                  <a:pt x="79450" y="632712"/>
                  <a:pt x="79989" y="627962"/>
                  <a:pt x="82339" y="624045"/>
                </a:cubicBezTo>
                <a:cubicBezTo>
                  <a:pt x="84441" y="620541"/>
                  <a:pt x="88455" y="618569"/>
                  <a:pt x="91007" y="615378"/>
                </a:cubicBezTo>
                <a:cubicBezTo>
                  <a:pt x="94261" y="611311"/>
                  <a:pt x="96785" y="606711"/>
                  <a:pt x="99674" y="602377"/>
                </a:cubicBezTo>
                <a:cubicBezTo>
                  <a:pt x="101119" y="566263"/>
                  <a:pt x="102329" y="530140"/>
                  <a:pt x="104008" y="494036"/>
                </a:cubicBezTo>
                <a:cubicBezTo>
                  <a:pt x="105218" y="468022"/>
                  <a:pt x="102377" y="441380"/>
                  <a:pt x="108341" y="416030"/>
                </a:cubicBezTo>
                <a:cubicBezTo>
                  <a:pt x="109387" y="411583"/>
                  <a:pt x="117008" y="418919"/>
                  <a:pt x="121342" y="420364"/>
                </a:cubicBezTo>
                <a:cubicBezTo>
                  <a:pt x="128565" y="418919"/>
                  <a:pt x="136280" y="419022"/>
                  <a:pt x="143011" y="416030"/>
                </a:cubicBezTo>
                <a:cubicBezTo>
                  <a:pt x="149611" y="413097"/>
                  <a:pt x="154468" y="407227"/>
                  <a:pt x="160345" y="403029"/>
                </a:cubicBezTo>
                <a:cubicBezTo>
                  <a:pt x="164583" y="400002"/>
                  <a:pt x="168293" y="395625"/>
                  <a:pt x="173346" y="394362"/>
                </a:cubicBezTo>
                <a:cubicBezTo>
                  <a:pt x="186036" y="391189"/>
                  <a:pt x="199348" y="391473"/>
                  <a:pt x="212349" y="390028"/>
                </a:cubicBezTo>
                <a:cubicBezTo>
                  <a:pt x="216683" y="387139"/>
                  <a:pt x="222096" y="385428"/>
                  <a:pt x="225350" y="381361"/>
                </a:cubicBezTo>
                <a:cubicBezTo>
                  <a:pt x="242160" y="360349"/>
                  <a:pt x="214319" y="373482"/>
                  <a:pt x="242684" y="364026"/>
                </a:cubicBezTo>
                <a:cubicBezTo>
                  <a:pt x="263622" y="343090"/>
                  <a:pt x="237006" y="368570"/>
                  <a:pt x="264353" y="346692"/>
                </a:cubicBezTo>
                <a:cubicBezTo>
                  <a:pt x="275978" y="337391"/>
                  <a:pt x="271677" y="337535"/>
                  <a:pt x="281687" y="325023"/>
                </a:cubicBezTo>
                <a:cubicBezTo>
                  <a:pt x="284239" y="321832"/>
                  <a:pt x="287803" y="319547"/>
                  <a:pt x="290355" y="316356"/>
                </a:cubicBezTo>
                <a:cubicBezTo>
                  <a:pt x="293609" y="312289"/>
                  <a:pt x="296438" y="307877"/>
                  <a:pt x="299022" y="303355"/>
                </a:cubicBezTo>
                <a:cubicBezTo>
                  <a:pt x="302227" y="297746"/>
                  <a:pt x="303121" y="290589"/>
                  <a:pt x="307689" y="286021"/>
                </a:cubicBezTo>
                <a:cubicBezTo>
                  <a:pt x="310919" y="282791"/>
                  <a:pt x="316356" y="283132"/>
                  <a:pt x="320690" y="281687"/>
                </a:cubicBezTo>
                <a:cubicBezTo>
                  <a:pt x="325024" y="277353"/>
                  <a:pt x="329768" y="273394"/>
                  <a:pt x="333691" y="268686"/>
                </a:cubicBezTo>
                <a:cubicBezTo>
                  <a:pt x="337025" y="264685"/>
                  <a:pt x="338675" y="259368"/>
                  <a:pt x="342358" y="255685"/>
                </a:cubicBezTo>
                <a:cubicBezTo>
                  <a:pt x="346041" y="252002"/>
                  <a:pt x="351439" y="250448"/>
                  <a:pt x="355359" y="247018"/>
                </a:cubicBezTo>
                <a:cubicBezTo>
                  <a:pt x="363046" y="240291"/>
                  <a:pt x="369805" y="232572"/>
                  <a:pt x="377028" y="225349"/>
                </a:cubicBezTo>
                <a:lnTo>
                  <a:pt x="390029" y="212348"/>
                </a:lnTo>
                <a:lnTo>
                  <a:pt x="403029" y="199348"/>
                </a:lnTo>
                <a:cubicBezTo>
                  <a:pt x="405918" y="196459"/>
                  <a:pt x="408297" y="192947"/>
                  <a:pt x="411697" y="190680"/>
                </a:cubicBezTo>
                <a:lnTo>
                  <a:pt x="424698" y="182013"/>
                </a:lnTo>
                <a:cubicBezTo>
                  <a:pt x="427587" y="177679"/>
                  <a:pt x="429905" y="172905"/>
                  <a:pt x="433365" y="169012"/>
                </a:cubicBezTo>
                <a:cubicBezTo>
                  <a:pt x="441508" y="159851"/>
                  <a:pt x="452568" y="153209"/>
                  <a:pt x="459367" y="143010"/>
                </a:cubicBezTo>
                <a:cubicBezTo>
                  <a:pt x="465805" y="133353"/>
                  <a:pt x="467878" y="128401"/>
                  <a:pt x="476702" y="121342"/>
                </a:cubicBezTo>
                <a:cubicBezTo>
                  <a:pt x="480769" y="118089"/>
                  <a:pt x="484610" y="113766"/>
                  <a:pt x="489702" y="112675"/>
                </a:cubicBezTo>
                <a:cubicBezTo>
                  <a:pt x="505304" y="109332"/>
                  <a:pt x="521483" y="109786"/>
                  <a:pt x="537373" y="108341"/>
                </a:cubicBezTo>
                <a:cubicBezTo>
                  <a:pt x="551105" y="103763"/>
                  <a:pt x="551372" y="104941"/>
                  <a:pt x="563374" y="95340"/>
                </a:cubicBezTo>
                <a:cubicBezTo>
                  <a:pt x="566565" y="92788"/>
                  <a:pt x="568128" y="87847"/>
                  <a:pt x="572042" y="86673"/>
                </a:cubicBezTo>
                <a:cubicBezTo>
                  <a:pt x="583197" y="83326"/>
                  <a:pt x="595155" y="83784"/>
                  <a:pt x="606711" y="82339"/>
                </a:cubicBezTo>
                <a:cubicBezTo>
                  <a:pt x="611045" y="79450"/>
                  <a:pt x="615645" y="76926"/>
                  <a:pt x="619712" y="73672"/>
                </a:cubicBezTo>
                <a:cubicBezTo>
                  <a:pt x="622903" y="71120"/>
                  <a:pt x="624875" y="67106"/>
                  <a:pt x="628379" y="65004"/>
                </a:cubicBezTo>
                <a:cubicBezTo>
                  <a:pt x="632296" y="62654"/>
                  <a:pt x="637046" y="62115"/>
                  <a:pt x="641380" y="60671"/>
                </a:cubicBezTo>
                <a:cubicBezTo>
                  <a:pt x="644269" y="56337"/>
                  <a:pt x="646617" y="51590"/>
                  <a:pt x="650047" y="47670"/>
                </a:cubicBezTo>
                <a:cubicBezTo>
                  <a:pt x="656773" y="39983"/>
                  <a:pt x="671716" y="26002"/>
                  <a:pt x="671716" y="26002"/>
                </a:cubicBezTo>
                <a:cubicBezTo>
                  <a:pt x="696273" y="27446"/>
                  <a:pt x="721089" y="26498"/>
                  <a:pt x="745388" y="30335"/>
                </a:cubicBezTo>
                <a:cubicBezTo>
                  <a:pt x="749424" y="30972"/>
                  <a:pt x="750551" y="36901"/>
                  <a:pt x="754055" y="39003"/>
                </a:cubicBezTo>
                <a:cubicBezTo>
                  <a:pt x="757972" y="41353"/>
                  <a:pt x="762722" y="41892"/>
                  <a:pt x="767056" y="43336"/>
                </a:cubicBezTo>
                <a:cubicBezTo>
                  <a:pt x="793058" y="41892"/>
                  <a:pt x="819127" y="41361"/>
                  <a:pt x="845062" y="39003"/>
                </a:cubicBezTo>
                <a:cubicBezTo>
                  <a:pt x="850993" y="38464"/>
                  <a:pt x="856669" y="36305"/>
                  <a:pt x="862396" y="34669"/>
                </a:cubicBezTo>
                <a:cubicBezTo>
                  <a:pt x="866788" y="33414"/>
                  <a:pt x="870849" y="30768"/>
                  <a:pt x="875397" y="30335"/>
                </a:cubicBezTo>
                <a:cubicBezTo>
                  <a:pt x="901322" y="27866"/>
                  <a:pt x="927401" y="27446"/>
                  <a:pt x="953403" y="26002"/>
                </a:cubicBezTo>
                <a:cubicBezTo>
                  <a:pt x="957737" y="24557"/>
                  <a:pt x="961925" y="22564"/>
                  <a:pt x="966404" y="21668"/>
                </a:cubicBezTo>
                <a:cubicBezTo>
                  <a:pt x="976420" y="19665"/>
                  <a:pt x="986955" y="20269"/>
                  <a:pt x="996739" y="17334"/>
                </a:cubicBezTo>
                <a:cubicBezTo>
                  <a:pt x="1001728" y="15837"/>
                  <a:pt x="1004953" y="10719"/>
                  <a:pt x="1009740" y="8667"/>
                </a:cubicBezTo>
                <a:cubicBezTo>
                  <a:pt x="1015215" y="6321"/>
                  <a:pt x="1021348" y="5969"/>
                  <a:pt x="1027075" y="4333"/>
                </a:cubicBezTo>
                <a:cubicBezTo>
                  <a:pt x="1031467" y="3078"/>
                  <a:pt x="1035742" y="1444"/>
                  <a:pt x="1040076" y="0"/>
                </a:cubicBezTo>
                <a:cubicBezTo>
                  <a:pt x="1058855" y="1444"/>
                  <a:pt x="1077944" y="639"/>
                  <a:pt x="1096413" y="4333"/>
                </a:cubicBezTo>
                <a:cubicBezTo>
                  <a:pt x="1100420" y="5134"/>
                  <a:pt x="1101426" y="11174"/>
                  <a:pt x="1105081" y="13001"/>
                </a:cubicBezTo>
                <a:cubicBezTo>
                  <a:pt x="1113253" y="17087"/>
                  <a:pt x="1131083" y="21668"/>
                  <a:pt x="1131083" y="21668"/>
                </a:cubicBezTo>
                <a:cubicBezTo>
                  <a:pt x="1133972" y="26002"/>
                  <a:pt x="1136067" y="30986"/>
                  <a:pt x="1139750" y="34669"/>
                </a:cubicBezTo>
                <a:cubicBezTo>
                  <a:pt x="1143433" y="38352"/>
                  <a:pt x="1151320" y="38328"/>
                  <a:pt x="1152751" y="43336"/>
                </a:cubicBezTo>
                <a:cubicBezTo>
                  <a:pt x="1157530" y="60061"/>
                  <a:pt x="1149305" y="79782"/>
                  <a:pt x="1157084" y="95340"/>
                </a:cubicBezTo>
                <a:cubicBezTo>
                  <a:pt x="1161170" y="103512"/>
                  <a:pt x="1174419" y="101118"/>
                  <a:pt x="1183086" y="104007"/>
                </a:cubicBezTo>
                <a:lnTo>
                  <a:pt x="1196087" y="108341"/>
                </a:lnTo>
                <a:cubicBezTo>
                  <a:pt x="1204149" y="116402"/>
                  <a:pt x="1206822" y="120208"/>
                  <a:pt x="1217756" y="125675"/>
                </a:cubicBezTo>
                <a:cubicBezTo>
                  <a:pt x="1221842" y="127718"/>
                  <a:pt x="1226423" y="128564"/>
                  <a:pt x="1230756" y="130009"/>
                </a:cubicBezTo>
                <a:cubicBezTo>
                  <a:pt x="1234950" y="142591"/>
                  <a:pt x="1234593" y="145320"/>
                  <a:pt x="1243757" y="156011"/>
                </a:cubicBezTo>
                <a:cubicBezTo>
                  <a:pt x="1249075" y="162216"/>
                  <a:pt x="1261092" y="173346"/>
                  <a:pt x="1261092" y="173346"/>
                </a:cubicBezTo>
                <a:cubicBezTo>
                  <a:pt x="1259647" y="190680"/>
                  <a:pt x="1261874" y="208724"/>
                  <a:pt x="1256758" y="225349"/>
                </a:cubicBezTo>
                <a:cubicBezTo>
                  <a:pt x="1255415" y="229715"/>
                  <a:pt x="1246412" y="225966"/>
                  <a:pt x="1243757" y="229683"/>
                </a:cubicBezTo>
                <a:cubicBezTo>
                  <a:pt x="1238447" y="237117"/>
                  <a:pt x="1237979" y="247018"/>
                  <a:pt x="1235090" y="255685"/>
                </a:cubicBezTo>
                <a:lnTo>
                  <a:pt x="1230756" y="268686"/>
                </a:lnTo>
                <a:cubicBezTo>
                  <a:pt x="1229312" y="307689"/>
                  <a:pt x="1229019" y="346751"/>
                  <a:pt x="1226423" y="385694"/>
                </a:cubicBezTo>
                <a:cubicBezTo>
                  <a:pt x="1226119" y="390252"/>
                  <a:pt x="1223344" y="394303"/>
                  <a:pt x="1222089" y="398695"/>
                </a:cubicBezTo>
                <a:cubicBezTo>
                  <a:pt x="1220453" y="404422"/>
                  <a:pt x="1218735" y="410155"/>
                  <a:pt x="1217756" y="416030"/>
                </a:cubicBezTo>
                <a:cubicBezTo>
                  <a:pt x="1214397" y="436181"/>
                  <a:pt x="1209088" y="476701"/>
                  <a:pt x="1209088" y="476701"/>
                </a:cubicBezTo>
                <a:cubicBezTo>
                  <a:pt x="1210533" y="512815"/>
                  <a:pt x="1209431" y="549121"/>
                  <a:pt x="1213422" y="585042"/>
                </a:cubicBezTo>
                <a:cubicBezTo>
                  <a:pt x="1213873" y="589103"/>
                  <a:pt x="1219987" y="590206"/>
                  <a:pt x="1222089" y="593710"/>
                </a:cubicBezTo>
                <a:cubicBezTo>
                  <a:pt x="1224439" y="597627"/>
                  <a:pt x="1224978" y="602377"/>
                  <a:pt x="1226423" y="606711"/>
                </a:cubicBezTo>
                <a:cubicBezTo>
                  <a:pt x="1217756" y="608155"/>
                  <a:pt x="1208280" y="607114"/>
                  <a:pt x="1200421" y="611044"/>
                </a:cubicBezTo>
                <a:cubicBezTo>
                  <a:pt x="1193112" y="614698"/>
                  <a:pt x="1189885" y="623846"/>
                  <a:pt x="1183086" y="628379"/>
                </a:cubicBezTo>
                <a:cubicBezTo>
                  <a:pt x="1178752" y="631268"/>
                  <a:pt x="1174844" y="634931"/>
                  <a:pt x="1170085" y="637046"/>
                </a:cubicBezTo>
                <a:cubicBezTo>
                  <a:pt x="1161737" y="640756"/>
                  <a:pt x="1144084" y="645713"/>
                  <a:pt x="1144084" y="645713"/>
                </a:cubicBezTo>
                <a:cubicBezTo>
                  <a:pt x="1136021" y="653776"/>
                  <a:pt x="1133350" y="657581"/>
                  <a:pt x="1122415" y="663048"/>
                </a:cubicBezTo>
                <a:cubicBezTo>
                  <a:pt x="1118329" y="665091"/>
                  <a:pt x="1113748" y="665937"/>
                  <a:pt x="1109414" y="667382"/>
                </a:cubicBezTo>
                <a:cubicBezTo>
                  <a:pt x="1101249" y="675547"/>
                  <a:pt x="1094273" y="684223"/>
                  <a:pt x="1083412" y="689050"/>
                </a:cubicBezTo>
                <a:cubicBezTo>
                  <a:pt x="1075064" y="692760"/>
                  <a:pt x="1057411" y="697717"/>
                  <a:pt x="1057411" y="697717"/>
                </a:cubicBezTo>
                <a:cubicBezTo>
                  <a:pt x="1054522" y="702051"/>
                  <a:pt x="1052426" y="707035"/>
                  <a:pt x="1048743" y="710718"/>
                </a:cubicBezTo>
                <a:cubicBezTo>
                  <a:pt x="1040342" y="719118"/>
                  <a:pt x="1033314" y="720194"/>
                  <a:pt x="1022741" y="723719"/>
                </a:cubicBezTo>
                <a:cubicBezTo>
                  <a:pt x="1019852" y="732386"/>
                  <a:pt x="1019142" y="742119"/>
                  <a:pt x="1014074" y="749721"/>
                </a:cubicBezTo>
                <a:lnTo>
                  <a:pt x="996739" y="775723"/>
                </a:lnTo>
                <a:cubicBezTo>
                  <a:pt x="993850" y="780057"/>
                  <a:pt x="989719" y="783783"/>
                  <a:pt x="988072" y="788724"/>
                </a:cubicBezTo>
                <a:lnTo>
                  <a:pt x="979405" y="814726"/>
                </a:lnTo>
                <a:cubicBezTo>
                  <a:pt x="990249" y="858105"/>
                  <a:pt x="973944" y="813599"/>
                  <a:pt x="996739" y="836394"/>
                </a:cubicBezTo>
                <a:cubicBezTo>
                  <a:pt x="999969" y="839624"/>
                  <a:pt x="999030" y="845309"/>
                  <a:pt x="1001073" y="849395"/>
                </a:cubicBezTo>
                <a:cubicBezTo>
                  <a:pt x="1004828" y="856906"/>
                  <a:pt x="1011688" y="865687"/>
                  <a:pt x="1018408" y="871063"/>
                </a:cubicBezTo>
                <a:cubicBezTo>
                  <a:pt x="1022475" y="874316"/>
                  <a:pt x="1027075" y="876841"/>
                  <a:pt x="1031409" y="879730"/>
                </a:cubicBezTo>
                <a:cubicBezTo>
                  <a:pt x="1034298" y="888397"/>
                  <a:pt x="1033616" y="899272"/>
                  <a:pt x="1040076" y="905732"/>
                </a:cubicBezTo>
                <a:lnTo>
                  <a:pt x="1057411" y="923067"/>
                </a:lnTo>
                <a:cubicBezTo>
                  <a:pt x="1058855" y="928845"/>
                  <a:pt x="1060452" y="934588"/>
                  <a:pt x="1061744" y="940402"/>
                </a:cubicBezTo>
                <a:cubicBezTo>
                  <a:pt x="1063342" y="947592"/>
                  <a:pt x="1062423" y="955675"/>
                  <a:pt x="1066078" y="962070"/>
                </a:cubicBezTo>
                <a:cubicBezTo>
                  <a:pt x="1068662" y="966592"/>
                  <a:pt x="1074745" y="967848"/>
                  <a:pt x="1079079" y="970737"/>
                </a:cubicBezTo>
                <a:cubicBezTo>
                  <a:pt x="1081968" y="975071"/>
                  <a:pt x="1085631" y="978979"/>
                  <a:pt x="1087746" y="983738"/>
                </a:cubicBezTo>
                <a:cubicBezTo>
                  <a:pt x="1091456" y="992087"/>
                  <a:pt x="1093524" y="1001073"/>
                  <a:pt x="1096413" y="1009740"/>
                </a:cubicBezTo>
                <a:cubicBezTo>
                  <a:pt x="1106803" y="1040909"/>
                  <a:pt x="1094199" y="1001989"/>
                  <a:pt x="1105081" y="1040075"/>
                </a:cubicBezTo>
                <a:cubicBezTo>
                  <a:pt x="1106336" y="1044467"/>
                  <a:pt x="1108159" y="1048684"/>
                  <a:pt x="1109414" y="1053076"/>
                </a:cubicBezTo>
                <a:cubicBezTo>
                  <a:pt x="1111266" y="1059557"/>
                  <a:pt x="1114618" y="1076484"/>
                  <a:pt x="1118082" y="1083412"/>
                </a:cubicBezTo>
                <a:cubicBezTo>
                  <a:pt x="1120411" y="1088070"/>
                  <a:pt x="1123860" y="1092079"/>
                  <a:pt x="1126749" y="1096413"/>
                </a:cubicBezTo>
                <a:cubicBezTo>
                  <a:pt x="1125304" y="1113748"/>
                  <a:pt x="1127531" y="1131791"/>
                  <a:pt x="1122415" y="1148417"/>
                </a:cubicBezTo>
                <a:cubicBezTo>
                  <a:pt x="1121072" y="1152783"/>
                  <a:pt x="1113331" y="1150400"/>
                  <a:pt x="1109414" y="1152750"/>
                </a:cubicBezTo>
                <a:cubicBezTo>
                  <a:pt x="1105910" y="1154852"/>
                  <a:pt x="1103199" y="1158149"/>
                  <a:pt x="1100747" y="1161418"/>
                </a:cubicBezTo>
                <a:cubicBezTo>
                  <a:pt x="1094497" y="1169752"/>
                  <a:pt x="1083412" y="1187420"/>
                  <a:pt x="1083412" y="1187420"/>
                </a:cubicBezTo>
                <a:cubicBezTo>
                  <a:pt x="1081968" y="1191754"/>
                  <a:pt x="1080334" y="1196029"/>
                  <a:pt x="1079079" y="1200421"/>
                </a:cubicBezTo>
                <a:cubicBezTo>
                  <a:pt x="1077443" y="1206148"/>
                  <a:pt x="1076456" y="1212050"/>
                  <a:pt x="1074745" y="1217755"/>
                </a:cubicBezTo>
                <a:cubicBezTo>
                  <a:pt x="1072120" y="1226506"/>
                  <a:pt x="1066078" y="1243757"/>
                  <a:pt x="1066078" y="1243757"/>
                </a:cubicBezTo>
                <a:cubicBezTo>
                  <a:pt x="1067522" y="1252424"/>
                  <a:pt x="1068688" y="1261143"/>
                  <a:pt x="1070411" y="1269759"/>
                </a:cubicBezTo>
                <a:cubicBezTo>
                  <a:pt x="1071579" y="1275600"/>
                  <a:pt x="1074745" y="1281138"/>
                  <a:pt x="1074745" y="1287094"/>
                </a:cubicBezTo>
                <a:cubicBezTo>
                  <a:pt x="1074745" y="1291662"/>
                  <a:pt x="1071856" y="1278427"/>
                  <a:pt x="1070411" y="1274093"/>
                </a:cubicBezTo>
                <a:cubicBezTo>
                  <a:pt x="1064633" y="1275537"/>
                  <a:pt x="1058033" y="1275122"/>
                  <a:pt x="1053077" y="1278426"/>
                </a:cubicBezTo>
                <a:cubicBezTo>
                  <a:pt x="1045877" y="1283226"/>
                  <a:pt x="1042548" y="1297013"/>
                  <a:pt x="1040076" y="1304428"/>
                </a:cubicBezTo>
                <a:cubicBezTo>
                  <a:pt x="1041521" y="1324652"/>
                  <a:pt x="1042041" y="1344963"/>
                  <a:pt x="1044410" y="1365099"/>
                </a:cubicBezTo>
                <a:cubicBezTo>
                  <a:pt x="1047969" y="1395355"/>
                  <a:pt x="1056326" y="1356438"/>
                  <a:pt x="1044410" y="1404102"/>
                </a:cubicBezTo>
                <a:cubicBezTo>
                  <a:pt x="1042194" y="1412965"/>
                  <a:pt x="1038631" y="1421437"/>
                  <a:pt x="1035742" y="1430104"/>
                </a:cubicBezTo>
                <a:lnTo>
                  <a:pt x="1031409" y="1443105"/>
                </a:lnTo>
                <a:cubicBezTo>
                  <a:pt x="1030657" y="1448368"/>
                  <a:pt x="1028414" y="1476985"/>
                  <a:pt x="1022741" y="1486441"/>
                </a:cubicBezTo>
                <a:cubicBezTo>
                  <a:pt x="1020639" y="1489945"/>
                  <a:pt x="1016626" y="1491918"/>
                  <a:pt x="1014074" y="1495109"/>
                </a:cubicBezTo>
                <a:cubicBezTo>
                  <a:pt x="1010821" y="1499176"/>
                  <a:pt x="1007736" y="1503452"/>
                  <a:pt x="1005407" y="1508110"/>
                </a:cubicBezTo>
                <a:cubicBezTo>
                  <a:pt x="994941" y="1529042"/>
                  <a:pt x="1009987" y="1515168"/>
                  <a:pt x="988072" y="1529778"/>
                </a:cubicBezTo>
                <a:cubicBezTo>
                  <a:pt x="986627" y="1525444"/>
                  <a:pt x="988170" y="1517885"/>
                  <a:pt x="983738" y="1516777"/>
                </a:cubicBezTo>
                <a:cubicBezTo>
                  <a:pt x="978685" y="1515514"/>
                  <a:pt x="975396" y="1527773"/>
                  <a:pt x="970738" y="1525444"/>
                </a:cubicBezTo>
                <a:cubicBezTo>
                  <a:pt x="965411" y="1522780"/>
                  <a:pt x="967849" y="1513888"/>
                  <a:pt x="966404" y="1508110"/>
                </a:cubicBezTo>
                <a:cubicBezTo>
                  <a:pt x="964959" y="1512444"/>
                  <a:pt x="965871" y="1518577"/>
                  <a:pt x="962070" y="1521111"/>
                </a:cubicBezTo>
                <a:cubicBezTo>
                  <a:pt x="955941" y="1525197"/>
                  <a:pt x="947592" y="1523846"/>
                  <a:pt x="940402" y="1525444"/>
                </a:cubicBezTo>
                <a:cubicBezTo>
                  <a:pt x="934588" y="1526736"/>
                  <a:pt x="928845" y="1528333"/>
                  <a:pt x="923067" y="1529778"/>
                </a:cubicBezTo>
                <a:cubicBezTo>
                  <a:pt x="920178" y="1521111"/>
                  <a:pt x="923412" y="1505278"/>
                  <a:pt x="914400" y="1503776"/>
                </a:cubicBezTo>
                <a:cubicBezTo>
                  <a:pt x="872660" y="1496819"/>
                  <a:pt x="897149" y="1500237"/>
                  <a:pt x="840728" y="1495109"/>
                </a:cubicBezTo>
                <a:cubicBezTo>
                  <a:pt x="815961" y="1470339"/>
                  <a:pt x="851247" y="1509328"/>
                  <a:pt x="827727" y="1438771"/>
                </a:cubicBezTo>
                <a:cubicBezTo>
                  <a:pt x="826282" y="1434437"/>
                  <a:pt x="819060" y="1435882"/>
                  <a:pt x="814726" y="1434438"/>
                </a:cubicBezTo>
                <a:cubicBezTo>
                  <a:pt x="811837" y="1430104"/>
                  <a:pt x="809489" y="1425357"/>
                  <a:pt x="806059" y="1421437"/>
                </a:cubicBezTo>
                <a:cubicBezTo>
                  <a:pt x="799333" y="1413750"/>
                  <a:pt x="784391" y="1399768"/>
                  <a:pt x="784391" y="1399768"/>
                </a:cubicBezTo>
                <a:cubicBezTo>
                  <a:pt x="781536" y="1391205"/>
                  <a:pt x="779026" y="1379875"/>
                  <a:pt x="771390" y="1373766"/>
                </a:cubicBezTo>
                <a:cubicBezTo>
                  <a:pt x="767823" y="1370912"/>
                  <a:pt x="762723" y="1370877"/>
                  <a:pt x="758389" y="1369433"/>
                </a:cubicBezTo>
                <a:cubicBezTo>
                  <a:pt x="752611" y="1370877"/>
                  <a:pt x="746381" y="1371102"/>
                  <a:pt x="741054" y="1373766"/>
                </a:cubicBezTo>
                <a:cubicBezTo>
                  <a:pt x="734079" y="1377253"/>
                  <a:pt x="727802" y="1390333"/>
                  <a:pt x="723720" y="1395435"/>
                </a:cubicBezTo>
                <a:cubicBezTo>
                  <a:pt x="721168" y="1398626"/>
                  <a:pt x="717941" y="1401213"/>
                  <a:pt x="715052" y="1404102"/>
                </a:cubicBezTo>
                <a:cubicBezTo>
                  <a:pt x="713608" y="1408436"/>
                  <a:pt x="713069" y="1413186"/>
                  <a:pt x="710719" y="1417103"/>
                </a:cubicBezTo>
                <a:cubicBezTo>
                  <a:pt x="704771" y="1427016"/>
                  <a:pt x="699275" y="1426695"/>
                  <a:pt x="689050" y="1430104"/>
                </a:cubicBezTo>
                <a:cubicBezTo>
                  <a:pt x="686161" y="1434438"/>
                  <a:pt x="682498" y="1438346"/>
                  <a:pt x="680383" y="1443105"/>
                </a:cubicBezTo>
                <a:cubicBezTo>
                  <a:pt x="669937" y="1466609"/>
                  <a:pt x="678394" y="1465498"/>
                  <a:pt x="663048" y="1477774"/>
                </a:cubicBezTo>
                <a:cubicBezTo>
                  <a:pt x="658981" y="1481027"/>
                  <a:pt x="654705" y="1484112"/>
                  <a:pt x="650047" y="1486441"/>
                </a:cubicBezTo>
                <a:cubicBezTo>
                  <a:pt x="645961" y="1488484"/>
                  <a:pt x="641380" y="1489330"/>
                  <a:pt x="637047" y="1490775"/>
                </a:cubicBezTo>
                <a:cubicBezTo>
                  <a:pt x="634158" y="1495109"/>
                  <a:pt x="630708" y="1499117"/>
                  <a:pt x="628379" y="1503776"/>
                </a:cubicBezTo>
                <a:cubicBezTo>
                  <a:pt x="626336" y="1507862"/>
                  <a:pt x="626396" y="1512860"/>
                  <a:pt x="624046" y="1516777"/>
                </a:cubicBezTo>
                <a:cubicBezTo>
                  <a:pt x="621944" y="1520281"/>
                  <a:pt x="618267" y="1522555"/>
                  <a:pt x="615378" y="1525444"/>
                </a:cubicBezTo>
                <a:cubicBezTo>
                  <a:pt x="612489" y="1539890"/>
                  <a:pt x="609798" y="1554376"/>
                  <a:pt x="606711" y="1568781"/>
                </a:cubicBezTo>
                <a:cubicBezTo>
                  <a:pt x="602844" y="1586825"/>
                  <a:pt x="596484" y="1595997"/>
                  <a:pt x="606711" y="1616451"/>
                </a:cubicBezTo>
                <a:cubicBezTo>
                  <a:pt x="608754" y="1620537"/>
                  <a:pt x="615378" y="1619340"/>
                  <a:pt x="619712" y="1620784"/>
                </a:cubicBezTo>
                <a:lnTo>
                  <a:pt x="615378" y="1642453"/>
                </a:lnTo>
                <a:cubicBezTo>
                  <a:pt x="613934" y="1665566"/>
                  <a:pt x="613349" y="1688748"/>
                  <a:pt x="611045" y="1711791"/>
                </a:cubicBezTo>
                <a:cubicBezTo>
                  <a:pt x="610452" y="1717718"/>
                  <a:pt x="609057" y="1723651"/>
                  <a:pt x="606711" y="1729126"/>
                </a:cubicBezTo>
                <a:cubicBezTo>
                  <a:pt x="604659" y="1733913"/>
                  <a:pt x="600933" y="1737793"/>
                  <a:pt x="598044" y="1742127"/>
                </a:cubicBezTo>
                <a:cubicBezTo>
                  <a:pt x="595402" y="1752696"/>
                  <a:pt x="596081" y="1762610"/>
                  <a:pt x="585043" y="1768129"/>
                </a:cubicBezTo>
                <a:cubicBezTo>
                  <a:pt x="576871" y="1772215"/>
                  <a:pt x="559041" y="1776796"/>
                  <a:pt x="559041" y="1776796"/>
                </a:cubicBezTo>
                <a:cubicBezTo>
                  <a:pt x="554707" y="1781130"/>
                  <a:pt x="550878" y="1786034"/>
                  <a:pt x="546040" y="1789797"/>
                </a:cubicBezTo>
                <a:cubicBezTo>
                  <a:pt x="516424" y="1812831"/>
                  <a:pt x="523581" y="1806688"/>
                  <a:pt x="485369" y="1811465"/>
                </a:cubicBezTo>
                <a:cubicBezTo>
                  <a:pt x="476702" y="1810020"/>
                  <a:pt x="467226" y="1811061"/>
                  <a:pt x="459367" y="1807131"/>
                </a:cubicBezTo>
                <a:cubicBezTo>
                  <a:pt x="449477" y="1802186"/>
                  <a:pt x="449584" y="1784304"/>
                  <a:pt x="446366" y="1776796"/>
                </a:cubicBezTo>
                <a:cubicBezTo>
                  <a:pt x="444314" y="1772009"/>
                  <a:pt x="442357" y="1766124"/>
                  <a:pt x="437699" y="1763795"/>
                </a:cubicBezTo>
                <a:cubicBezTo>
                  <a:pt x="429840" y="1759865"/>
                  <a:pt x="420364" y="1760906"/>
                  <a:pt x="411697" y="1759461"/>
                </a:cubicBezTo>
                <a:cubicBezTo>
                  <a:pt x="408808" y="1756572"/>
                  <a:pt x="406684" y="1752621"/>
                  <a:pt x="403029" y="1750794"/>
                </a:cubicBezTo>
                <a:cubicBezTo>
                  <a:pt x="381080" y="1739820"/>
                  <a:pt x="362538" y="1740517"/>
                  <a:pt x="338025" y="1737793"/>
                </a:cubicBezTo>
                <a:cubicBezTo>
                  <a:pt x="333691" y="1736348"/>
                  <a:pt x="328941" y="1735809"/>
                  <a:pt x="325024" y="1733459"/>
                </a:cubicBezTo>
                <a:lnTo>
                  <a:pt x="325024" y="1733459"/>
                </a:lnTo>
                <a:close/>
              </a:path>
            </a:pathLst>
          </a:custGeom>
          <a:solidFill>
            <a:srgbClr val="FF0000">
              <a:alpha val="40000"/>
            </a:srgb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7650" name="Rectangle 3">
            <a:extLst>
              <a:ext uri="{FF2B5EF4-FFF2-40B4-BE49-F238E27FC236}">
                <a16:creationId xmlns:a16="http://schemas.microsoft.com/office/drawing/2014/main" id="{7A9A6BC0-4E8E-4240-BC5A-F928A74D1610}"/>
              </a:ext>
            </a:extLst>
          </p:cNvPr>
          <p:cNvSpPr>
            <a:spLocks noChangeArrowheads="1"/>
          </p:cNvSpPr>
          <p:nvPr/>
        </p:nvSpPr>
        <p:spPr bwMode="auto">
          <a:xfrm>
            <a:off x="4367213" y="17002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7651" name="Rectangle 5">
            <a:extLst>
              <a:ext uri="{FF2B5EF4-FFF2-40B4-BE49-F238E27FC236}">
                <a16:creationId xmlns:a16="http://schemas.microsoft.com/office/drawing/2014/main" id="{D581B221-3D29-4053-B512-0BE09D8C056B}"/>
              </a:ext>
            </a:extLst>
          </p:cNvPr>
          <p:cNvSpPr>
            <a:spLocks noChangeArrowheads="1"/>
          </p:cNvSpPr>
          <p:nvPr/>
        </p:nvSpPr>
        <p:spPr bwMode="auto">
          <a:xfrm>
            <a:off x="4791075" y="21193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7652" name="Rectangle 7">
            <a:extLst>
              <a:ext uri="{FF2B5EF4-FFF2-40B4-BE49-F238E27FC236}">
                <a16:creationId xmlns:a16="http://schemas.microsoft.com/office/drawing/2014/main" id="{A0088496-B2B9-4377-BA19-6A87C6D7AE9B}"/>
              </a:ext>
            </a:extLst>
          </p:cNvPr>
          <p:cNvSpPr>
            <a:spLocks noChangeArrowheads="1"/>
          </p:cNvSpPr>
          <p:nvPr/>
        </p:nvSpPr>
        <p:spPr bwMode="auto">
          <a:xfrm>
            <a:off x="5529263" y="28765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7653" name="Rectangle 9">
            <a:extLst>
              <a:ext uri="{FF2B5EF4-FFF2-40B4-BE49-F238E27FC236}">
                <a16:creationId xmlns:a16="http://schemas.microsoft.com/office/drawing/2014/main" id="{129E204B-3E3F-4B50-B62C-36BE81C146F6}"/>
              </a:ext>
            </a:extLst>
          </p:cNvPr>
          <p:cNvSpPr>
            <a:spLocks noChangeArrowheads="1"/>
          </p:cNvSpPr>
          <p:nvPr/>
        </p:nvSpPr>
        <p:spPr bwMode="auto">
          <a:xfrm>
            <a:off x="5524500" y="28575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pic>
        <p:nvPicPr>
          <p:cNvPr id="27654" name="Picture 22" descr="http://www.pinn.net/~sandy/images/coins/macca/AlexJO.jpg">
            <a:extLst>
              <a:ext uri="{FF2B5EF4-FFF2-40B4-BE49-F238E27FC236}">
                <a16:creationId xmlns:a16="http://schemas.microsoft.com/office/drawing/2014/main" id="{B747D825-F4A5-45DC-8361-A9CF59DBC6A3}"/>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962275" y="22860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23" descr="http://www.pinn.net/~sandy/images/coins/macca/AlexJR.jpg">
            <a:extLst>
              <a:ext uri="{FF2B5EF4-FFF2-40B4-BE49-F238E27FC236}">
                <a16:creationId xmlns:a16="http://schemas.microsoft.com/office/drawing/2014/main" id="{D3142EBB-D2C7-48A8-B9D9-3ADC40ECE5FD}"/>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791201" y="2286000"/>
            <a:ext cx="28098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Text Box 24">
            <a:extLst>
              <a:ext uri="{FF2B5EF4-FFF2-40B4-BE49-F238E27FC236}">
                <a16:creationId xmlns:a16="http://schemas.microsoft.com/office/drawing/2014/main" id="{E8EC132F-B2E8-4262-838C-301C95F384EA}"/>
              </a:ext>
            </a:extLst>
          </p:cNvPr>
          <p:cNvSpPr txBox="1">
            <a:spLocks noChangeArrowheads="1"/>
          </p:cNvSpPr>
          <p:nvPr/>
        </p:nvSpPr>
        <p:spPr bwMode="auto">
          <a:xfrm>
            <a:off x="2895601" y="1752600"/>
            <a:ext cx="3001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solidFill>
                  <a:schemeClr val="bg1"/>
                </a:solidFill>
                <a:latin typeface="Symbol" panose="05050102010706020507" pitchFamily="18" charset="2"/>
              </a:rPr>
              <a:t>ALEXANDROU  BASILEOU</a:t>
            </a:r>
          </a:p>
        </p:txBody>
      </p:sp>
      <p:sp>
        <p:nvSpPr>
          <p:cNvPr id="27657" name="TextBox 16">
            <a:extLst>
              <a:ext uri="{FF2B5EF4-FFF2-40B4-BE49-F238E27FC236}">
                <a16:creationId xmlns:a16="http://schemas.microsoft.com/office/drawing/2014/main" id="{17CB1F67-D995-4137-8102-50EBF8D15612}"/>
              </a:ext>
            </a:extLst>
          </p:cNvPr>
          <p:cNvSpPr txBox="1">
            <a:spLocks noChangeArrowheads="1"/>
          </p:cNvSpPr>
          <p:nvPr/>
        </p:nvSpPr>
        <p:spPr bwMode="auto">
          <a:xfrm>
            <a:off x="2514600" y="304800"/>
            <a:ext cx="7315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he-IL" altLang="en-US" sz="4400">
                <a:solidFill>
                  <a:schemeClr val="bg1"/>
                </a:solidFill>
                <a:latin typeface="Arial" panose="020B0604020202020204" pitchFamily="34" charset="0"/>
              </a:rPr>
              <a:t>מטבע אלכסנדר ינאי</a:t>
            </a:r>
            <a:endParaRPr lang="en-US" altLang="en-US" sz="4400">
              <a:solidFill>
                <a:schemeClr val="bg1"/>
              </a:solidFill>
              <a:latin typeface="Arial" panose="020B0604020202020204" pitchFamily="34" charset="0"/>
            </a:endParaRPr>
          </a:p>
        </p:txBody>
      </p:sp>
      <p:pic>
        <p:nvPicPr>
          <p:cNvPr id="48140" name="Picture 12">
            <a:extLst>
              <a:ext uri="{FF2B5EF4-FFF2-40B4-BE49-F238E27FC236}">
                <a16:creationId xmlns:a16="http://schemas.microsoft.com/office/drawing/2014/main" id="{94D33523-1FBF-4C64-8661-BDFEB77CCE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600200"/>
            <a:ext cx="22987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8140"/>
                                        </p:tgtEl>
                                        <p:attrNameLst>
                                          <p:attrName>style.visibility</p:attrName>
                                        </p:attrNameLst>
                                      </p:cBhvr>
                                      <p:to>
                                        <p:strVal val="visible"/>
                                      </p:to>
                                    </p:set>
                                    <p:animEffect transition="in" filter="fade">
                                      <p:cBhvr>
                                        <p:cTn id="7" dur="500"/>
                                        <p:tgtEl>
                                          <p:spTgt spid="481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064"/>
                                        </p:tgtEl>
                                        <p:attrNameLst>
                                          <p:attrName>style.visibility</p:attrName>
                                        </p:attrNameLst>
                                      </p:cBhvr>
                                      <p:to>
                                        <p:strVal val="visible"/>
                                      </p:to>
                                    </p:set>
                                    <p:animEffect transition="in" filter="fade">
                                      <p:cBhvr>
                                        <p:cTn id="12" dur="500"/>
                                        <p:tgtEl>
                                          <p:spTgt spid="45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4"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674" name="Picture 4" descr="http://lib.cet.ac.il/storage/items/9000_9099/0000009090/p_077%5b1%5d.jpg">
            <a:extLst>
              <a:ext uri="{FF2B5EF4-FFF2-40B4-BE49-F238E27FC236}">
                <a16:creationId xmlns:a16="http://schemas.microsoft.com/office/drawing/2014/main" id="{2B612F32-0F8F-4060-AE52-A24A3927A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76" y="0"/>
            <a:ext cx="534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a:extLst>
              <a:ext uri="{FF2B5EF4-FFF2-40B4-BE49-F238E27FC236}">
                <a16:creationId xmlns:a16="http://schemas.microsoft.com/office/drawing/2014/main" id="{CCFD59EF-44D8-474B-BE74-3C94593018C8}"/>
              </a:ext>
            </a:extLst>
          </p:cNvPr>
          <p:cNvSpPr/>
          <p:nvPr/>
        </p:nvSpPr>
        <p:spPr>
          <a:xfrm>
            <a:off x="5346701" y="2111375"/>
            <a:ext cx="1914525" cy="1690688"/>
          </a:xfrm>
          <a:custGeom>
            <a:avLst/>
            <a:gdLst>
              <a:gd name="connsiteX0" fmla="*/ 1816387 w 1914105"/>
              <a:gd name="connsiteY0" fmla="*/ 1686356 h 1690168"/>
              <a:gd name="connsiteX1" fmla="*/ 1820524 w 1914105"/>
              <a:gd name="connsiteY1" fmla="*/ 1665668 h 1690168"/>
              <a:gd name="connsiteX2" fmla="*/ 1828799 w 1914105"/>
              <a:gd name="connsiteY2" fmla="*/ 1653255 h 1690168"/>
              <a:gd name="connsiteX3" fmla="*/ 1832937 w 1914105"/>
              <a:gd name="connsiteY3" fmla="*/ 1640843 h 1690168"/>
              <a:gd name="connsiteX4" fmla="*/ 1828799 w 1914105"/>
              <a:gd name="connsiteY4" fmla="*/ 1603605 h 1690168"/>
              <a:gd name="connsiteX5" fmla="*/ 1824662 w 1914105"/>
              <a:gd name="connsiteY5" fmla="*/ 1591192 h 1690168"/>
              <a:gd name="connsiteX6" fmla="*/ 1832937 w 1914105"/>
              <a:gd name="connsiteY6" fmla="*/ 1549817 h 1690168"/>
              <a:gd name="connsiteX7" fmla="*/ 1841212 w 1914105"/>
              <a:gd name="connsiteY7" fmla="*/ 1537404 h 1690168"/>
              <a:gd name="connsiteX8" fmla="*/ 1845349 w 1914105"/>
              <a:gd name="connsiteY8" fmla="*/ 1524991 h 1690168"/>
              <a:gd name="connsiteX9" fmla="*/ 1853625 w 1914105"/>
              <a:gd name="connsiteY9" fmla="*/ 1516716 h 1690168"/>
              <a:gd name="connsiteX10" fmla="*/ 1861900 w 1914105"/>
              <a:gd name="connsiteY10" fmla="*/ 1491891 h 1690168"/>
              <a:gd name="connsiteX11" fmla="*/ 1870175 w 1914105"/>
              <a:gd name="connsiteY11" fmla="*/ 1454653 h 1690168"/>
              <a:gd name="connsiteX12" fmla="*/ 1874312 w 1914105"/>
              <a:gd name="connsiteY12" fmla="*/ 1442240 h 1690168"/>
              <a:gd name="connsiteX13" fmla="*/ 1878450 w 1914105"/>
              <a:gd name="connsiteY13" fmla="*/ 1355351 h 1690168"/>
              <a:gd name="connsiteX14" fmla="*/ 1886725 w 1914105"/>
              <a:gd name="connsiteY14" fmla="*/ 1338801 h 1690168"/>
              <a:gd name="connsiteX15" fmla="*/ 1895000 w 1914105"/>
              <a:gd name="connsiteY15" fmla="*/ 1313976 h 1690168"/>
              <a:gd name="connsiteX16" fmla="*/ 1890863 w 1914105"/>
              <a:gd name="connsiteY16" fmla="*/ 1214674 h 1690168"/>
              <a:gd name="connsiteX17" fmla="*/ 1886725 w 1914105"/>
              <a:gd name="connsiteY17" fmla="*/ 1193987 h 1690168"/>
              <a:gd name="connsiteX18" fmla="*/ 1882587 w 1914105"/>
              <a:gd name="connsiteY18" fmla="*/ 1073998 h 1690168"/>
              <a:gd name="connsiteX19" fmla="*/ 1878450 w 1914105"/>
              <a:gd name="connsiteY19" fmla="*/ 1045035 h 1690168"/>
              <a:gd name="connsiteX20" fmla="*/ 1870175 w 1914105"/>
              <a:gd name="connsiteY20" fmla="*/ 1020209 h 1690168"/>
              <a:gd name="connsiteX21" fmla="*/ 1866037 w 1914105"/>
              <a:gd name="connsiteY21" fmla="*/ 949871 h 1690168"/>
              <a:gd name="connsiteX22" fmla="*/ 1857762 w 1914105"/>
              <a:gd name="connsiteY22" fmla="*/ 925046 h 1690168"/>
              <a:gd name="connsiteX23" fmla="*/ 1857762 w 1914105"/>
              <a:gd name="connsiteY23" fmla="*/ 805056 h 1690168"/>
              <a:gd name="connsiteX24" fmla="*/ 1870175 w 1914105"/>
              <a:gd name="connsiteY24" fmla="*/ 796781 h 1690168"/>
              <a:gd name="connsiteX25" fmla="*/ 1857762 w 1914105"/>
              <a:gd name="connsiteY25" fmla="*/ 759543 h 1690168"/>
              <a:gd name="connsiteX26" fmla="*/ 1853625 w 1914105"/>
              <a:gd name="connsiteY26" fmla="*/ 747131 h 1690168"/>
              <a:gd name="connsiteX27" fmla="*/ 1857762 w 1914105"/>
              <a:gd name="connsiteY27" fmla="*/ 726443 h 1690168"/>
              <a:gd name="connsiteX28" fmla="*/ 1866037 w 1914105"/>
              <a:gd name="connsiteY28" fmla="*/ 714030 h 1690168"/>
              <a:gd name="connsiteX29" fmla="*/ 1857762 w 1914105"/>
              <a:gd name="connsiteY29" fmla="*/ 685067 h 1690168"/>
              <a:gd name="connsiteX30" fmla="*/ 1870175 w 1914105"/>
              <a:gd name="connsiteY30" fmla="*/ 660242 h 1690168"/>
              <a:gd name="connsiteX31" fmla="*/ 1878450 w 1914105"/>
              <a:gd name="connsiteY31" fmla="*/ 631279 h 1690168"/>
              <a:gd name="connsiteX32" fmla="*/ 1882587 w 1914105"/>
              <a:gd name="connsiteY32" fmla="*/ 536115 h 1690168"/>
              <a:gd name="connsiteX33" fmla="*/ 1899138 w 1914105"/>
              <a:gd name="connsiteY33" fmla="*/ 531978 h 1690168"/>
              <a:gd name="connsiteX34" fmla="*/ 1903275 w 1914105"/>
              <a:gd name="connsiteY34" fmla="*/ 519565 h 1690168"/>
              <a:gd name="connsiteX35" fmla="*/ 1907413 w 1914105"/>
              <a:gd name="connsiteY35" fmla="*/ 503015 h 1690168"/>
              <a:gd name="connsiteX36" fmla="*/ 1882587 w 1914105"/>
              <a:gd name="connsiteY36" fmla="*/ 482327 h 1690168"/>
              <a:gd name="connsiteX37" fmla="*/ 1878450 w 1914105"/>
              <a:gd name="connsiteY37" fmla="*/ 465777 h 1690168"/>
              <a:gd name="connsiteX38" fmla="*/ 1870175 w 1914105"/>
              <a:gd name="connsiteY38" fmla="*/ 453364 h 1690168"/>
              <a:gd name="connsiteX39" fmla="*/ 1870175 w 1914105"/>
              <a:gd name="connsiteY39" fmla="*/ 378888 h 1690168"/>
              <a:gd name="connsiteX40" fmla="*/ 1878450 w 1914105"/>
              <a:gd name="connsiteY40" fmla="*/ 366475 h 1690168"/>
              <a:gd name="connsiteX41" fmla="*/ 1886725 w 1914105"/>
              <a:gd name="connsiteY41" fmla="*/ 333375 h 1690168"/>
              <a:gd name="connsiteX42" fmla="*/ 1899138 w 1914105"/>
              <a:gd name="connsiteY42" fmla="*/ 308550 h 1690168"/>
              <a:gd name="connsiteX43" fmla="*/ 1895000 w 1914105"/>
              <a:gd name="connsiteY43" fmla="*/ 147185 h 1690168"/>
              <a:gd name="connsiteX44" fmla="*/ 1890863 w 1914105"/>
              <a:gd name="connsiteY44" fmla="*/ 134772 h 1690168"/>
              <a:gd name="connsiteX45" fmla="*/ 1886725 w 1914105"/>
              <a:gd name="connsiteY45" fmla="*/ 64434 h 1690168"/>
              <a:gd name="connsiteX46" fmla="*/ 1878450 w 1914105"/>
              <a:gd name="connsiteY46" fmla="*/ 39608 h 1690168"/>
              <a:gd name="connsiteX47" fmla="*/ 1870175 w 1914105"/>
              <a:gd name="connsiteY47" fmla="*/ 2370 h 1690168"/>
              <a:gd name="connsiteX48" fmla="*/ 1857762 w 1914105"/>
              <a:gd name="connsiteY48" fmla="*/ 114084 h 1690168"/>
              <a:gd name="connsiteX49" fmla="*/ 1849487 w 1914105"/>
              <a:gd name="connsiteY49" fmla="*/ 138910 h 1690168"/>
              <a:gd name="connsiteX50" fmla="*/ 1841212 w 1914105"/>
              <a:gd name="connsiteY50" fmla="*/ 180285 h 1690168"/>
              <a:gd name="connsiteX51" fmla="*/ 1837074 w 1914105"/>
              <a:gd name="connsiteY51" fmla="*/ 205111 h 1690168"/>
              <a:gd name="connsiteX52" fmla="*/ 1828799 w 1914105"/>
              <a:gd name="connsiteY52" fmla="*/ 229936 h 1690168"/>
              <a:gd name="connsiteX53" fmla="*/ 1816387 w 1914105"/>
              <a:gd name="connsiteY53" fmla="*/ 238211 h 1690168"/>
              <a:gd name="connsiteX54" fmla="*/ 1808111 w 1914105"/>
              <a:gd name="connsiteY54" fmla="*/ 246486 h 1690168"/>
              <a:gd name="connsiteX55" fmla="*/ 1775011 w 1914105"/>
              <a:gd name="connsiteY55" fmla="*/ 254761 h 1690168"/>
              <a:gd name="connsiteX56" fmla="*/ 1758461 w 1914105"/>
              <a:gd name="connsiteY56" fmla="*/ 250624 h 1690168"/>
              <a:gd name="connsiteX57" fmla="*/ 1729498 w 1914105"/>
              <a:gd name="connsiteY57" fmla="*/ 238211 h 1690168"/>
              <a:gd name="connsiteX58" fmla="*/ 1717085 w 1914105"/>
              <a:gd name="connsiteY58" fmla="*/ 229936 h 1690168"/>
              <a:gd name="connsiteX59" fmla="*/ 1704673 w 1914105"/>
              <a:gd name="connsiteY59" fmla="*/ 217523 h 1690168"/>
              <a:gd name="connsiteX60" fmla="*/ 1679847 w 1914105"/>
              <a:gd name="connsiteY60" fmla="*/ 209248 h 1690168"/>
              <a:gd name="connsiteX61" fmla="*/ 1675710 w 1914105"/>
              <a:gd name="connsiteY61" fmla="*/ 196836 h 1690168"/>
              <a:gd name="connsiteX62" fmla="*/ 1642609 w 1914105"/>
              <a:gd name="connsiteY62" fmla="*/ 184423 h 1690168"/>
              <a:gd name="connsiteX63" fmla="*/ 1626059 w 1914105"/>
              <a:gd name="connsiteY63" fmla="*/ 172010 h 1690168"/>
              <a:gd name="connsiteX64" fmla="*/ 1613646 w 1914105"/>
              <a:gd name="connsiteY64" fmla="*/ 147185 h 1690168"/>
              <a:gd name="connsiteX65" fmla="*/ 1605371 w 1914105"/>
              <a:gd name="connsiteY65" fmla="*/ 134772 h 1690168"/>
              <a:gd name="connsiteX66" fmla="*/ 1592959 w 1914105"/>
              <a:gd name="connsiteY66" fmla="*/ 114084 h 1690168"/>
              <a:gd name="connsiteX67" fmla="*/ 1572271 w 1914105"/>
              <a:gd name="connsiteY67" fmla="*/ 93397 h 1690168"/>
              <a:gd name="connsiteX68" fmla="*/ 1539170 w 1914105"/>
              <a:gd name="connsiteY68" fmla="*/ 97534 h 1690168"/>
              <a:gd name="connsiteX69" fmla="*/ 1535033 w 1914105"/>
              <a:gd name="connsiteY69" fmla="*/ 130635 h 1690168"/>
              <a:gd name="connsiteX70" fmla="*/ 1522620 w 1914105"/>
              <a:gd name="connsiteY70" fmla="*/ 138910 h 1690168"/>
              <a:gd name="connsiteX71" fmla="*/ 1506070 w 1914105"/>
              <a:gd name="connsiteY71" fmla="*/ 159598 h 1690168"/>
              <a:gd name="connsiteX72" fmla="*/ 1493657 w 1914105"/>
              <a:gd name="connsiteY72" fmla="*/ 167873 h 1690168"/>
              <a:gd name="connsiteX73" fmla="*/ 1472969 w 1914105"/>
              <a:gd name="connsiteY73" fmla="*/ 192698 h 1690168"/>
              <a:gd name="connsiteX74" fmla="*/ 1444007 w 1914105"/>
              <a:gd name="connsiteY74" fmla="*/ 229936 h 1690168"/>
              <a:gd name="connsiteX75" fmla="*/ 1435731 w 1914105"/>
              <a:gd name="connsiteY75" fmla="*/ 254761 h 1690168"/>
              <a:gd name="connsiteX76" fmla="*/ 1427456 w 1914105"/>
              <a:gd name="connsiteY76" fmla="*/ 366475 h 1690168"/>
              <a:gd name="connsiteX77" fmla="*/ 1423319 w 1914105"/>
              <a:gd name="connsiteY77" fmla="*/ 407851 h 1690168"/>
              <a:gd name="connsiteX78" fmla="*/ 1415044 w 1914105"/>
              <a:gd name="connsiteY78" fmla="*/ 440951 h 1690168"/>
              <a:gd name="connsiteX79" fmla="*/ 1381943 w 1914105"/>
              <a:gd name="connsiteY79" fmla="*/ 465777 h 1690168"/>
              <a:gd name="connsiteX80" fmla="*/ 1369530 w 1914105"/>
              <a:gd name="connsiteY80" fmla="*/ 469914 h 1690168"/>
              <a:gd name="connsiteX81" fmla="*/ 1352980 w 1914105"/>
              <a:gd name="connsiteY81" fmla="*/ 482327 h 1690168"/>
              <a:gd name="connsiteX82" fmla="*/ 1332292 w 1914105"/>
              <a:gd name="connsiteY82" fmla="*/ 503015 h 1690168"/>
              <a:gd name="connsiteX83" fmla="*/ 1324017 w 1914105"/>
              <a:gd name="connsiteY83" fmla="*/ 515427 h 1690168"/>
              <a:gd name="connsiteX84" fmla="*/ 1299192 w 1914105"/>
              <a:gd name="connsiteY84" fmla="*/ 523703 h 1690168"/>
              <a:gd name="connsiteX85" fmla="*/ 1282642 w 1914105"/>
              <a:gd name="connsiteY85" fmla="*/ 503015 h 1690168"/>
              <a:gd name="connsiteX86" fmla="*/ 1270229 w 1914105"/>
              <a:gd name="connsiteY86" fmla="*/ 498877 h 1690168"/>
              <a:gd name="connsiteX87" fmla="*/ 1253679 w 1914105"/>
              <a:gd name="connsiteY87" fmla="*/ 494740 h 1690168"/>
              <a:gd name="connsiteX88" fmla="*/ 1241266 w 1914105"/>
              <a:gd name="connsiteY88" fmla="*/ 486465 h 1690168"/>
              <a:gd name="connsiteX89" fmla="*/ 1216441 w 1914105"/>
              <a:gd name="connsiteY89" fmla="*/ 478189 h 1690168"/>
              <a:gd name="connsiteX90" fmla="*/ 1204028 w 1914105"/>
              <a:gd name="connsiteY90" fmla="*/ 474052 h 1690168"/>
              <a:gd name="connsiteX91" fmla="*/ 1170928 w 1914105"/>
              <a:gd name="connsiteY91" fmla="*/ 465777 h 1690168"/>
              <a:gd name="connsiteX92" fmla="*/ 1162653 w 1914105"/>
              <a:gd name="connsiteY92" fmla="*/ 453364 h 1690168"/>
              <a:gd name="connsiteX93" fmla="*/ 1125415 w 1914105"/>
              <a:gd name="connsiteY93" fmla="*/ 465777 h 1690168"/>
              <a:gd name="connsiteX94" fmla="*/ 1117140 w 1914105"/>
              <a:gd name="connsiteY94" fmla="*/ 507152 h 1690168"/>
              <a:gd name="connsiteX95" fmla="*/ 1108864 w 1914105"/>
              <a:gd name="connsiteY95" fmla="*/ 540253 h 1690168"/>
              <a:gd name="connsiteX96" fmla="*/ 1100589 w 1914105"/>
              <a:gd name="connsiteY96" fmla="*/ 639554 h 1690168"/>
              <a:gd name="connsiteX97" fmla="*/ 1096452 w 1914105"/>
              <a:gd name="connsiteY97" fmla="*/ 685067 h 1690168"/>
              <a:gd name="connsiteX98" fmla="*/ 1092314 w 1914105"/>
              <a:gd name="connsiteY98" fmla="*/ 718168 h 1690168"/>
              <a:gd name="connsiteX99" fmla="*/ 1084039 w 1914105"/>
              <a:gd name="connsiteY99" fmla="*/ 742993 h 1690168"/>
              <a:gd name="connsiteX100" fmla="*/ 1079902 w 1914105"/>
              <a:gd name="connsiteY100" fmla="*/ 755406 h 1690168"/>
              <a:gd name="connsiteX101" fmla="*/ 1075764 w 1914105"/>
              <a:gd name="connsiteY101" fmla="*/ 767818 h 1690168"/>
              <a:gd name="connsiteX102" fmla="*/ 1038526 w 1914105"/>
              <a:gd name="connsiteY102" fmla="*/ 784369 h 1690168"/>
              <a:gd name="connsiteX103" fmla="*/ 1009563 w 1914105"/>
              <a:gd name="connsiteY103" fmla="*/ 796781 h 1690168"/>
              <a:gd name="connsiteX104" fmla="*/ 984738 w 1914105"/>
              <a:gd name="connsiteY104" fmla="*/ 805056 h 1690168"/>
              <a:gd name="connsiteX105" fmla="*/ 947500 w 1914105"/>
              <a:gd name="connsiteY105" fmla="*/ 788506 h 1690168"/>
              <a:gd name="connsiteX106" fmla="*/ 910262 w 1914105"/>
              <a:gd name="connsiteY106" fmla="*/ 805056 h 1690168"/>
              <a:gd name="connsiteX107" fmla="*/ 906124 w 1914105"/>
              <a:gd name="connsiteY107" fmla="*/ 817469 h 1690168"/>
              <a:gd name="connsiteX108" fmla="*/ 893711 w 1914105"/>
              <a:gd name="connsiteY108" fmla="*/ 821607 h 1690168"/>
              <a:gd name="connsiteX109" fmla="*/ 864749 w 1914105"/>
              <a:gd name="connsiteY109" fmla="*/ 838157 h 1690168"/>
              <a:gd name="connsiteX110" fmla="*/ 852336 w 1914105"/>
              <a:gd name="connsiteY110" fmla="*/ 842294 h 1690168"/>
              <a:gd name="connsiteX111" fmla="*/ 844061 w 1914105"/>
              <a:gd name="connsiteY111" fmla="*/ 854707 h 1690168"/>
              <a:gd name="connsiteX112" fmla="*/ 815098 w 1914105"/>
              <a:gd name="connsiteY112" fmla="*/ 867120 h 1690168"/>
              <a:gd name="connsiteX113" fmla="*/ 773722 w 1914105"/>
              <a:gd name="connsiteY113" fmla="*/ 871257 h 1690168"/>
              <a:gd name="connsiteX114" fmla="*/ 761310 w 1914105"/>
              <a:gd name="connsiteY114" fmla="*/ 879532 h 1690168"/>
              <a:gd name="connsiteX115" fmla="*/ 748897 w 1914105"/>
              <a:gd name="connsiteY115" fmla="*/ 883670 h 1690168"/>
              <a:gd name="connsiteX116" fmla="*/ 740622 w 1914105"/>
              <a:gd name="connsiteY116" fmla="*/ 896083 h 1690168"/>
              <a:gd name="connsiteX117" fmla="*/ 715797 w 1914105"/>
              <a:gd name="connsiteY117" fmla="*/ 912633 h 1690168"/>
              <a:gd name="connsiteX118" fmla="*/ 707521 w 1914105"/>
              <a:gd name="connsiteY118" fmla="*/ 920908 h 1690168"/>
              <a:gd name="connsiteX119" fmla="*/ 682696 w 1914105"/>
              <a:gd name="connsiteY119" fmla="*/ 929183 h 1690168"/>
              <a:gd name="connsiteX120" fmla="*/ 653733 w 1914105"/>
              <a:gd name="connsiteY120" fmla="*/ 941596 h 1690168"/>
              <a:gd name="connsiteX121" fmla="*/ 604083 w 1914105"/>
              <a:gd name="connsiteY121" fmla="*/ 966421 h 1690168"/>
              <a:gd name="connsiteX122" fmla="*/ 591670 w 1914105"/>
              <a:gd name="connsiteY122" fmla="*/ 970559 h 1690168"/>
              <a:gd name="connsiteX123" fmla="*/ 583395 w 1914105"/>
              <a:gd name="connsiteY123" fmla="*/ 982971 h 1690168"/>
              <a:gd name="connsiteX124" fmla="*/ 570982 w 1914105"/>
              <a:gd name="connsiteY124" fmla="*/ 991246 h 1690168"/>
              <a:gd name="connsiteX125" fmla="*/ 566845 w 1914105"/>
              <a:gd name="connsiteY125" fmla="*/ 1003659 h 1690168"/>
              <a:gd name="connsiteX126" fmla="*/ 529607 w 1914105"/>
              <a:gd name="connsiteY126" fmla="*/ 1036760 h 1690168"/>
              <a:gd name="connsiteX127" fmla="*/ 521331 w 1914105"/>
              <a:gd name="connsiteY127" fmla="*/ 1045035 h 1690168"/>
              <a:gd name="connsiteX128" fmla="*/ 508919 w 1914105"/>
              <a:gd name="connsiteY128" fmla="*/ 1049172 h 1690168"/>
              <a:gd name="connsiteX129" fmla="*/ 492368 w 1914105"/>
              <a:gd name="connsiteY129" fmla="*/ 1069860 h 1690168"/>
              <a:gd name="connsiteX130" fmla="*/ 479956 w 1914105"/>
              <a:gd name="connsiteY130" fmla="*/ 1073998 h 1690168"/>
              <a:gd name="connsiteX131" fmla="*/ 467543 w 1914105"/>
              <a:gd name="connsiteY131" fmla="*/ 1090548 h 1690168"/>
              <a:gd name="connsiteX132" fmla="*/ 450993 w 1914105"/>
              <a:gd name="connsiteY132" fmla="*/ 1094685 h 1690168"/>
              <a:gd name="connsiteX133" fmla="*/ 388930 w 1914105"/>
              <a:gd name="connsiteY133" fmla="*/ 1102960 h 1690168"/>
              <a:gd name="connsiteX134" fmla="*/ 364104 w 1914105"/>
              <a:gd name="connsiteY134" fmla="*/ 1119511 h 1690168"/>
              <a:gd name="connsiteX135" fmla="*/ 331004 w 1914105"/>
              <a:gd name="connsiteY135" fmla="*/ 1148474 h 1690168"/>
              <a:gd name="connsiteX136" fmla="*/ 314454 w 1914105"/>
              <a:gd name="connsiteY136" fmla="*/ 1156749 h 1690168"/>
              <a:gd name="connsiteX137" fmla="*/ 289628 w 1914105"/>
              <a:gd name="connsiteY137" fmla="*/ 1165024 h 1690168"/>
              <a:gd name="connsiteX138" fmla="*/ 273078 w 1914105"/>
              <a:gd name="connsiteY138" fmla="*/ 1136061 h 1690168"/>
              <a:gd name="connsiteX139" fmla="*/ 252390 w 1914105"/>
              <a:gd name="connsiteY139" fmla="*/ 1131923 h 1690168"/>
              <a:gd name="connsiteX140" fmla="*/ 239978 w 1914105"/>
              <a:gd name="connsiteY140" fmla="*/ 1123648 h 1690168"/>
              <a:gd name="connsiteX141" fmla="*/ 227565 w 1914105"/>
              <a:gd name="connsiteY141" fmla="*/ 1102960 h 1690168"/>
              <a:gd name="connsiteX142" fmla="*/ 190327 w 1914105"/>
              <a:gd name="connsiteY142" fmla="*/ 1086410 h 1690168"/>
              <a:gd name="connsiteX143" fmla="*/ 190327 w 1914105"/>
              <a:gd name="connsiteY143" fmla="*/ 1086410 h 1690168"/>
              <a:gd name="connsiteX144" fmla="*/ 177914 w 1914105"/>
              <a:gd name="connsiteY144" fmla="*/ 1078135 h 1690168"/>
              <a:gd name="connsiteX145" fmla="*/ 136539 w 1914105"/>
              <a:gd name="connsiteY145" fmla="*/ 1082273 h 1690168"/>
              <a:gd name="connsiteX146" fmla="*/ 128264 w 1914105"/>
              <a:gd name="connsiteY146" fmla="*/ 1107098 h 1690168"/>
              <a:gd name="connsiteX147" fmla="*/ 115851 w 1914105"/>
              <a:gd name="connsiteY147" fmla="*/ 1144336 h 1690168"/>
              <a:gd name="connsiteX148" fmla="*/ 103438 w 1914105"/>
              <a:gd name="connsiteY148" fmla="*/ 1181574 h 1690168"/>
              <a:gd name="connsiteX149" fmla="*/ 99301 w 1914105"/>
              <a:gd name="connsiteY149" fmla="*/ 1193987 h 1690168"/>
              <a:gd name="connsiteX150" fmla="*/ 70338 w 1914105"/>
              <a:gd name="connsiteY150" fmla="*/ 1222950 h 1690168"/>
              <a:gd name="connsiteX151" fmla="*/ 57925 w 1914105"/>
              <a:gd name="connsiteY151" fmla="*/ 1235362 h 1690168"/>
              <a:gd name="connsiteX152" fmla="*/ 45512 w 1914105"/>
              <a:gd name="connsiteY152" fmla="*/ 1243637 h 1690168"/>
              <a:gd name="connsiteX153" fmla="*/ 45512 w 1914105"/>
              <a:gd name="connsiteY153" fmla="*/ 1342939 h 1690168"/>
              <a:gd name="connsiteX154" fmla="*/ 37237 w 1914105"/>
              <a:gd name="connsiteY154" fmla="*/ 1355351 h 1690168"/>
              <a:gd name="connsiteX155" fmla="*/ 28962 w 1914105"/>
              <a:gd name="connsiteY155" fmla="*/ 1380177 h 1690168"/>
              <a:gd name="connsiteX156" fmla="*/ 24825 w 1914105"/>
              <a:gd name="connsiteY156" fmla="*/ 1392589 h 1690168"/>
              <a:gd name="connsiteX157" fmla="*/ 16549 w 1914105"/>
              <a:gd name="connsiteY157" fmla="*/ 1413277 h 1690168"/>
              <a:gd name="connsiteX158" fmla="*/ 8274 w 1914105"/>
              <a:gd name="connsiteY158" fmla="*/ 1438103 h 1690168"/>
              <a:gd name="connsiteX159" fmla="*/ 4137 w 1914105"/>
              <a:gd name="connsiteY159" fmla="*/ 1450515 h 1690168"/>
              <a:gd name="connsiteX160" fmla="*/ 28962 w 1914105"/>
              <a:gd name="connsiteY160" fmla="*/ 1442240 h 1690168"/>
              <a:gd name="connsiteX161" fmla="*/ 41375 w 1914105"/>
              <a:gd name="connsiteY161" fmla="*/ 1450515 h 1690168"/>
              <a:gd name="connsiteX162" fmla="*/ 57925 w 1914105"/>
              <a:gd name="connsiteY162" fmla="*/ 1467065 h 1690168"/>
              <a:gd name="connsiteX163" fmla="*/ 62063 w 1914105"/>
              <a:gd name="connsiteY163" fmla="*/ 1479478 h 1690168"/>
              <a:gd name="connsiteX164" fmla="*/ 86888 w 1914105"/>
              <a:gd name="connsiteY164" fmla="*/ 1496028 h 1690168"/>
              <a:gd name="connsiteX165" fmla="*/ 107576 w 1914105"/>
              <a:gd name="connsiteY165" fmla="*/ 1516716 h 1690168"/>
              <a:gd name="connsiteX166" fmla="*/ 124126 w 1914105"/>
              <a:gd name="connsiteY166" fmla="*/ 1545679 h 1690168"/>
              <a:gd name="connsiteX167" fmla="*/ 136539 w 1914105"/>
              <a:gd name="connsiteY167" fmla="*/ 1553954 h 1690168"/>
              <a:gd name="connsiteX168" fmla="*/ 161364 w 1914105"/>
              <a:gd name="connsiteY168" fmla="*/ 1558092 h 1690168"/>
              <a:gd name="connsiteX169" fmla="*/ 169639 w 1914105"/>
              <a:gd name="connsiteY169" fmla="*/ 1587055 h 1690168"/>
              <a:gd name="connsiteX170" fmla="*/ 186189 w 1914105"/>
              <a:gd name="connsiteY170" fmla="*/ 1611880 h 1690168"/>
              <a:gd name="connsiteX171" fmla="*/ 202740 w 1914105"/>
              <a:gd name="connsiteY171" fmla="*/ 1632568 h 1690168"/>
              <a:gd name="connsiteX172" fmla="*/ 206877 w 1914105"/>
              <a:gd name="connsiteY172" fmla="*/ 1644980 h 1690168"/>
              <a:gd name="connsiteX173" fmla="*/ 219290 w 1914105"/>
              <a:gd name="connsiteY173" fmla="*/ 1653255 h 1690168"/>
              <a:gd name="connsiteX174" fmla="*/ 256528 w 1914105"/>
              <a:gd name="connsiteY174" fmla="*/ 1661531 h 1690168"/>
              <a:gd name="connsiteX175" fmla="*/ 268940 w 1914105"/>
              <a:gd name="connsiteY175" fmla="*/ 1665668 h 1690168"/>
              <a:gd name="connsiteX176" fmla="*/ 351692 w 1914105"/>
              <a:gd name="connsiteY176" fmla="*/ 1661531 h 1690168"/>
              <a:gd name="connsiteX177" fmla="*/ 359967 w 1914105"/>
              <a:gd name="connsiteY177" fmla="*/ 1653255 h 1690168"/>
              <a:gd name="connsiteX178" fmla="*/ 372379 w 1914105"/>
              <a:gd name="connsiteY178" fmla="*/ 1649118 h 1690168"/>
              <a:gd name="connsiteX179" fmla="*/ 384792 w 1914105"/>
              <a:gd name="connsiteY179" fmla="*/ 1640843 h 1690168"/>
              <a:gd name="connsiteX180" fmla="*/ 397205 w 1914105"/>
              <a:gd name="connsiteY180" fmla="*/ 1636705 h 1690168"/>
              <a:gd name="connsiteX181" fmla="*/ 405480 w 1914105"/>
              <a:gd name="connsiteY181" fmla="*/ 1624293 h 1690168"/>
              <a:gd name="connsiteX182" fmla="*/ 409617 w 1914105"/>
              <a:gd name="connsiteY182" fmla="*/ 1611880 h 1690168"/>
              <a:gd name="connsiteX183" fmla="*/ 417892 w 1914105"/>
              <a:gd name="connsiteY183" fmla="*/ 1599467 h 1690168"/>
              <a:gd name="connsiteX184" fmla="*/ 422030 w 1914105"/>
              <a:gd name="connsiteY184" fmla="*/ 1471203 h 1690168"/>
              <a:gd name="connsiteX185" fmla="*/ 446855 w 1914105"/>
              <a:gd name="connsiteY185" fmla="*/ 1421552 h 1690168"/>
              <a:gd name="connsiteX186" fmla="*/ 471681 w 1914105"/>
              <a:gd name="connsiteY186" fmla="*/ 1405002 h 1690168"/>
              <a:gd name="connsiteX187" fmla="*/ 475818 w 1914105"/>
              <a:gd name="connsiteY187" fmla="*/ 1392589 h 1690168"/>
              <a:gd name="connsiteX188" fmla="*/ 500644 w 1914105"/>
              <a:gd name="connsiteY188" fmla="*/ 1380177 h 1690168"/>
              <a:gd name="connsiteX189" fmla="*/ 562707 w 1914105"/>
              <a:gd name="connsiteY189" fmla="*/ 1384314 h 1690168"/>
              <a:gd name="connsiteX190" fmla="*/ 575120 w 1914105"/>
              <a:gd name="connsiteY190" fmla="*/ 1417415 h 1690168"/>
              <a:gd name="connsiteX191" fmla="*/ 587532 w 1914105"/>
              <a:gd name="connsiteY191" fmla="*/ 1421552 h 1690168"/>
              <a:gd name="connsiteX192" fmla="*/ 599945 w 1914105"/>
              <a:gd name="connsiteY192" fmla="*/ 1429827 h 1690168"/>
              <a:gd name="connsiteX193" fmla="*/ 608220 w 1914105"/>
              <a:gd name="connsiteY193" fmla="*/ 1438103 h 1690168"/>
              <a:gd name="connsiteX194" fmla="*/ 620633 w 1914105"/>
              <a:gd name="connsiteY194" fmla="*/ 1442240 h 1690168"/>
              <a:gd name="connsiteX195" fmla="*/ 633045 w 1914105"/>
              <a:gd name="connsiteY195" fmla="*/ 1450515 h 1690168"/>
              <a:gd name="connsiteX196" fmla="*/ 645458 w 1914105"/>
              <a:gd name="connsiteY196" fmla="*/ 1454653 h 1690168"/>
              <a:gd name="connsiteX197" fmla="*/ 653733 w 1914105"/>
              <a:gd name="connsiteY197" fmla="*/ 1467065 h 1690168"/>
              <a:gd name="connsiteX198" fmla="*/ 682696 w 1914105"/>
              <a:gd name="connsiteY198" fmla="*/ 1475341 h 1690168"/>
              <a:gd name="connsiteX199" fmla="*/ 873024 w 1914105"/>
              <a:gd name="connsiteY199" fmla="*/ 1471203 h 1690168"/>
              <a:gd name="connsiteX200" fmla="*/ 897849 w 1914105"/>
              <a:gd name="connsiteY200" fmla="*/ 1458790 h 1690168"/>
              <a:gd name="connsiteX201" fmla="*/ 926812 w 1914105"/>
              <a:gd name="connsiteY201" fmla="*/ 1450515 h 1690168"/>
              <a:gd name="connsiteX202" fmla="*/ 951637 w 1914105"/>
              <a:gd name="connsiteY202" fmla="*/ 1442240 h 1690168"/>
              <a:gd name="connsiteX203" fmla="*/ 964050 w 1914105"/>
              <a:gd name="connsiteY203" fmla="*/ 1433965 h 1690168"/>
              <a:gd name="connsiteX204" fmla="*/ 1005426 w 1914105"/>
              <a:gd name="connsiteY204" fmla="*/ 1421552 h 1690168"/>
              <a:gd name="connsiteX205" fmla="*/ 1050939 w 1914105"/>
              <a:gd name="connsiteY205" fmla="*/ 1425690 h 1690168"/>
              <a:gd name="connsiteX206" fmla="*/ 1059214 w 1914105"/>
              <a:gd name="connsiteY206" fmla="*/ 1438103 h 1690168"/>
              <a:gd name="connsiteX207" fmla="*/ 1079902 w 1914105"/>
              <a:gd name="connsiteY207" fmla="*/ 1454653 h 1690168"/>
              <a:gd name="connsiteX208" fmla="*/ 1088177 w 1914105"/>
              <a:gd name="connsiteY208" fmla="*/ 1467065 h 1690168"/>
              <a:gd name="connsiteX209" fmla="*/ 1100589 w 1914105"/>
              <a:gd name="connsiteY209" fmla="*/ 1475341 h 1690168"/>
              <a:gd name="connsiteX210" fmla="*/ 1150240 w 1914105"/>
              <a:gd name="connsiteY210" fmla="*/ 1520854 h 1690168"/>
              <a:gd name="connsiteX211" fmla="*/ 1170928 w 1914105"/>
              <a:gd name="connsiteY211" fmla="*/ 1541541 h 1690168"/>
              <a:gd name="connsiteX212" fmla="*/ 1179203 w 1914105"/>
              <a:gd name="connsiteY212" fmla="*/ 1549817 h 1690168"/>
              <a:gd name="connsiteX213" fmla="*/ 1204028 w 1914105"/>
              <a:gd name="connsiteY213" fmla="*/ 1558092 h 1690168"/>
              <a:gd name="connsiteX214" fmla="*/ 1216441 w 1914105"/>
              <a:gd name="connsiteY214" fmla="*/ 1562229 h 1690168"/>
              <a:gd name="connsiteX215" fmla="*/ 1237129 w 1914105"/>
              <a:gd name="connsiteY215" fmla="*/ 1558092 h 1690168"/>
              <a:gd name="connsiteX216" fmla="*/ 1257816 w 1914105"/>
              <a:gd name="connsiteY216" fmla="*/ 1541541 h 1690168"/>
              <a:gd name="connsiteX217" fmla="*/ 1290917 w 1914105"/>
              <a:gd name="connsiteY217" fmla="*/ 1533266 h 1690168"/>
              <a:gd name="connsiteX218" fmla="*/ 1340568 w 1914105"/>
              <a:gd name="connsiteY218" fmla="*/ 1545679 h 1690168"/>
              <a:gd name="connsiteX219" fmla="*/ 1365393 w 1914105"/>
              <a:gd name="connsiteY219" fmla="*/ 1553954 h 1690168"/>
              <a:gd name="connsiteX220" fmla="*/ 1373668 w 1914105"/>
              <a:gd name="connsiteY220" fmla="*/ 1566367 h 1690168"/>
              <a:gd name="connsiteX221" fmla="*/ 1398493 w 1914105"/>
              <a:gd name="connsiteY221" fmla="*/ 1578779 h 1690168"/>
              <a:gd name="connsiteX222" fmla="*/ 1497795 w 1914105"/>
              <a:gd name="connsiteY222" fmla="*/ 1574642 h 1690168"/>
              <a:gd name="connsiteX223" fmla="*/ 1518483 w 1914105"/>
              <a:gd name="connsiteY223" fmla="*/ 1591192 h 1690168"/>
              <a:gd name="connsiteX224" fmla="*/ 1543308 w 1914105"/>
              <a:gd name="connsiteY224" fmla="*/ 1607742 h 1690168"/>
              <a:gd name="connsiteX225" fmla="*/ 1551583 w 1914105"/>
              <a:gd name="connsiteY225" fmla="*/ 1620155 h 1690168"/>
              <a:gd name="connsiteX226" fmla="*/ 1555721 w 1914105"/>
              <a:gd name="connsiteY226" fmla="*/ 1632568 h 1690168"/>
              <a:gd name="connsiteX227" fmla="*/ 1572271 w 1914105"/>
              <a:gd name="connsiteY227" fmla="*/ 1657393 h 1690168"/>
              <a:gd name="connsiteX228" fmla="*/ 1588821 w 1914105"/>
              <a:gd name="connsiteY228" fmla="*/ 1686356 h 1690168"/>
              <a:gd name="connsiteX229" fmla="*/ 1613646 w 1914105"/>
              <a:gd name="connsiteY229" fmla="*/ 1678081 h 1690168"/>
              <a:gd name="connsiteX230" fmla="*/ 1675710 w 1914105"/>
              <a:gd name="connsiteY230" fmla="*/ 1673943 h 1690168"/>
              <a:gd name="connsiteX231" fmla="*/ 1679847 w 1914105"/>
              <a:gd name="connsiteY231" fmla="*/ 1661531 h 1690168"/>
              <a:gd name="connsiteX232" fmla="*/ 1725360 w 1914105"/>
              <a:gd name="connsiteY232" fmla="*/ 1661531 h 1690168"/>
              <a:gd name="connsiteX233" fmla="*/ 1762598 w 1914105"/>
              <a:gd name="connsiteY233" fmla="*/ 1682218 h 1690168"/>
              <a:gd name="connsiteX234" fmla="*/ 1816387 w 1914105"/>
              <a:gd name="connsiteY234" fmla="*/ 1686356 h 169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Lst>
            <a:rect l="l" t="t" r="r" b="b"/>
            <a:pathLst>
              <a:path w="1914105" h="1690168">
                <a:moveTo>
                  <a:pt x="1816387" y="1686356"/>
                </a:moveTo>
                <a:cubicBezTo>
                  <a:pt x="1826041" y="1683598"/>
                  <a:pt x="1818055" y="1672253"/>
                  <a:pt x="1820524" y="1665668"/>
                </a:cubicBezTo>
                <a:cubicBezTo>
                  <a:pt x="1822270" y="1661012"/>
                  <a:pt x="1826575" y="1657703"/>
                  <a:pt x="1828799" y="1653255"/>
                </a:cubicBezTo>
                <a:cubicBezTo>
                  <a:pt x="1830749" y="1649354"/>
                  <a:pt x="1831558" y="1644980"/>
                  <a:pt x="1832937" y="1640843"/>
                </a:cubicBezTo>
                <a:cubicBezTo>
                  <a:pt x="1831558" y="1628430"/>
                  <a:pt x="1830852" y="1615924"/>
                  <a:pt x="1828799" y="1603605"/>
                </a:cubicBezTo>
                <a:cubicBezTo>
                  <a:pt x="1828082" y="1599303"/>
                  <a:pt x="1824662" y="1595553"/>
                  <a:pt x="1824662" y="1591192"/>
                </a:cubicBezTo>
                <a:cubicBezTo>
                  <a:pt x="1824662" y="1587766"/>
                  <a:pt x="1830202" y="1556199"/>
                  <a:pt x="1832937" y="1549817"/>
                </a:cubicBezTo>
                <a:cubicBezTo>
                  <a:pt x="1834896" y="1545246"/>
                  <a:pt x="1838454" y="1541542"/>
                  <a:pt x="1841212" y="1537404"/>
                </a:cubicBezTo>
                <a:cubicBezTo>
                  <a:pt x="1842591" y="1533266"/>
                  <a:pt x="1843105" y="1528731"/>
                  <a:pt x="1845349" y="1524991"/>
                </a:cubicBezTo>
                <a:cubicBezTo>
                  <a:pt x="1847356" y="1521646"/>
                  <a:pt x="1851880" y="1520205"/>
                  <a:pt x="1853625" y="1516716"/>
                </a:cubicBezTo>
                <a:cubicBezTo>
                  <a:pt x="1857526" y="1508914"/>
                  <a:pt x="1859142" y="1500166"/>
                  <a:pt x="1861900" y="1491891"/>
                </a:cubicBezTo>
                <a:cubicBezTo>
                  <a:pt x="1871211" y="1463957"/>
                  <a:pt x="1860470" y="1498327"/>
                  <a:pt x="1870175" y="1454653"/>
                </a:cubicBezTo>
                <a:cubicBezTo>
                  <a:pt x="1871121" y="1450395"/>
                  <a:pt x="1872933" y="1446378"/>
                  <a:pt x="1874312" y="1442240"/>
                </a:cubicBezTo>
                <a:cubicBezTo>
                  <a:pt x="1875691" y="1413277"/>
                  <a:pt x="1874995" y="1384140"/>
                  <a:pt x="1878450" y="1355351"/>
                </a:cubicBezTo>
                <a:cubicBezTo>
                  <a:pt x="1879185" y="1349227"/>
                  <a:pt x="1884434" y="1344528"/>
                  <a:pt x="1886725" y="1338801"/>
                </a:cubicBezTo>
                <a:cubicBezTo>
                  <a:pt x="1889964" y="1330702"/>
                  <a:pt x="1895000" y="1313976"/>
                  <a:pt x="1895000" y="1313976"/>
                </a:cubicBezTo>
                <a:cubicBezTo>
                  <a:pt x="1893621" y="1280875"/>
                  <a:pt x="1893142" y="1247725"/>
                  <a:pt x="1890863" y="1214674"/>
                </a:cubicBezTo>
                <a:cubicBezTo>
                  <a:pt x="1890379" y="1207658"/>
                  <a:pt x="1887138" y="1201007"/>
                  <a:pt x="1886725" y="1193987"/>
                </a:cubicBezTo>
                <a:cubicBezTo>
                  <a:pt x="1884375" y="1154036"/>
                  <a:pt x="1884807" y="1113956"/>
                  <a:pt x="1882587" y="1073998"/>
                </a:cubicBezTo>
                <a:cubicBezTo>
                  <a:pt x="1882046" y="1064261"/>
                  <a:pt x="1880643" y="1054538"/>
                  <a:pt x="1878450" y="1045035"/>
                </a:cubicBezTo>
                <a:cubicBezTo>
                  <a:pt x="1876489" y="1036535"/>
                  <a:pt x="1870175" y="1020209"/>
                  <a:pt x="1870175" y="1020209"/>
                </a:cubicBezTo>
                <a:cubicBezTo>
                  <a:pt x="1868796" y="996763"/>
                  <a:pt x="1869075" y="973160"/>
                  <a:pt x="1866037" y="949871"/>
                </a:cubicBezTo>
                <a:cubicBezTo>
                  <a:pt x="1864909" y="941222"/>
                  <a:pt x="1857762" y="925046"/>
                  <a:pt x="1857762" y="925046"/>
                </a:cubicBezTo>
                <a:cubicBezTo>
                  <a:pt x="1853855" y="882058"/>
                  <a:pt x="1848732" y="850207"/>
                  <a:pt x="1857762" y="805056"/>
                </a:cubicBezTo>
                <a:cubicBezTo>
                  <a:pt x="1858737" y="800180"/>
                  <a:pt x="1866037" y="799539"/>
                  <a:pt x="1870175" y="796781"/>
                </a:cubicBezTo>
                <a:lnTo>
                  <a:pt x="1857762" y="759543"/>
                </a:lnTo>
                <a:lnTo>
                  <a:pt x="1853625" y="747131"/>
                </a:lnTo>
                <a:cubicBezTo>
                  <a:pt x="1855004" y="740235"/>
                  <a:pt x="1855293" y="733028"/>
                  <a:pt x="1857762" y="726443"/>
                </a:cubicBezTo>
                <a:cubicBezTo>
                  <a:pt x="1859508" y="721787"/>
                  <a:pt x="1865334" y="718953"/>
                  <a:pt x="1866037" y="714030"/>
                </a:cubicBezTo>
                <a:cubicBezTo>
                  <a:pt x="1866557" y="710391"/>
                  <a:pt x="1859315" y="689726"/>
                  <a:pt x="1857762" y="685067"/>
                </a:cubicBezTo>
                <a:cubicBezTo>
                  <a:pt x="1868166" y="653860"/>
                  <a:pt x="1854129" y="692336"/>
                  <a:pt x="1870175" y="660242"/>
                </a:cubicBezTo>
                <a:cubicBezTo>
                  <a:pt x="1873141" y="654310"/>
                  <a:pt x="1877126" y="636576"/>
                  <a:pt x="1878450" y="631279"/>
                </a:cubicBezTo>
                <a:cubicBezTo>
                  <a:pt x="1879829" y="599558"/>
                  <a:pt x="1876111" y="567199"/>
                  <a:pt x="1882587" y="536115"/>
                </a:cubicBezTo>
                <a:cubicBezTo>
                  <a:pt x="1883747" y="530548"/>
                  <a:pt x="1894697" y="535530"/>
                  <a:pt x="1899138" y="531978"/>
                </a:cubicBezTo>
                <a:cubicBezTo>
                  <a:pt x="1902544" y="529253"/>
                  <a:pt x="1902077" y="523759"/>
                  <a:pt x="1903275" y="519565"/>
                </a:cubicBezTo>
                <a:cubicBezTo>
                  <a:pt x="1904837" y="514097"/>
                  <a:pt x="1906034" y="508532"/>
                  <a:pt x="1907413" y="503015"/>
                </a:cubicBezTo>
                <a:cubicBezTo>
                  <a:pt x="1897321" y="462652"/>
                  <a:pt x="1914105" y="508592"/>
                  <a:pt x="1882587" y="482327"/>
                </a:cubicBezTo>
                <a:cubicBezTo>
                  <a:pt x="1878219" y="478687"/>
                  <a:pt x="1880690" y="471004"/>
                  <a:pt x="1878450" y="465777"/>
                </a:cubicBezTo>
                <a:cubicBezTo>
                  <a:pt x="1876491" y="461206"/>
                  <a:pt x="1872933" y="457502"/>
                  <a:pt x="1870175" y="453364"/>
                </a:cubicBezTo>
                <a:cubicBezTo>
                  <a:pt x="1863867" y="421828"/>
                  <a:pt x="1862028" y="422340"/>
                  <a:pt x="1870175" y="378888"/>
                </a:cubicBezTo>
                <a:cubicBezTo>
                  <a:pt x="1871091" y="374000"/>
                  <a:pt x="1875692" y="370613"/>
                  <a:pt x="1878450" y="366475"/>
                </a:cubicBezTo>
                <a:cubicBezTo>
                  <a:pt x="1881208" y="355442"/>
                  <a:pt x="1880417" y="342838"/>
                  <a:pt x="1886725" y="333375"/>
                </a:cubicBezTo>
                <a:cubicBezTo>
                  <a:pt x="1897419" y="317333"/>
                  <a:pt x="1893427" y="325680"/>
                  <a:pt x="1899138" y="308550"/>
                </a:cubicBezTo>
                <a:cubicBezTo>
                  <a:pt x="1901733" y="254049"/>
                  <a:pt x="1908404" y="200801"/>
                  <a:pt x="1895000" y="147185"/>
                </a:cubicBezTo>
                <a:cubicBezTo>
                  <a:pt x="1893942" y="142954"/>
                  <a:pt x="1892242" y="138910"/>
                  <a:pt x="1890863" y="134772"/>
                </a:cubicBezTo>
                <a:cubicBezTo>
                  <a:pt x="1889484" y="111326"/>
                  <a:pt x="1889763" y="87723"/>
                  <a:pt x="1886725" y="64434"/>
                </a:cubicBezTo>
                <a:cubicBezTo>
                  <a:pt x="1885597" y="55784"/>
                  <a:pt x="1879884" y="48212"/>
                  <a:pt x="1878450" y="39608"/>
                </a:cubicBezTo>
                <a:cubicBezTo>
                  <a:pt x="1873595" y="10481"/>
                  <a:pt x="1876965" y="22742"/>
                  <a:pt x="1870175" y="2370"/>
                </a:cubicBezTo>
                <a:cubicBezTo>
                  <a:pt x="1836739" y="35810"/>
                  <a:pt x="1868803" y="0"/>
                  <a:pt x="1857762" y="114084"/>
                </a:cubicBezTo>
                <a:cubicBezTo>
                  <a:pt x="1856922" y="122766"/>
                  <a:pt x="1851198" y="130356"/>
                  <a:pt x="1849487" y="138910"/>
                </a:cubicBezTo>
                <a:cubicBezTo>
                  <a:pt x="1846729" y="152702"/>
                  <a:pt x="1843524" y="166412"/>
                  <a:pt x="1841212" y="180285"/>
                </a:cubicBezTo>
                <a:cubicBezTo>
                  <a:pt x="1839833" y="188560"/>
                  <a:pt x="1839109" y="196972"/>
                  <a:pt x="1837074" y="205111"/>
                </a:cubicBezTo>
                <a:cubicBezTo>
                  <a:pt x="1834958" y="213573"/>
                  <a:pt x="1836057" y="225097"/>
                  <a:pt x="1828799" y="229936"/>
                </a:cubicBezTo>
                <a:cubicBezTo>
                  <a:pt x="1824662" y="232694"/>
                  <a:pt x="1820270" y="235105"/>
                  <a:pt x="1816387" y="238211"/>
                </a:cubicBezTo>
                <a:cubicBezTo>
                  <a:pt x="1813341" y="240648"/>
                  <a:pt x="1811456" y="244479"/>
                  <a:pt x="1808111" y="246486"/>
                </a:cubicBezTo>
                <a:cubicBezTo>
                  <a:pt x="1801746" y="250305"/>
                  <a:pt x="1779466" y="253870"/>
                  <a:pt x="1775011" y="254761"/>
                </a:cubicBezTo>
                <a:cubicBezTo>
                  <a:pt x="1769494" y="253382"/>
                  <a:pt x="1763688" y="252864"/>
                  <a:pt x="1758461" y="250624"/>
                </a:cubicBezTo>
                <a:cubicBezTo>
                  <a:pt x="1718450" y="233478"/>
                  <a:pt x="1777020" y="250093"/>
                  <a:pt x="1729498" y="238211"/>
                </a:cubicBezTo>
                <a:cubicBezTo>
                  <a:pt x="1725360" y="235453"/>
                  <a:pt x="1720905" y="233120"/>
                  <a:pt x="1717085" y="229936"/>
                </a:cubicBezTo>
                <a:cubicBezTo>
                  <a:pt x="1712590" y="226190"/>
                  <a:pt x="1709788" y="220365"/>
                  <a:pt x="1704673" y="217523"/>
                </a:cubicBezTo>
                <a:cubicBezTo>
                  <a:pt x="1697048" y="213287"/>
                  <a:pt x="1679847" y="209248"/>
                  <a:pt x="1679847" y="209248"/>
                </a:cubicBezTo>
                <a:cubicBezTo>
                  <a:pt x="1678468" y="205111"/>
                  <a:pt x="1677954" y="200576"/>
                  <a:pt x="1675710" y="196836"/>
                </a:cubicBezTo>
                <a:cubicBezTo>
                  <a:pt x="1667817" y="183679"/>
                  <a:pt x="1657706" y="186939"/>
                  <a:pt x="1642609" y="184423"/>
                </a:cubicBezTo>
                <a:cubicBezTo>
                  <a:pt x="1637092" y="180285"/>
                  <a:pt x="1630935" y="176886"/>
                  <a:pt x="1626059" y="172010"/>
                </a:cubicBezTo>
                <a:cubicBezTo>
                  <a:pt x="1614202" y="160153"/>
                  <a:pt x="1620376" y="160645"/>
                  <a:pt x="1613646" y="147185"/>
                </a:cubicBezTo>
                <a:cubicBezTo>
                  <a:pt x="1611422" y="142737"/>
                  <a:pt x="1608129" y="138910"/>
                  <a:pt x="1605371" y="134772"/>
                </a:cubicBezTo>
                <a:cubicBezTo>
                  <a:pt x="1598188" y="113221"/>
                  <a:pt x="1605939" y="130308"/>
                  <a:pt x="1592959" y="114084"/>
                </a:cubicBezTo>
                <a:cubicBezTo>
                  <a:pt x="1577198" y="94384"/>
                  <a:pt x="1593546" y="107581"/>
                  <a:pt x="1572271" y="93397"/>
                </a:cubicBezTo>
                <a:cubicBezTo>
                  <a:pt x="1561237" y="94776"/>
                  <a:pt x="1547033" y="89671"/>
                  <a:pt x="1539170" y="97534"/>
                </a:cubicBezTo>
                <a:cubicBezTo>
                  <a:pt x="1531307" y="105397"/>
                  <a:pt x="1539163" y="120311"/>
                  <a:pt x="1535033" y="130635"/>
                </a:cubicBezTo>
                <a:cubicBezTo>
                  <a:pt x="1533186" y="135252"/>
                  <a:pt x="1526758" y="136152"/>
                  <a:pt x="1522620" y="138910"/>
                </a:cubicBezTo>
                <a:cubicBezTo>
                  <a:pt x="1516478" y="148123"/>
                  <a:pt x="1514490" y="152862"/>
                  <a:pt x="1506070" y="159598"/>
                </a:cubicBezTo>
                <a:cubicBezTo>
                  <a:pt x="1502187" y="162705"/>
                  <a:pt x="1497795" y="165115"/>
                  <a:pt x="1493657" y="167873"/>
                </a:cubicBezTo>
                <a:cubicBezTo>
                  <a:pt x="1464083" y="212232"/>
                  <a:pt x="1510142" y="144904"/>
                  <a:pt x="1472969" y="192698"/>
                </a:cubicBezTo>
                <a:cubicBezTo>
                  <a:pt x="1438322" y="237244"/>
                  <a:pt x="1472189" y="201752"/>
                  <a:pt x="1444007" y="229936"/>
                </a:cubicBezTo>
                <a:cubicBezTo>
                  <a:pt x="1441248" y="238211"/>
                  <a:pt x="1436094" y="246046"/>
                  <a:pt x="1435731" y="254761"/>
                </a:cubicBezTo>
                <a:cubicBezTo>
                  <a:pt x="1431412" y="358420"/>
                  <a:pt x="1442072" y="322634"/>
                  <a:pt x="1427456" y="366475"/>
                </a:cubicBezTo>
                <a:cubicBezTo>
                  <a:pt x="1426077" y="380267"/>
                  <a:pt x="1425598" y="394179"/>
                  <a:pt x="1423319" y="407851"/>
                </a:cubicBezTo>
                <a:cubicBezTo>
                  <a:pt x="1421449" y="419069"/>
                  <a:pt x="1423086" y="432909"/>
                  <a:pt x="1415044" y="440951"/>
                </a:cubicBezTo>
                <a:cubicBezTo>
                  <a:pt x="1405242" y="450753"/>
                  <a:pt x="1395977" y="461100"/>
                  <a:pt x="1381943" y="465777"/>
                </a:cubicBezTo>
                <a:lnTo>
                  <a:pt x="1369530" y="469914"/>
                </a:lnTo>
                <a:cubicBezTo>
                  <a:pt x="1364013" y="474052"/>
                  <a:pt x="1357856" y="477451"/>
                  <a:pt x="1352980" y="482327"/>
                </a:cubicBezTo>
                <a:cubicBezTo>
                  <a:pt x="1325399" y="509909"/>
                  <a:pt x="1365390" y="480951"/>
                  <a:pt x="1332292" y="503015"/>
                </a:cubicBezTo>
                <a:cubicBezTo>
                  <a:pt x="1329534" y="507152"/>
                  <a:pt x="1328234" y="512792"/>
                  <a:pt x="1324017" y="515427"/>
                </a:cubicBezTo>
                <a:cubicBezTo>
                  <a:pt x="1316620" y="520050"/>
                  <a:pt x="1299192" y="523703"/>
                  <a:pt x="1299192" y="523703"/>
                </a:cubicBezTo>
                <a:cubicBezTo>
                  <a:pt x="1269429" y="513781"/>
                  <a:pt x="1303423" y="528992"/>
                  <a:pt x="1282642" y="503015"/>
                </a:cubicBezTo>
                <a:cubicBezTo>
                  <a:pt x="1279917" y="499609"/>
                  <a:pt x="1274423" y="500075"/>
                  <a:pt x="1270229" y="498877"/>
                </a:cubicBezTo>
                <a:cubicBezTo>
                  <a:pt x="1264761" y="497315"/>
                  <a:pt x="1259196" y="496119"/>
                  <a:pt x="1253679" y="494740"/>
                </a:cubicBezTo>
                <a:cubicBezTo>
                  <a:pt x="1249541" y="491982"/>
                  <a:pt x="1245810" y="488485"/>
                  <a:pt x="1241266" y="486465"/>
                </a:cubicBezTo>
                <a:cubicBezTo>
                  <a:pt x="1233295" y="482922"/>
                  <a:pt x="1224716" y="480947"/>
                  <a:pt x="1216441" y="478189"/>
                </a:cubicBezTo>
                <a:cubicBezTo>
                  <a:pt x="1212303" y="476810"/>
                  <a:pt x="1208305" y="474907"/>
                  <a:pt x="1204028" y="474052"/>
                </a:cubicBezTo>
                <a:cubicBezTo>
                  <a:pt x="1179064" y="469059"/>
                  <a:pt x="1190012" y="472138"/>
                  <a:pt x="1170928" y="465777"/>
                </a:cubicBezTo>
                <a:cubicBezTo>
                  <a:pt x="1168170" y="461639"/>
                  <a:pt x="1167477" y="454570"/>
                  <a:pt x="1162653" y="453364"/>
                </a:cubicBezTo>
                <a:cubicBezTo>
                  <a:pt x="1146436" y="449310"/>
                  <a:pt x="1136798" y="458188"/>
                  <a:pt x="1125415" y="465777"/>
                </a:cubicBezTo>
                <a:cubicBezTo>
                  <a:pt x="1116067" y="493818"/>
                  <a:pt x="1126648" y="459611"/>
                  <a:pt x="1117140" y="507152"/>
                </a:cubicBezTo>
                <a:cubicBezTo>
                  <a:pt x="1107513" y="555291"/>
                  <a:pt x="1119123" y="468441"/>
                  <a:pt x="1108864" y="540253"/>
                </a:cubicBezTo>
                <a:cubicBezTo>
                  <a:pt x="1103584" y="577212"/>
                  <a:pt x="1103654" y="599702"/>
                  <a:pt x="1100589" y="639554"/>
                </a:cubicBezTo>
                <a:cubicBezTo>
                  <a:pt x="1099421" y="654743"/>
                  <a:pt x="1098047" y="669917"/>
                  <a:pt x="1096452" y="685067"/>
                </a:cubicBezTo>
                <a:cubicBezTo>
                  <a:pt x="1095288" y="696125"/>
                  <a:pt x="1094644" y="707295"/>
                  <a:pt x="1092314" y="718168"/>
                </a:cubicBezTo>
                <a:cubicBezTo>
                  <a:pt x="1090486" y="726697"/>
                  <a:pt x="1086797" y="734718"/>
                  <a:pt x="1084039" y="742993"/>
                </a:cubicBezTo>
                <a:lnTo>
                  <a:pt x="1079902" y="755406"/>
                </a:lnTo>
                <a:cubicBezTo>
                  <a:pt x="1078523" y="759543"/>
                  <a:pt x="1079393" y="765399"/>
                  <a:pt x="1075764" y="767818"/>
                </a:cubicBezTo>
                <a:cubicBezTo>
                  <a:pt x="1049361" y="785419"/>
                  <a:pt x="1079878" y="766648"/>
                  <a:pt x="1038526" y="784369"/>
                </a:cubicBezTo>
                <a:cubicBezTo>
                  <a:pt x="1028872" y="788506"/>
                  <a:pt x="1019366" y="793011"/>
                  <a:pt x="1009563" y="796781"/>
                </a:cubicBezTo>
                <a:cubicBezTo>
                  <a:pt x="1001422" y="799912"/>
                  <a:pt x="984738" y="805056"/>
                  <a:pt x="984738" y="805056"/>
                </a:cubicBezTo>
                <a:cubicBezTo>
                  <a:pt x="955195" y="795209"/>
                  <a:pt x="967170" y="801620"/>
                  <a:pt x="947500" y="788506"/>
                </a:cubicBezTo>
                <a:cubicBezTo>
                  <a:pt x="920841" y="792315"/>
                  <a:pt x="920262" y="785056"/>
                  <a:pt x="910262" y="805056"/>
                </a:cubicBezTo>
                <a:cubicBezTo>
                  <a:pt x="908311" y="808957"/>
                  <a:pt x="909208" y="814385"/>
                  <a:pt x="906124" y="817469"/>
                </a:cubicBezTo>
                <a:cubicBezTo>
                  <a:pt x="903040" y="820553"/>
                  <a:pt x="897720" y="819889"/>
                  <a:pt x="893711" y="821607"/>
                </a:cubicBezTo>
                <a:cubicBezTo>
                  <a:pt x="842905" y="843381"/>
                  <a:pt x="906324" y="817370"/>
                  <a:pt x="864749" y="838157"/>
                </a:cubicBezTo>
                <a:cubicBezTo>
                  <a:pt x="860848" y="840107"/>
                  <a:pt x="856474" y="840915"/>
                  <a:pt x="852336" y="842294"/>
                </a:cubicBezTo>
                <a:cubicBezTo>
                  <a:pt x="849578" y="846432"/>
                  <a:pt x="847577" y="851191"/>
                  <a:pt x="844061" y="854707"/>
                </a:cubicBezTo>
                <a:cubicBezTo>
                  <a:pt x="835921" y="862847"/>
                  <a:pt x="826175" y="865538"/>
                  <a:pt x="815098" y="867120"/>
                </a:cubicBezTo>
                <a:cubicBezTo>
                  <a:pt x="801377" y="869080"/>
                  <a:pt x="787514" y="869878"/>
                  <a:pt x="773722" y="871257"/>
                </a:cubicBezTo>
                <a:cubicBezTo>
                  <a:pt x="769585" y="874015"/>
                  <a:pt x="765758" y="877308"/>
                  <a:pt x="761310" y="879532"/>
                </a:cubicBezTo>
                <a:cubicBezTo>
                  <a:pt x="757409" y="881483"/>
                  <a:pt x="752303" y="880945"/>
                  <a:pt x="748897" y="883670"/>
                </a:cubicBezTo>
                <a:cubicBezTo>
                  <a:pt x="745014" y="886777"/>
                  <a:pt x="744364" y="892808"/>
                  <a:pt x="740622" y="896083"/>
                </a:cubicBezTo>
                <a:cubicBezTo>
                  <a:pt x="733137" y="902632"/>
                  <a:pt x="722830" y="905601"/>
                  <a:pt x="715797" y="912633"/>
                </a:cubicBezTo>
                <a:cubicBezTo>
                  <a:pt x="713038" y="915391"/>
                  <a:pt x="711010" y="919163"/>
                  <a:pt x="707521" y="920908"/>
                </a:cubicBezTo>
                <a:cubicBezTo>
                  <a:pt x="699719" y="924809"/>
                  <a:pt x="690971" y="926425"/>
                  <a:pt x="682696" y="929183"/>
                </a:cubicBezTo>
                <a:cubicBezTo>
                  <a:pt x="669856" y="933463"/>
                  <a:pt x="666513" y="933928"/>
                  <a:pt x="653733" y="941596"/>
                </a:cubicBezTo>
                <a:cubicBezTo>
                  <a:pt x="613628" y="965659"/>
                  <a:pt x="645379" y="952655"/>
                  <a:pt x="604083" y="966421"/>
                </a:cubicBezTo>
                <a:lnTo>
                  <a:pt x="591670" y="970559"/>
                </a:lnTo>
                <a:cubicBezTo>
                  <a:pt x="588912" y="974696"/>
                  <a:pt x="586911" y="979455"/>
                  <a:pt x="583395" y="982971"/>
                </a:cubicBezTo>
                <a:cubicBezTo>
                  <a:pt x="579879" y="986487"/>
                  <a:pt x="574088" y="987363"/>
                  <a:pt x="570982" y="991246"/>
                </a:cubicBezTo>
                <a:cubicBezTo>
                  <a:pt x="568257" y="994652"/>
                  <a:pt x="569462" y="1000170"/>
                  <a:pt x="566845" y="1003659"/>
                </a:cubicBezTo>
                <a:cubicBezTo>
                  <a:pt x="552588" y="1022669"/>
                  <a:pt x="545964" y="1023130"/>
                  <a:pt x="529607" y="1036760"/>
                </a:cubicBezTo>
                <a:cubicBezTo>
                  <a:pt x="526610" y="1039257"/>
                  <a:pt x="524676" y="1043028"/>
                  <a:pt x="521331" y="1045035"/>
                </a:cubicBezTo>
                <a:cubicBezTo>
                  <a:pt x="517591" y="1047279"/>
                  <a:pt x="513056" y="1047793"/>
                  <a:pt x="508919" y="1049172"/>
                </a:cubicBezTo>
                <a:cubicBezTo>
                  <a:pt x="505158" y="1054813"/>
                  <a:pt x="498921" y="1065928"/>
                  <a:pt x="492368" y="1069860"/>
                </a:cubicBezTo>
                <a:cubicBezTo>
                  <a:pt x="488628" y="1072104"/>
                  <a:pt x="484093" y="1072619"/>
                  <a:pt x="479956" y="1073998"/>
                </a:cubicBezTo>
                <a:cubicBezTo>
                  <a:pt x="475818" y="1079515"/>
                  <a:pt x="473155" y="1086540"/>
                  <a:pt x="467543" y="1090548"/>
                </a:cubicBezTo>
                <a:cubicBezTo>
                  <a:pt x="462916" y="1093853"/>
                  <a:pt x="456544" y="1093451"/>
                  <a:pt x="450993" y="1094685"/>
                </a:cubicBezTo>
                <a:cubicBezTo>
                  <a:pt x="422940" y="1100919"/>
                  <a:pt x="425032" y="1099350"/>
                  <a:pt x="388930" y="1102960"/>
                </a:cubicBezTo>
                <a:cubicBezTo>
                  <a:pt x="380655" y="1108477"/>
                  <a:pt x="371137" y="1112478"/>
                  <a:pt x="364104" y="1119511"/>
                </a:cubicBezTo>
                <a:cubicBezTo>
                  <a:pt x="348853" y="1134761"/>
                  <a:pt x="346965" y="1139353"/>
                  <a:pt x="331004" y="1148474"/>
                </a:cubicBezTo>
                <a:cubicBezTo>
                  <a:pt x="325649" y="1151534"/>
                  <a:pt x="320181" y="1154458"/>
                  <a:pt x="314454" y="1156749"/>
                </a:cubicBezTo>
                <a:cubicBezTo>
                  <a:pt x="306355" y="1159989"/>
                  <a:pt x="289628" y="1165024"/>
                  <a:pt x="289628" y="1165024"/>
                </a:cubicBezTo>
                <a:cubicBezTo>
                  <a:pt x="254619" y="1153353"/>
                  <a:pt x="306091" y="1174575"/>
                  <a:pt x="273078" y="1136061"/>
                </a:cubicBezTo>
                <a:cubicBezTo>
                  <a:pt x="268501" y="1130722"/>
                  <a:pt x="259286" y="1133302"/>
                  <a:pt x="252390" y="1131923"/>
                </a:cubicBezTo>
                <a:cubicBezTo>
                  <a:pt x="248253" y="1129165"/>
                  <a:pt x="243084" y="1127531"/>
                  <a:pt x="239978" y="1123648"/>
                </a:cubicBezTo>
                <a:cubicBezTo>
                  <a:pt x="219365" y="1097883"/>
                  <a:pt x="252557" y="1122954"/>
                  <a:pt x="227565" y="1102960"/>
                </a:cubicBezTo>
                <a:cubicBezTo>
                  <a:pt x="213516" y="1091721"/>
                  <a:pt x="210008" y="1092970"/>
                  <a:pt x="190327" y="1086410"/>
                </a:cubicBezTo>
                <a:lnTo>
                  <a:pt x="190327" y="1086410"/>
                </a:lnTo>
                <a:lnTo>
                  <a:pt x="177914" y="1078135"/>
                </a:lnTo>
                <a:lnTo>
                  <a:pt x="136539" y="1082273"/>
                </a:lnTo>
                <a:cubicBezTo>
                  <a:pt x="129005" y="1086668"/>
                  <a:pt x="131022" y="1098823"/>
                  <a:pt x="128264" y="1107098"/>
                </a:cubicBezTo>
                <a:lnTo>
                  <a:pt x="115851" y="1144336"/>
                </a:lnTo>
                <a:lnTo>
                  <a:pt x="103438" y="1181574"/>
                </a:lnTo>
                <a:cubicBezTo>
                  <a:pt x="102059" y="1185712"/>
                  <a:pt x="102385" y="1190903"/>
                  <a:pt x="99301" y="1193987"/>
                </a:cubicBezTo>
                <a:lnTo>
                  <a:pt x="70338" y="1222950"/>
                </a:lnTo>
                <a:cubicBezTo>
                  <a:pt x="66200" y="1227087"/>
                  <a:pt x="62794" y="1232116"/>
                  <a:pt x="57925" y="1235362"/>
                </a:cubicBezTo>
                <a:lnTo>
                  <a:pt x="45512" y="1243637"/>
                </a:lnTo>
                <a:cubicBezTo>
                  <a:pt x="48020" y="1278745"/>
                  <a:pt x="53451" y="1308539"/>
                  <a:pt x="45512" y="1342939"/>
                </a:cubicBezTo>
                <a:cubicBezTo>
                  <a:pt x="44394" y="1347784"/>
                  <a:pt x="39995" y="1351214"/>
                  <a:pt x="37237" y="1355351"/>
                </a:cubicBezTo>
                <a:lnTo>
                  <a:pt x="28962" y="1380177"/>
                </a:lnTo>
                <a:cubicBezTo>
                  <a:pt x="27583" y="1384314"/>
                  <a:pt x="26445" y="1388540"/>
                  <a:pt x="24825" y="1392589"/>
                </a:cubicBezTo>
                <a:cubicBezTo>
                  <a:pt x="22066" y="1399485"/>
                  <a:pt x="19087" y="1406297"/>
                  <a:pt x="16549" y="1413277"/>
                </a:cubicBezTo>
                <a:cubicBezTo>
                  <a:pt x="13568" y="1421475"/>
                  <a:pt x="11032" y="1429828"/>
                  <a:pt x="8274" y="1438103"/>
                </a:cubicBezTo>
                <a:cubicBezTo>
                  <a:pt x="6895" y="1442240"/>
                  <a:pt x="0" y="1451894"/>
                  <a:pt x="4137" y="1450515"/>
                </a:cubicBezTo>
                <a:lnTo>
                  <a:pt x="28962" y="1442240"/>
                </a:lnTo>
                <a:cubicBezTo>
                  <a:pt x="33100" y="1444998"/>
                  <a:pt x="38269" y="1446632"/>
                  <a:pt x="41375" y="1450515"/>
                </a:cubicBezTo>
                <a:cubicBezTo>
                  <a:pt x="57423" y="1470576"/>
                  <a:pt x="30842" y="1458039"/>
                  <a:pt x="57925" y="1467065"/>
                </a:cubicBezTo>
                <a:cubicBezTo>
                  <a:pt x="59304" y="1471203"/>
                  <a:pt x="58979" y="1476394"/>
                  <a:pt x="62063" y="1479478"/>
                </a:cubicBezTo>
                <a:cubicBezTo>
                  <a:pt x="69095" y="1486510"/>
                  <a:pt x="86888" y="1496028"/>
                  <a:pt x="86888" y="1496028"/>
                </a:cubicBezTo>
                <a:cubicBezTo>
                  <a:pt x="108955" y="1529129"/>
                  <a:pt x="79992" y="1489132"/>
                  <a:pt x="107576" y="1516716"/>
                </a:cubicBezTo>
                <a:cubicBezTo>
                  <a:pt x="123889" y="1533029"/>
                  <a:pt x="107901" y="1526209"/>
                  <a:pt x="124126" y="1545679"/>
                </a:cubicBezTo>
                <a:cubicBezTo>
                  <a:pt x="127310" y="1549499"/>
                  <a:pt x="131821" y="1552381"/>
                  <a:pt x="136539" y="1553954"/>
                </a:cubicBezTo>
                <a:cubicBezTo>
                  <a:pt x="144498" y="1556607"/>
                  <a:pt x="153089" y="1556713"/>
                  <a:pt x="161364" y="1558092"/>
                </a:cubicBezTo>
                <a:cubicBezTo>
                  <a:pt x="162337" y="1561982"/>
                  <a:pt x="166943" y="1582202"/>
                  <a:pt x="169639" y="1587055"/>
                </a:cubicBezTo>
                <a:cubicBezTo>
                  <a:pt x="174469" y="1595749"/>
                  <a:pt x="180672" y="1603605"/>
                  <a:pt x="186189" y="1611880"/>
                </a:cubicBezTo>
                <a:cubicBezTo>
                  <a:pt x="196629" y="1627540"/>
                  <a:pt x="190947" y="1620776"/>
                  <a:pt x="202740" y="1632568"/>
                </a:cubicBezTo>
                <a:cubicBezTo>
                  <a:pt x="204119" y="1636705"/>
                  <a:pt x="204153" y="1641575"/>
                  <a:pt x="206877" y="1644980"/>
                </a:cubicBezTo>
                <a:cubicBezTo>
                  <a:pt x="209984" y="1648863"/>
                  <a:pt x="214842" y="1651031"/>
                  <a:pt x="219290" y="1653255"/>
                </a:cubicBezTo>
                <a:cubicBezTo>
                  <a:pt x="230469" y="1658845"/>
                  <a:pt x="245082" y="1658988"/>
                  <a:pt x="256528" y="1661531"/>
                </a:cubicBezTo>
                <a:cubicBezTo>
                  <a:pt x="260785" y="1662477"/>
                  <a:pt x="264803" y="1664289"/>
                  <a:pt x="268940" y="1665668"/>
                </a:cubicBezTo>
                <a:cubicBezTo>
                  <a:pt x="296524" y="1664289"/>
                  <a:pt x="324327" y="1665263"/>
                  <a:pt x="351692" y="1661531"/>
                </a:cubicBezTo>
                <a:cubicBezTo>
                  <a:pt x="355557" y="1661004"/>
                  <a:pt x="356622" y="1655262"/>
                  <a:pt x="359967" y="1653255"/>
                </a:cubicBezTo>
                <a:cubicBezTo>
                  <a:pt x="363707" y="1651011"/>
                  <a:pt x="368242" y="1650497"/>
                  <a:pt x="372379" y="1649118"/>
                </a:cubicBezTo>
                <a:cubicBezTo>
                  <a:pt x="376517" y="1646360"/>
                  <a:pt x="380344" y="1643067"/>
                  <a:pt x="384792" y="1640843"/>
                </a:cubicBezTo>
                <a:cubicBezTo>
                  <a:pt x="388693" y="1638892"/>
                  <a:pt x="393799" y="1639430"/>
                  <a:pt x="397205" y="1636705"/>
                </a:cubicBezTo>
                <a:cubicBezTo>
                  <a:pt x="401088" y="1633599"/>
                  <a:pt x="402722" y="1628430"/>
                  <a:pt x="405480" y="1624293"/>
                </a:cubicBezTo>
                <a:cubicBezTo>
                  <a:pt x="406859" y="1620155"/>
                  <a:pt x="407667" y="1615781"/>
                  <a:pt x="409617" y="1611880"/>
                </a:cubicBezTo>
                <a:cubicBezTo>
                  <a:pt x="411841" y="1607432"/>
                  <a:pt x="417455" y="1604421"/>
                  <a:pt x="417892" y="1599467"/>
                </a:cubicBezTo>
                <a:cubicBezTo>
                  <a:pt x="421652" y="1556856"/>
                  <a:pt x="418573" y="1513840"/>
                  <a:pt x="422030" y="1471203"/>
                </a:cubicBezTo>
                <a:cubicBezTo>
                  <a:pt x="422974" y="1459560"/>
                  <a:pt x="437412" y="1427847"/>
                  <a:pt x="446855" y="1421552"/>
                </a:cubicBezTo>
                <a:lnTo>
                  <a:pt x="471681" y="1405002"/>
                </a:lnTo>
                <a:cubicBezTo>
                  <a:pt x="473060" y="1400864"/>
                  <a:pt x="473093" y="1395995"/>
                  <a:pt x="475818" y="1392589"/>
                </a:cubicBezTo>
                <a:cubicBezTo>
                  <a:pt x="481651" y="1385297"/>
                  <a:pt x="492467" y="1382902"/>
                  <a:pt x="500644" y="1380177"/>
                </a:cubicBezTo>
                <a:cubicBezTo>
                  <a:pt x="521332" y="1381556"/>
                  <a:pt x="542525" y="1379565"/>
                  <a:pt x="562707" y="1384314"/>
                </a:cubicBezTo>
                <a:cubicBezTo>
                  <a:pt x="572711" y="1386668"/>
                  <a:pt x="573078" y="1414352"/>
                  <a:pt x="575120" y="1417415"/>
                </a:cubicBezTo>
                <a:cubicBezTo>
                  <a:pt x="577539" y="1421044"/>
                  <a:pt x="583395" y="1420173"/>
                  <a:pt x="587532" y="1421552"/>
                </a:cubicBezTo>
                <a:cubicBezTo>
                  <a:pt x="591670" y="1424310"/>
                  <a:pt x="596062" y="1426720"/>
                  <a:pt x="599945" y="1429827"/>
                </a:cubicBezTo>
                <a:cubicBezTo>
                  <a:pt x="602991" y="1432264"/>
                  <a:pt x="604875" y="1436096"/>
                  <a:pt x="608220" y="1438103"/>
                </a:cubicBezTo>
                <a:cubicBezTo>
                  <a:pt x="611960" y="1440347"/>
                  <a:pt x="616495" y="1440861"/>
                  <a:pt x="620633" y="1442240"/>
                </a:cubicBezTo>
                <a:cubicBezTo>
                  <a:pt x="624770" y="1444998"/>
                  <a:pt x="628597" y="1448291"/>
                  <a:pt x="633045" y="1450515"/>
                </a:cubicBezTo>
                <a:cubicBezTo>
                  <a:pt x="636946" y="1452466"/>
                  <a:pt x="642052" y="1451928"/>
                  <a:pt x="645458" y="1454653"/>
                </a:cubicBezTo>
                <a:cubicBezTo>
                  <a:pt x="649341" y="1457759"/>
                  <a:pt x="649850" y="1463959"/>
                  <a:pt x="653733" y="1467065"/>
                </a:cubicBezTo>
                <a:cubicBezTo>
                  <a:pt x="656431" y="1469224"/>
                  <a:pt x="681614" y="1475071"/>
                  <a:pt x="682696" y="1475341"/>
                </a:cubicBezTo>
                <a:lnTo>
                  <a:pt x="873024" y="1471203"/>
                </a:lnTo>
                <a:cubicBezTo>
                  <a:pt x="884346" y="1470741"/>
                  <a:pt x="888429" y="1463499"/>
                  <a:pt x="897849" y="1458790"/>
                </a:cubicBezTo>
                <a:cubicBezTo>
                  <a:pt x="904796" y="1455317"/>
                  <a:pt x="920191" y="1452501"/>
                  <a:pt x="926812" y="1450515"/>
                </a:cubicBezTo>
                <a:cubicBezTo>
                  <a:pt x="935167" y="1448008"/>
                  <a:pt x="944379" y="1447078"/>
                  <a:pt x="951637" y="1442240"/>
                </a:cubicBezTo>
                <a:cubicBezTo>
                  <a:pt x="955775" y="1439482"/>
                  <a:pt x="959506" y="1435985"/>
                  <a:pt x="964050" y="1433965"/>
                </a:cubicBezTo>
                <a:cubicBezTo>
                  <a:pt x="977000" y="1428209"/>
                  <a:pt x="991672" y="1424991"/>
                  <a:pt x="1005426" y="1421552"/>
                </a:cubicBezTo>
                <a:cubicBezTo>
                  <a:pt x="1020597" y="1422931"/>
                  <a:pt x="1036379" y="1421210"/>
                  <a:pt x="1050939" y="1425690"/>
                </a:cubicBezTo>
                <a:cubicBezTo>
                  <a:pt x="1055692" y="1427152"/>
                  <a:pt x="1055698" y="1434587"/>
                  <a:pt x="1059214" y="1438103"/>
                </a:cubicBezTo>
                <a:cubicBezTo>
                  <a:pt x="1080722" y="1459612"/>
                  <a:pt x="1063520" y="1434177"/>
                  <a:pt x="1079902" y="1454653"/>
                </a:cubicBezTo>
                <a:cubicBezTo>
                  <a:pt x="1083008" y="1458536"/>
                  <a:pt x="1084661" y="1463549"/>
                  <a:pt x="1088177" y="1467065"/>
                </a:cubicBezTo>
                <a:cubicBezTo>
                  <a:pt x="1091693" y="1470581"/>
                  <a:pt x="1096923" y="1471981"/>
                  <a:pt x="1100589" y="1475341"/>
                </a:cubicBezTo>
                <a:cubicBezTo>
                  <a:pt x="1154920" y="1525146"/>
                  <a:pt x="1119375" y="1500278"/>
                  <a:pt x="1150240" y="1520854"/>
                </a:cubicBezTo>
                <a:cubicBezTo>
                  <a:pt x="1164427" y="1542134"/>
                  <a:pt x="1151223" y="1525777"/>
                  <a:pt x="1170928" y="1541541"/>
                </a:cubicBezTo>
                <a:cubicBezTo>
                  <a:pt x="1173974" y="1543978"/>
                  <a:pt x="1175714" y="1548072"/>
                  <a:pt x="1179203" y="1549817"/>
                </a:cubicBezTo>
                <a:cubicBezTo>
                  <a:pt x="1187005" y="1553718"/>
                  <a:pt x="1195753" y="1555334"/>
                  <a:pt x="1204028" y="1558092"/>
                </a:cubicBezTo>
                <a:lnTo>
                  <a:pt x="1216441" y="1562229"/>
                </a:lnTo>
                <a:cubicBezTo>
                  <a:pt x="1223337" y="1560850"/>
                  <a:pt x="1230544" y="1560561"/>
                  <a:pt x="1237129" y="1558092"/>
                </a:cubicBezTo>
                <a:cubicBezTo>
                  <a:pt x="1259212" y="1549811"/>
                  <a:pt x="1240984" y="1551640"/>
                  <a:pt x="1257816" y="1541541"/>
                </a:cubicBezTo>
                <a:cubicBezTo>
                  <a:pt x="1264174" y="1537726"/>
                  <a:pt x="1286473" y="1534155"/>
                  <a:pt x="1290917" y="1533266"/>
                </a:cubicBezTo>
                <a:cubicBezTo>
                  <a:pt x="1371278" y="1542196"/>
                  <a:pt x="1302561" y="1528787"/>
                  <a:pt x="1340568" y="1545679"/>
                </a:cubicBezTo>
                <a:cubicBezTo>
                  <a:pt x="1348539" y="1549222"/>
                  <a:pt x="1365393" y="1553954"/>
                  <a:pt x="1365393" y="1553954"/>
                </a:cubicBezTo>
                <a:cubicBezTo>
                  <a:pt x="1368151" y="1558092"/>
                  <a:pt x="1370152" y="1562851"/>
                  <a:pt x="1373668" y="1566367"/>
                </a:cubicBezTo>
                <a:cubicBezTo>
                  <a:pt x="1381689" y="1574388"/>
                  <a:pt x="1388398" y="1575414"/>
                  <a:pt x="1398493" y="1578779"/>
                </a:cubicBezTo>
                <a:cubicBezTo>
                  <a:pt x="1446907" y="1562642"/>
                  <a:pt x="1414610" y="1570020"/>
                  <a:pt x="1497795" y="1574642"/>
                </a:cubicBezTo>
                <a:cubicBezTo>
                  <a:pt x="1513085" y="1597578"/>
                  <a:pt x="1497321" y="1579436"/>
                  <a:pt x="1518483" y="1591192"/>
                </a:cubicBezTo>
                <a:cubicBezTo>
                  <a:pt x="1527177" y="1596022"/>
                  <a:pt x="1543308" y="1607742"/>
                  <a:pt x="1543308" y="1607742"/>
                </a:cubicBezTo>
                <a:cubicBezTo>
                  <a:pt x="1546066" y="1611880"/>
                  <a:pt x="1549359" y="1615707"/>
                  <a:pt x="1551583" y="1620155"/>
                </a:cubicBezTo>
                <a:cubicBezTo>
                  <a:pt x="1553534" y="1624056"/>
                  <a:pt x="1553603" y="1628755"/>
                  <a:pt x="1555721" y="1632568"/>
                </a:cubicBezTo>
                <a:cubicBezTo>
                  <a:pt x="1560551" y="1641262"/>
                  <a:pt x="1572271" y="1657393"/>
                  <a:pt x="1572271" y="1657393"/>
                </a:cubicBezTo>
                <a:cubicBezTo>
                  <a:pt x="1573940" y="1665738"/>
                  <a:pt x="1572991" y="1686356"/>
                  <a:pt x="1588821" y="1686356"/>
                </a:cubicBezTo>
                <a:cubicBezTo>
                  <a:pt x="1597544" y="1686356"/>
                  <a:pt x="1604943" y="1678661"/>
                  <a:pt x="1613646" y="1678081"/>
                </a:cubicBezTo>
                <a:lnTo>
                  <a:pt x="1675710" y="1673943"/>
                </a:lnTo>
                <a:cubicBezTo>
                  <a:pt x="1677089" y="1669806"/>
                  <a:pt x="1676060" y="1663695"/>
                  <a:pt x="1679847" y="1661531"/>
                </a:cubicBezTo>
                <a:cubicBezTo>
                  <a:pt x="1694945" y="1652903"/>
                  <a:pt x="1710415" y="1658542"/>
                  <a:pt x="1725360" y="1661531"/>
                </a:cubicBezTo>
                <a:cubicBezTo>
                  <a:pt x="1735699" y="1668423"/>
                  <a:pt x="1748694" y="1680232"/>
                  <a:pt x="1762598" y="1682218"/>
                </a:cubicBezTo>
                <a:cubicBezTo>
                  <a:pt x="1818250" y="1690168"/>
                  <a:pt x="1806733" y="1689114"/>
                  <a:pt x="1816387" y="1686356"/>
                </a:cubicBezTo>
                <a:close/>
              </a:path>
            </a:pathLst>
          </a:custGeom>
          <a:solidFill>
            <a:srgbClr val="FF0000">
              <a:alpha val="79000"/>
            </a:srgbClr>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Freeform 4">
            <a:extLst>
              <a:ext uri="{FF2B5EF4-FFF2-40B4-BE49-F238E27FC236}">
                <a16:creationId xmlns:a16="http://schemas.microsoft.com/office/drawing/2014/main" id="{2D082B36-8542-439E-B72C-BAC60E1F46B1}"/>
              </a:ext>
            </a:extLst>
          </p:cNvPr>
          <p:cNvSpPr/>
          <p:nvPr/>
        </p:nvSpPr>
        <p:spPr>
          <a:xfrm>
            <a:off x="4748213" y="3930651"/>
            <a:ext cx="2005012" cy="2411413"/>
          </a:xfrm>
          <a:custGeom>
            <a:avLst/>
            <a:gdLst>
              <a:gd name="connsiteX0" fmla="*/ 5618 w 2004532"/>
              <a:gd name="connsiteY0" fmla="*/ 1810987 h 2411752"/>
              <a:gd name="connsiteX1" fmla="*/ 23431 w 2004532"/>
              <a:gd name="connsiteY1" fmla="*/ 1769424 h 2411752"/>
              <a:gd name="connsiteX2" fmla="*/ 35307 w 2004532"/>
              <a:gd name="connsiteY2" fmla="*/ 1733798 h 2411752"/>
              <a:gd name="connsiteX3" fmla="*/ 64995 w 2004532"/>
              <a:gd name="connsiteY3" fmla="*/ 1710047 h 2411752"/>
              <a:gd name="connsiteX4" fmla="*/ 82808 w 2004532"/>
              <a:gd name="connsiteY4" fmla="*/ 1698172 h 2411752"/>
              <a:gd name="connsiteX5" fmla="*/ 112496 w 2004532"/>
              <a:gd name="connsiteY5" fmla="*/ 1668484 h 2411752"/>
              <a:gd name="connsiteX6" fmla="*/ 124372 w 2004532"/>
              <a:gd name="connsiteY6" fmla="*/ 1656608 h 2411752"/>
              <a:gd name="connsiteX7" fmla="*/ 142185 w 2004532"/>
              <a:gd name="connsiteY7" fmla="*/ 1650671 h 2411752"/>
              <a:gd name="connsiteX8" fmla="*/ 189686 w 2004532"/>
              <a:gd name="connsiteY8" fmla="*/ 1638795 h 2411752"/>
              <a:gd name="connsiteX9" fmla="*/ 207499 w 2004532"/>
              <a:gd name="connsiteY9" fmla="*/ 1632858 h 2411752"/>
              <a:gd name="connsiteX10" fmla="*/ 243125 w 2004532"/>
              <a:gd name="connsiteY10" fmla="*/ 1626920 h 2411752"/>
              <a:gd name="connsiteX11" fmla="*/ 290626 w 2004532"/>
              <a:gd name="connsiteY11" fmla="*/ 1615045 h 2411752"/>
              <a:gd name="connsiteX12" fmla="*/ 308439 w 2004532"/>
              <a:gd name="connsiteY12" fmla="*/ 1609107 h 2411752"/>
              <a:gd name="connsiteX13" fmla="*/ 355940 w 2004532"/>
              <a:gd name="connsiteY13" fmla="*/ 1603169 h 2411752"/>
              <a:gd name="connsiteX14" fmla="*/ 391566 w 2004532"/>
              <a:gd name="connsiteY14" fmla="*/ 1591294 h 2411752"/>
              <a:gd name="connsiteX15" fmla="*/ 403442 w 2004532"/>
              <a:gd name="connsiteY15" fmla="*/ 1579419 h 2411752"/>
              <a:gd name="connsiteX16" fmla="*/ 439068 w 2004532"/>
              <a:gd name="connsiteY16" fmla="*/ 1567543 h 2411752"/>
              <a:gd name="connsiteX17" fmla="*/ 456881 w 2004532"/>
              <a:gd name="connsiteY17" fmla="*/ 1460665 h 2411752"/>
              <a:gd name="connsiteX18" fmla="*/ 480631 w 2004532"/>
              <a:gd name="connsiteY18" fmla="*/ 1413164 h 2411752"/>
              <a:gd name="connsiteX19" fmla="*/ 486569 w 2004532"/>
              <a:gd name="connsiteY19" fmla="*/ 1395351 h 2411752"/>
              <a:gd name="connsiteX20" fmla="*/ 456881 w 2004532"/>
              <a:gd name="connsiteY20" fmla="*/ 1359725 h 2411752"/>
              <a:gd name="connsiteX21" fmla="*/ 433130 w 2004532"/>
              <a:gd name="connsiteY21" fmla="*/ 1335974 h 2411752"/>
              <a:gd name="connsiteX22" fmla="*/ 409379 w 2004532"/>
              <a:gd name="connsiteY22" fmla="*/ 1300349 h 2411752"/>
              <a:gd name="connsiteX23" fmla="*/ 415317 w 2004532"/>
              <a:gd name="connsiteY23" fmla="*/ 1217221 h 2411752"/>
              <a:gd name="connsiteX24" fmla="*/ 427192 w 2004532"/>
              <a:gd name="connsiteY24" fmla="*/ 1181595 h 2411752"/>
              <a:gd name="connsiteX25" fmla="*/ 439068 w 2004532"/>
              <a:gd name="connsiteY25" fmla="*/ 1169720 h 2411752"/>
              <a:gd name="connsiteX26" fmla="*/ 468756 w 2004532"/>
              <a:gd name="connsiteY26" fmla="*/ 1122219 h 2411752"/>
              <a:gd name="connsiteX27" fmla="*/ 486569 w 2004532"/>
              <a:gd name="connsiteY27" fmla="*/ 1116281 h 2411752"/>
              <a:gd name="connsiteX28" fmla="*/ 492507 w 2004532"/>
              <a:gd name="connsiteY28" fmla="*/ 1098468 h 2411752"/>
              <a:gd name="connsiteX29" fmla="*/ 528133 w 2004532"/>
              <a:gd name="connsiteY29" fmla="*/ 1086593 h 2411752"/>
              <a:gd name="connsiteX30" fmla="*/ 545946 w 2004532"/>
              <a:gd name="connsiteY30" fmla="*/ 1039091 h 2411752"/>
              <a:gd name="connsiteX31" fmla="*/ 557821 w 2004532"/>
              <a:gd name="connsiteY31" fmla="*/ 1021278 h 2411752"/>
              <a:gd name="connsiteX32" fmla="*/ 551883 w 2004532"/>
              <a:gd name="connsiteY32" fmla="*/ 973777 h 2411752"/>
              <a:gd name="connsiteX33" fmla="*/ 545946 w 2004532"/>
              <a:gd name="connsiteY33" fmla="*/ 920338 h 2411752"/>
              <a:gd name="connsiteX34" fmla="*/ 528133 w 2004532"/>
              <a:gd name="connsiteY34" fmla="*/ 908463 h 2411752"/>
              <a:gd name="connsiteX35" fmla="*/ 522195 w 2004532"/>
              <a:gd name="connsiteY35" fmla="*/ 890650 h 2411752"/>
              <a:gd name="connsiteX36" fmla="*/ 492507 w 2004532"/>
              <a:gd name="connsiteY36" fmla="*/ 872837 h 2411752"/>
              <a:gd name="connsiteX37" fmla="*/ 450943 w 2004532"/>
              <a:gd name="connsiteY37" fmla="*/ 860962 h 2411752"/>
              <a:gd name="connsiteX38" fmla="*/ 355940 w 2004532"/>
              <a:gd name="connsiteY38" fmla="*/ 831273 h 2411752"/>
              <a:gd name="connsiteX39" fmla="*/ 338127 w 2004532"/>
              <a:gd name="connsiteY39" fmla="*/ 819398 h 2411752"/>
              <a:gd name="connsiteX40" fmla="*/ 320314 w 2004532"/>
              <a:gd name="connsiteY40" fmla="*/ 813460 h 2411752"/>
              <a:gd name="connsiteX41" fmla="*/ 272813 w 2004532"/>
              <a:gd name="connsiteY41" fmla="*/ 771897 h 2411752"/>
              <a:gd name="connsiteX42" fmla="*/ 219374 w 2004532"/>
              <a:gd name="connsiteY42" fmla="*/ 754084 h 2411752"/>
              <a:gd name="connsiteX43" fmla="*/ 201561 w 2004532"/>
              <a:gd name="connsiteY43" fmla="*/ 748146 h 2411752"/>
              <a:gd name="connsiteX44" fmla="*/ 171873 w 2004532"/>
              <a:gd name="connsiteY44" fmla="*/ 694707 h 2411752"/>
              <a:gd name="connsiteX45" fmla="*/ 177811 w 2004532"/>
              <a:gd name="connsiteY45" fmla="*/ 670956 h 2411752"/>
              <a:gd name="connsiteX46" fmla="*/ 207499 w 2004532"/>
              <a:gd name="connsiteY46" fmla="*/ 635330 h 2411752"/>
              <a:gd name="connsiteX47" fmla="*/ 219374 w 2004532"/>
              <a:gd name="connsiteY47" fmla="*/ 599704 h 2411752"/>
              <a:gd name="connsiteX48" fmla="*/ 225312 w 2004532"/>
              <a:gd name="connsiteY48" fmla="*/ 581891 h 2411752"/>
              <a:gd name="connsiteX49" fmla="*/ 231249 w 2004532"/>
              <a:gd name="connsiteY49" fmla="*/ 558141 h 2411752"/>
              <a:gd name="connsiteX50" fmla="*/ 243125 w 2004532"/>
              <a:gd name="connsiteY50" fmla="*/ 546265 h 2411752"/>
              <a:gd name="connsiteX51" fmla="*/ 260938 w 2004532"/>
              <a:gd name="connsiteY51" fmla="*/ 510639 h 2411752"/>
              <a:gd name="connsiteX52" fmla="*/ 284688 w 2004532"/>
              <a:gd name="connsiteY52" fmla="*/ 475013 h 2411752"/>
              <a:gd name="connsiteX53" fmla="*/ 290626 w 2004532"/>
              <a:gd name="connsiteY53" fmla="*/ 457200 h 2411752"/>
              <a:gd name="connsiteX54" fmla="*/ 302501 w 2004532"/>
              <a:gd name="connsiteY54" fmla="*/ 385949 h 2411752"/>
              <a:gd name="connsiteX55" fmla="*/ 320314 w 2004532"/>
              <a:gd name="connsiteY55" fmla="*/ 380011 h 2411752"/>
              <a:gd name="connsiteX56" fmla="*/ 338127 w 2004532"/>
              <a:gd name="connsiteY56" fmla="*/ 332510 h 2411752"/>
              <a:gd name="connsiteX57" fmla="*/ 350003 w 2004532"/>
              <a:gd name="connsiteY57" fmla="*/ 290946 h 2411752"/>
              <a:gd name="connsiteX58" fmla="*/ 361878 w 2004532"/>
              <a:gd name="connsiteY58" fmla="*/ 273133 h 2411752"/>
              <a:gd name="connsiteX59" fmla="*/ 373753 w 2004532"/>
              <a:gd name="connsiteY59" fmla="*/ 225632 h 2411752"/>
              <a:gd name="connsiteX60" fmla="*/ 379691 w 2004532"/>
              <a:gd name="connsiteY60" fmla="*/ 207819 h 2411752"/>
              <a:gd name="connsiteX61" fmla="*/ 397504 w 2004532"/>
              <a:gd name="connsiteY61" fmla="*/ 142504 h 2411752"/>
              <a:gd name="connsiteX62" fmla="*/ 403442 w 2004532"/>
              <a:gd name="connsiteY62" fmla="*/ 124691 h 2411752"/>
              <a:gd name="connsiteX63" fmla="*/ 409379 w 2004532"/>
              <a:gd name="connsiteY63" fmla="*/ 106878 h 2411752"/>
              <a:gd name="connsiteX64" fmla="*/ 421255 w 2004532"/>
              <a:gd name="connsiteY64" fmla="*/ 89065 h 2411752"/>
              <a:gd name="connsiteX65" fmla="*/ 427192 w 2004532"/>
              <a:gd name="connsiteY65" fmla="*/ 71252 h 2411752"/>
              <a:gd name="connsiteX66" fmla="*/ 439068 w 2004532"/>
              <a:gd name="connsiteY66" fmla="*/ 83128 h 2411752"/>
              <a:gd name="connsiteX67" fmla="*/ 456881 w 2004532"/>
              <a:gd name="connsiteY67" fmla="*/ 95003 h 2411752"/>
              <a:gd name="connsiteX68" fmla="*/ 486569 w 2004532"/>
              <a:gd name="connsiteY68" fmla="*/ 71252 h 2411752"/>
              <a:gd name="connsiteX69" fmla="*/ 510320 w 2004532"/>
              <a:gd name="connsiteY69" fmla="*/ 59377 h 2411752"/>
              <a:gd name="connsiteX70" fmla="*/ 587509 w 2004532"/>
              <a:gd name="connsiteY70" fmla="*/ 59377 h 2411752"/>
              <a:gd name="connsiteX71" fmla="*/ 611260 w 2004532"/>
              <a:gd name="connsiteY71" fmla="*/ 35626 h 2411752"/>
              <a:gd name="connsiteX72" fmla="*/ 629073 w 2004532"/>
              <a:gd name="connsiteY72" fmla="*/ 29689 h 2411752"/>
              <a:gd name="connsiteX73" fmla="*/ 646886 w 2004532"/>
              <a:gd name="connsiteY73" fmla="*/ 17813 h 2411752"/>
              <a:gd name="connsiteX74" fmla="*/ 664699 w 2004532"/>
              <a:gd name="connsiteY74" fmla="*/ 11876 h 2411752"/>
              <a:gd name="connsiteX75" fmla="*/ 676574 w 2004532"/>
              <a:gd name="connsiteY75" fmla="*/ 0 h 2411752"/>
              <a:gd name="connsiteX76" fmla="*/ 688449 w 2004532"/>
              <a:gd name="connsiteY76" fmla="*/ 17813 h 2411752"/>
              <a:gd name="connsiteX77" fmla="*/ 694387 w 2004532"/>
              <a:gd name="connsiteY77" fmla="*/ 41564 h 2411752"/>
              <a:gd name="connsiteX78" fmla="*/ 700325 w 2004532"/>
              <a:gd name="connsiteY78" fmla="*/ 59377 h 2411752"/>
              <a:gd name="connsiteX79" fmla="*/ 706262 w 2004532"/>
              <a:gd name="connsiteY79" fmla="*/ 89065 h 2411752"/>
              <a:gd name="connsiteX80" fmla="*/ 718138 w 2004532"/>
              <a:gd name="connsiteY80" fmla="*/ 124691 h 2411752"/>
              <a:gd name="connsiteX81" fmla="*/ 712200 w 2004532"/>
              <a:gd name="connsiteY81" fmla="*/ 178130 h 2411752"/>
              <a:gd name="connsiteX82" fmla="*/ 700325 w 2004532"/>
              <a:gd name="connsiteY82" fmla="*/ 213756 h 2411752"/>
              <a:gd name="connsiteX83" fmla="*/ 694387 w 2004532"/>
              <a:gd name="connsiteY83" fmla="*/ 231569 h 2411752"/>
              <a:gd name="connsiteX84" fmla="*/ 688449 w 2004532"/>
              <a:gd name="connsiteY84" fmla="*/ 380011 h 2411752"/>
              <a:gd name="connsiteX85" fmla="*/ 682512 w 2004532"/>
              <a:gd name="connsiteY85" fmla="*/ 409699 h 2411752"/>
              <a:gd name="connsiteX86" fmla="*/ 676574 w 2004532"/>
              <a:gd name="connsiteY86" fmla="*/ 463138 h 2411752"/>
              <a:gd name="connsiteX87" fmla="*/ 682512 w 2004532"/>
              <a:gd name="connsiteY87" fmla="*/ 593767 h 2411752"/>
              <a:gd name="connsiteX88" fmla="*/ 700325 w 2004532"/>
              <a:gd name="connsiteY88" fmla="*/ 599704 h 2411752"/>
              <a:gd name="connsiteX89" fmla="*/ 712200 w 2004532"/>
              <a:gd name="connsiteY89" fmla="*/ 611580 h 2411752"/>
              <a:gd name="connsiteX90" fmla="*/ 724075 w 2004532"/>
              <a:gd name="connsiteY90" fmla="*/ 647206 h 2411752"/>
              <a:gd name="connsiteX91" fmla="*/ 730013 w 2004532"/>
              <a:gd name="connsiteY91" fmla="*/ 665019 h 2411752"/>
              <a:gd name="connsiteX92" fmla="*/ 753764 w 2004532"/>
              <a:gd name="connsiteY92" fmla="*/ 694707 h 2411752"/>
              <a:gd name="connsiteX93" fmla="*/ 771577 w 2004532"/>
              <a:gd name="connsiteY93" fmla="*/ 706582 h 2411752"/>
              <a:gd name="connsiteX94" fmla="*/ 795327 w 2004532"/>
              <a:gd name="connsiteY94" fmla="*/ 742208 h 2411752"/>
              <a:gd name="connsiteX95" fmla="*/ 801265 w 2004532"/>
              <a:gd name="connsiteY95" fmla="*/ 760021 h 2411752"/>
              <a:gd name="connsiteX96" fmla="*/ 825016 w 2004532"/>
              <a:gd name="connsiteY96" fmla="*/ 783772 h 2411752"/>
              <a:gd name="connsiteX97" fmla="*/ 819078 w 2004532"/>
              <a:gd name="connsiteY97" fmla="*/ 825336 h 2411752"/>
              <a:gd name="connsiteX98" fmla="*/ 801265 w 2004532"/>
              <a:gd name="connsiteY98" fmla="*/ 831273 h 2411752"/>
              <a:gd name="connsiteX99" fmla="*/ 789390 w 2004532"/>
              <a:gd name="connsiteY99" fmla="*/ 843149 h 2411752"/>
              <a:gd name="connsiteX100" fmla="*/ 789390 w 2004532"/>
              <a:gd name="connsiteY100" fmla="*/ 932213 h 2411752"/>
              <a:gd name="connsiteX101" fmla="*/ 801265 w 2004532"/>
              <a:gd name="connsiteY101" fmla="*/ 944089 h 2411752"/>
              <a:gd name="connsiteX102" fmla="*/ 819078 w 2004532"/>
              <a:gd name="connsiteY102" fmla="*/ 950026 h 2411752"/>
              <a:gd name="connsiteX103" fmla="*/ 825016 w 2004532"/>
              <a:gd name="connsiteY103" fmla="*/ 967839 h 2411752"/>
              <a:gd name="connsiteX104" fmla="*/ 872517 w 2004532"/>
              <a:gd name="connsiteY104" fmla="*/ 973777 h 2411752"/>
              <a:gd name="connsiteX105" fmla="*/ 902205 w 2004532"/>
              <a:gd name="connsiteY105" fmla="*/ 950026 h 2411752"/>
              <a:gd name="connsiteX106" fmla="*/ 914081 w 2004532"/>
              <a:gd name="connsiteY106" fmla="*/ 961902 h 2411752"/>
              <a:gd name="connsiteX107" fmla="*/ 955644 w 2004532"/>
              <a:gd name="connsiteY107" fmla="*/ 955964 h 2411752"/>
              <a:gd name="connsiteX108" fmla="*/ 973457 w 2004532"/>
              <a:gd name="connsiteY108" fmla="*/ 944089 h 2411752"/>
              <a:gd name="connsiteX109" fmla="*/ 1056585 w 2004532"/>
              <a:gd name="connsiteY109" fmla="*/ 950026 h 2411752"/>
              <a:gd name="connsiteX110" fmla="*/ 1098148 w 2004532"/>
              <a:gd name="connsiteY110" fmla="*/ 961902 h 2411752"/>
              <a:gd name="connsiteX111" fmla="*/ 1104086 w 2004532"/>
              <a:gd name="connsiteY111" fmla="*/ 979715 h 2411752"/>
              <a:gd name="connsiteX112" fmla="*/ 1133774 w 2004532"/>
              <a:gd name="connsiteY112" fmla="*/ 985652 h 2411752"/>
              <a:gd name="connsiteX113" fmla="*/ 1151587 w 2004532"/>
              <a:gd name="connsiteY113" fmla="*/ 991590 h 2411752"/>
              <a:gd name="connsiteX114" fmla="*/ 1163462 w 2004532"/>
              <a:gd name="connsiteY114" fmla="*/ 1027216 h 2411752"/>
              <a:gd name="connsiteX115" fmla="*/ 1169400 w 2004532"/>
              <a:gd name="connsiteY115" fmla="*/ 1062842 h 2411752"/>
              <a:gd name="connsiteX116" fmla="*/ 1187213 w 2004532"/>
              <a:gd name="connsiteY116" fmla="*/ 1080655 h 2411752"/>
              <a:gd name="connsiteX117" fmla="*/ 1216901 w 2004532"/>
              <a:gd name="connsiteY117" fmla="*/ 1211284 h 2411752"/>
              <a:gd name="connsiteX118" fmla="*/ 1246590 w 2004532"/>
              <a:gd name="connsiteY118" fmla="*/ 1235034 h 2411752"/>
              <a:gd name="connsiteX119" fmla="*/ 1282216 w 2004532"/>
              <a:gd name="connsiteY119" fmla="*/ 1246910 h 2411752"/>
              <a:gd name="connsiteX120" fmla="*/ 1300029 w 2004532"/>
              <a:gd name="connsiteY120" fmla="*/ 1252847 h 2411752"/>
              <a:gd name="connsiteX121" fmla="*/ 1347530 w 2004532"/>
              <a:gd name="connsiteY121" fmla="*/ 1240972 h 2411752"/>
              <a:gd name="connsiteX122" fmla="*/ 1359405 w 2004532"/>
              <a:gd name="connsiteY122" fmla="*/ 1223159 h 2411752"/>
              <a:gd name="connsiteX123" fmla="*/ 1395031 w 2004532"/>
              <a:gd name="connsiteY123" fmla="*/ 1211284 h 2411752"/>
              <a:gd name="connsiteX124" fmla="*/ 1501909 w 2004532"/>
              <a:gd name="connsiteY124" fmla="*/ 1217221 h 2411752"/>
              <a:gd name="connsiteX125" fmla="*/ 1507847 w 2004532"/>
              <a:gd name="connsiteY125" fmla="*/ 1240972 h 2411752"/>
              <a:gd name="connsiteX126" fmla="*/ 1513785 w 2004532"/>
              <a:gd name="connsiteY126" fmla="*/ 1258785 h 2411752"/>
              <a:gd name="connsiteX127" fmla="*/ 1555348 w 2004532"/>
              <a:gd name="connsiteY127" fmla="*/ 1282536 h 2411752"/>
              <a:gd name="connsiteX128" fmla="*/ 1567224 w 2004532"/>
              <a:gd name="connsiteY128" fmla="*/ 1294411 h 2411752"/>
              <a:gd name="connsiteX129" fmla="*/ 1585036 w 2004532"/>
              <a:gd name="connsiteY129" fmla="*/ 1306286 h 2411752"/>
              <a:gd name="connsiteX130" fmla="*/ 1590974 w 2004532"/>
              <a:gd name="connsiteY130" fmla="*/ 1324099 h 2411752"/>
              <a:gd name="connsiteX131" fmla="*/ 1620662 w 2004532"/>
              <a:gd name="connsiteY131" fmla="*/ 1353787 h 2411752"/>
              <a:gd name="connsiteX132" fmla="*/ 1626600 w 2004532"/>
              <a:gd name="connsiteY132" fmla="*/ 1371600 h 2411752"/>
              <a:gd name="connsiteX133" fmla="*/ 1662226 w 2004532"/>
              <a:gd name="connsiteY133" fmla="*/ 1413164 h 2411752"/>
              <a:gd name="connsiteX134" fmla="*/ 1668164 w 2004532"/>
              <a:gd name="connsiteY134" fmla="*/ 1430977 h 2411752"/>
              <a:gd name="connsiteX135" fmla="*/ 1680039 w 2004532"/>
              <a:gd name="connsiteY135" fmla="*/ 1454728 h 2411752"/>
              <a:gd name="connsiteX136" fmla="*/ 1703790 w 2004532"/>
              <a:gd name="connsiteY136" fmla="*/ 1484416 h 2411752"/>
              <a:gd name="connsiteX137" fmla="*/ 1721603 w 2004532"/>
              <a:gd name="connsiteY137" fmla="*/ 1508167 h 2411752"/>
              <a:gd name="connsiteX138" fmla="*/ 1727540 w 2004532"/>
              <a:gd name="connsiteY138" fmla="*/ 1561606 h 2411752"/>
              <a:gd name="connsiteX139" fmla="*/ 1733478 w 2004532"/>
              <a:gd name="connsiteY139" fmla="*/ 1579419 h 2411752"/>
              <a:gd name="connsiteX140" fmla="*/ 1739416 w 2004532"/>
              <a:gd name="connsiteY140" fmla="*/ 1674421 h 2411752"/>
              <a:gd name="connsiteX141" fmla="*/ 1745353 w 2004532"/>
              <a:gd name="connsiteY141" fmla="*/ 1692234 h 2411752"/>
              <a:gd name="connsiteX142" fmla="*/ 1757229 w 2004532"/>
              <a:gd name="connsiteY142" fmla="*/ 1733798 h 2411752"/>
              <a:gd name="connsiteX143" fmla="*/ 1769104 w 2004532"/>
              <a:gd name="connsiteY143" fmla="*/ 1787237 h 2411752"/>
              <a:gd name="connsiteX144" fmla="*/ 1780979 w 2004532"/>
              <a:gd name="connsiteY144" fmla="*/ 1834738 h 2411752"/>
              <a:gd name="connsiteX145" fmla="*/ 1786917 w 2004532"/>
              <a:gd name="connsiteY145" fmla="*/ 1888177 h 2411752"/>
              <a:gd name="connsiteX146" fmla="*/ 1798792 w 2004532"/>
              <a:gd name="connsiteY146" fmla="*/ 1929741 h 2411752"/>
              <a:gd name="connsiteX147" fmla="*/ 1804730 w 2004532"/>
              <a:gd name="connsiteY147" fmla="*/ 1953491 h 2411752"/>
              <a:gd name="connsiteX148" fmla="*/ 1810668 w 2004532"/>
              <a:gd name="connsiteY148" fmla="*/ 1971304 h 2411752"/>
              <a:gd name="connsiteX149" fmla="*/ 1834418 w 2004532"/>
              <a:gd name="connsiteY149" fmla="*/ 2054432 h 2411752"/>
              <a:gd name="connsiteX150" fmla="*/ 1840356 w 2004532"/>
              <a:gd name="connsiteY150" fmla="*/ 2072245 h 2411752"/>
              <a:gd name="connsiteX151" fmla="*/ 1846294 w 2004532"/>
              <a:gd name="connsiteY151" fmla="*/ 2090058 h 2411752"/>
              <a:gd name="connsiteX152" fmla="*/ 1870044 w 2004532"/>
              <a:gd name="connsiteY152" fmla="*/ 2125684 h 2411752"/>
              <a:gd name="connsiteX153" fmla="*/ 1893795 w 2004532"/>
              <a:gd name="connsiteY153" fmla="*/ 2161310 h 2411752"/>
              <a:gd name="connsiteX154" fmla="*/ 1911608 w 2004532"/>
              <a:gd name="connsiteY154" fmla="*/ 2196936 h 2411752"/>
              <a:gd name="connsiteX155" fmla="*/ 1947234 w 2004532"/>
              <a:gd name="connsiteY155" fmla="*/ 2208811 h 2411752"/>
              <a:gd name="connsiteX156" fmla="*/ 1965047 w 2004532"/>
              <a:gd name="connsiteY156" fmla="*/ 2220686 h 2411752"/>
              <a:gd name="connsiteX157" fmla="*/ 1970985 w 2004532"/>
              <a:gd name="connsiteY157" fmla="*/ 2238499 h 2411752"/>
              <a:gd name="connsiteX158" fmla="*/ 1988798 w 2004532"/>
              <a:gd name="connsiteY158" fmla="*/ 2250374 h 2411752"/>
              <a:gd name="connsiteX159" fmla="*/ 1994735 w 2004532"/>
              <a:gd name="connsiteY159" fmla="*/ 2351315 h 2411752"/>
              <a:gd name="connsiteX160" fmla="*/ 2000673 w 2004532"/>
              <a:gd name="connsiteY160" fmla="*/ 2369128 h 2411752"/>
              <a:gd name="connsiteX161" fmla="*/ 1994735 w 2004532"/>
              <a:gd name="connsiteY161" fmla="*/ 2404754 h 2411752"/>
              <a:gd name="connsiteX162" fmla="*/ 1959109 w 2004532"/>
              <a:gd name="connsiteY162" fmla="*/ 2398816 h 2411752"/>
              <a:gd name="connsiteX163" fmla="*/ 1923483 w 2004532"/>
              <a:gd name="connsiteY163" fmla="*/ 2386941 h 2411752"/>
              <a:gd name="connsiteX164" fmla="*/ 1905670 w 2004532"/>
              <a:gd name="connsiteY164" fmla="*/ 2392878 h 2411752"/>
              <a:gd name="connsiteX165" fmla="*/ 1893795 w 2004532"/>
              <a:gd name="connsiteY165" fmla="*/ 2404754 h 2411752"/>
              <a:gd name="connsiteX166" fmla="*/ 1852231 w 2004532"/>
              <a:gd name="connsiteY166" fmla="*/ 2410691 h 2411752"/>
              <a:gd name="connsiteX167" fmla="*/ 1697852 w 2004532"/>
              <a:gd name="connsiteY167" fmla="*/ 2404754 h 2411752"/>
              <a:gd name="connsiteX168" fmla="*/ 1691914 w 2004532"/>
              <a:gd name="connsiteY168" fmla="*/ 2381003 h 2411752"/>
              <a:gd name="connsiteX169" fmla="*/ 1656288 w 2004532"/>
              <a:gd name="connsiteY169" fmla="*/ 2369128 h 2411752"/>
              <a:gd name="connsiteX170" fmla="*/ 1614725 w 2004532"/>
              <a:gd name="connsiteY170" fmla="*/ 2351315 h 2411752"/>
              <a:gd name="connsiteX171" fmla="*/ 1585036 w 2004532"/>
              <a:gd name="connsiteY171" fmla="*/ 2327564 h 2411752"/>
              <a:gd name="connsiteX172" fmla="*/ 1567224 w 2004532"/>
              <a:gd name="connsiteY172" fmla="*/ 2321626 h 2411752"/>
              <a:gd name="connsiteX173" fmla="*/ 1537535 w 2004532"/>
              <a:gd name="connsiteY173" fmla="*/ 2291938 h 2411752"/>
              <a:gd name="connsiteX174" fmla="*/ 1501909 w 2004532"/>
              <a:gd name="connsiteY174" fmla="*/ 2244437 h 2411752"/>
              <a:gd name="connsiteX175" fmla="*/ 1484096 w 2004532"/>
              <a:gd name="connsiteY175" fmla="*/ 2232562 h 2411752"/>
              <a:gd name="connsiteX176" fmla="*/ 1454408 w 2004532"/>
              <a:gd name="connsiteY176" fmla="*/ 2202873 h 2411752"/>
              <a:gd name="connsiteX177" fmla="*/ 1412844 w 2004532"/>
              <a:gd name="connsiteY177" fmla="*/ 2155372 h 2411752"/>
              <a:gd name="connsiteX178" fmla="*/ 1377218 w 2004532"/>
              <a:gd name="connsiteY178" fmla="*/ 2143497 h 2411752"/>
              <a:gd name="connsiteX179" fmla="*/ 1323779 w 2004532"/>
              <a:gd name="connsiteY179" fmla="*/ 2155372 h 2411752"/>
              <a:gd name="connsiteX180" fmla="*/ 1305966 w 2004532"/>
              <a:gd name="connsiteY180" fmla="*/ 2161310 h 2411752"/>
              <a:gd name="connsiteX181" fmla="*/ 1264403 w 2004532"/>
              <a:gd name="connsiteY181" fmla="*/ 2202873 h 2411752"/>
              <a:gd name="connsiteX182" fmla="*/ 1252527 w 2004532"/>
              <a:gd name="connsiteY182" fmla="*/ 2214749 h 2411752"/>
              <a:gd name="connsiteX183" fmla="*/ 1228777 w 2004532"/>
              <a:gd name="connsiteY183" fmla="*/ 2220686 h 2411752"/>
              <a:gd name="connsiteX184" fmla="*/ 1163462 w 2004532"/>
              <a:gd name="connsiteY184" fmla="*/ 2232562 h 2411752"/>
              <a:gd name="connsiteX185" fmla="*/ 1127836 w 2004532"/>
              <a:gd name="connsiteY185" fmla="*/ 2244437 h 2411752"/>
              <a:gd name="connsiteX186" fmla="*/ 1086273 w 2004532"/>
              <a:gd name="connsiteY186" fmla="*/ 2268187 h 2411752"/>
              <a:gd name="connsiteX187" fmla="*/ 747826 w 2004532"/>
              <a:gd name="connsiteY187" fmla="*/ 2274125 h 2411752"/>
              <a:gd name="connsiteX188" fmla="*/ 694387 w 2004532"/>
              <a:gd name="connsiteY188" fmla="*/ 2256312 h 2411752"/>
              <a:gd name="connsiteX189" fmla="*/ 676574 w 2004532"/>
              <a:gd name="connsiteY189" fmla="*/ 2250374 h 2411752"/>
              <a:gd name="connsiteX190" fmla="*/ 480631 w 2004532"/>
              <a:gd name="connsiteY190" fmla="*/ 2238499 h 2411752"/>
              <a:gd name="connsiteX191" fmla="*/ 474694 w 2004532"/>
              <a:gd name="connsiteY191" fmla="*/ 2113808 h 2411752"/>
              <a:gd name="connsiteX192" fmla="*/ 462818 w 2004532"/>
              <a:gd name="connsiteY192" fmla="*/ 2101933 h 2411752"/>
              <a:gd name="connsiteX193" fmla="*/ 450943 w 2004532"/>
              <a:gd name="connsiteY193" fmla="*/ 2084120 h 2411752"/>
              <a:gd name="connsiteX194" fmla="*/ 433130 w 2004532"/>
              <a:gd name="connsiteY194" fmla="*/ 2066307 h 2411752"/>
              <a:gd name="connsiteX195" fmla="*/ 421255 w 2004532"/>
              <a:gd name="connsiteY195" fmla="*/ 2048494 h 2411752"/>
              <a:gd name="connsiteX196" fmla="*/ 385629 w 2004532"/>
              <a:gd name="connsiteY196" fmla="*/ 2030681 h 2411752"/>
              <a:gd name="connsiteX197" fmla="*/ 350003 w 2004532"/>
              <a:gd name="connsiteY197" fmla="*/ 2006930 h 2411752"/>
              <a:gd name="connsiteX198" fmla="*/ 332190 w 2004532"/>
              <a:gd name="connsiteY198" fmla="*/ 1995055 h 2411752"/>
              <a:gd name="connsiteX199" fmla="*/ 314377 w 2004532"/>
              <a:gd name="connsiteY199" fmla="*/ 1983180 h 2411752"/>
              <a:gd name="connsiteX200" fmla="*/ 249062 w 2004532"/>
              <a:gd name="connsiteY200" fmla="*/ 1971304 h 2411752"/>
              <a:gd name="connsiteX201" fmla="*/ 237187 w 2004532"/>
              <a:gd name="connsiteY201" fmla="*/ 1953491 h 2411752"/>
              <a:gd name="connsiteX202" fmla="*/ 201561 w 2004532"/>
              <a:gd name="connsiteY202" fmla="*/ 1935678 h 2411752"/>
              <a:gd name="connsiteX203" fmla="*/ 183748 w 2004532"/>
              <a:gd name="connsiteY203" fmla="*/ 1923803 h 2411752"/>
              <a:gd name="connsiteX204" fmla="*/ 142185 w 2004532"/>
              <a:gd name="connsiteY204" fmla="*/ 1911928 h 2411752"/>
              <a:gd name="connsiteX205" fmla="*/ 124372 w 2004532"/>
              <a:gd name="connsiteY205" fmla="*/ 1900052 h 2411752"/>
              <a:gd name="connsiteX206" fmla="*/ 112496 w 2004532"/>
              <a:gd name="connsiteY206" fmla="*/ 1888177 h 2411752"/>
              <a:gd name="connsiteX207" fmla="*/ 76870 w 2004532"/>
              <a:gd name="connsiteY207" fmla="*/ 1876302 h 2411752"/>
              <a:gd name="connsiteX208" fmla="*/ 59057 w 2004532"/>
              <a:gd name="connsiteY208" fmla="*/ 1870364 h 2411752"/>
              <a:gd name="connsiteX209" fmla="*/ 41244 w 2004532"/>
              <a:gd name="connsiteY209" fmla="*/ 1864426 h 2411752"/>
              <a:gd name="connsiteX210" fmla="*/ 29369 w 2004532"/>
              <a:gd name="connsiteY210" fmla="*/ 1846613 h 2411752"/>
              <a:gd name="connsiteX211" fmla="*/ 11556 w 2004532"/>
              <a:gd name="connsiteY211" fmla="*/ 1834738 h 2411752"/>
              <a:gd name="connsiteX212" fmla="*/ 5618 w 2004532"/>
              <a:gd name="connsiteY212" fmla="*/ 1810987 h 241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2004532" h="2411752">
                <a:moveTo>
                  <a:pt x="5618" y="1810987"/>
                </a:moveTo>
                <a:cubicBezTo>
                  <a:pt x="7597" y="1800101"/>
                  <a:pt x="0" y="1822143"/>
                  <a:pt x="23431" y="1769424"/>
                </a:cubicBezTo>
                <a:cubicBezTo>
                  <a:pt x="28515" y="1757985"/>
                  <a:pt x="24891" y="1740741"/>
                  <a:pt x="35307" y="1733798"/>
                </a:cubicBezTo>
                <a:cubicBezTo>
                  <a:pt x="90133" y="1697248"/>
                  <a:pt x="22692" y="1743890"/>
                  <a:pt x="64995" y="1710047"/>
                </a:cubicBezTo>
                <a:cubicBezTo>
                  <a:pt x="70567" y="1705589"/>
                  <a:pt x="76870" y="1702130"/>
                  <a:pt x="82808" y="1698172"/>
                </a:cubicBezTo>
                <a:cubicBezTo>
                  <a:pt x="103165" y="1667635"/>
                  <a:pt x="84221" y="1691104"/>
                  <a:pt x="112496" y="1668484"/>
                </a:cubicBezTo>
                <a:cubicBezTo>
                  <a:pt x="116868" y="1664987"/>
                  <a:pt x="119571" y="1659488"/>
                  <a:pt x="124372" y="1656608"/>
                </a:cubicBezTo>
                <a:cubicBezTo>
                  <a:pt x="129739" y="1653388"/>
                  <a:pt x="136147" y="1652318"/>
                  <a:pt x="142185" y="1650671"/>
                </a:cubicBezTo>
                <a:cubicBezTo>
                  <a:pt x="157931" y="1646377"/>
                  <a:pt x="174202" y="1643956"/>
                  <a:pt x="189686" y="1638795"/>
                </a:cubicBezTo>
                <a:cubicBezTo>
                  <a:pt x="195624" y="1636816"/>
                  <a:pt x="201389" y="1634216"/>
                  <a:pt x="207499" y="1632858"/>
                </a:cubicBezTo>
                <a:cubicBezTo>
                  <a:pt x="219251" y="1630246"/>
                  <a:pt x="231353" y="1629443"/>
                  <a:pt x="243125" y="1626920"/>
                </a:cubicBezTo>
                <a:cubicBezTo>
                  <a:pt x="259084" y="1623500"/>
                  <a:pt x="275143" y="1620206"/>
                  <a:pt x="290626" y="1615045"/>
                </a:cubicBezTo>
                <a:cubicBezTo>
                  <a:pt x="296564" y="1613066"/>
                  <a:pt x="302281" y="1610227"/>
                  <a:pt x="308439" y="1609107"/>
                </a:cubicBezTo>
                <a:cubicBezTo>
                  <a:pt x="324138" y="1606252"/>
                  <a:pt x="340106" y="1605148"/>
                  <a:pt x="355940" y="1603169"/>
                </a:cubicBezTo>
                <a:cubicBezTo>
                  <a:pt x="367815" y="1599211"/>
                  <a:pt x="382714" y="1600145"/>
                  <a:pt x="391566" y="1591294"/>
                </a:cubicBezTo>
                <a:cubicBezTo>
                  <a:pt x="395525" y="1587336"/>
                  <a:pt x="398435" y="1581923"/>
                  <a:pt x="403442" y="1579419"/>
                </a:cubicBezTo>
                <a:cubicBezTo>
                  <a:pt x="414638" y="1573821"/>
                  <a:pt x="439068" y="1567543"/>
                  <a:pt x="439068" y="1567543"/>
                </a:cubicBezTo>
                <a:cubicBezTo>
                  <a:pt x="467183" y="1483196"/>
                  <a:pt x="433333" y="1594105"/>
                  <a:pt x="456881" y="1460665"/>
                </a:cubicBezTo>
                <a:cubicBezTo>
                  <a:pt x="462484" y="1428913"/>
                  <a:pt x="468818" y="1436791"/>
                  <a:pt x="480631" y="1413164"/>
                </a:cubicBezTo>
                <a:cubicBezTo>
                  <a:pt x="483430" y="1407566"/>
                  <a:pt x="484590" y="1401289"/>
                  <a:pt x="486569" y="1395351"/>
                </a:cubicBezTo>
                <a:cubicBezTo>
                  <a:pt x="424800" y="1333582"/>
                  <a:pt x="506481" y="1417592"/>
                  <a:pt x="456881" y="1359725"/>
                </a:cubicBezTo>
                <a:cubicBezTo>
                  <a:pt x="449595" y="1351224"/>
                  <a:pt x="439341" y="1345290"/>
                  <a:pt x="433130" y="1335974"/>
                </a:cubicBezTo>
                <a:lnTo>
                  <a:pt x="409379" y="1300349"/>
                </a:lnTo>
                <a:cubicBezTo>
                  <a:pt x="411358" y="1272640"/>
                  <a:pt x="411196" y="1244694"/>
                  <a:pt x="415317" y="1217221"/>
                </a:cubicBezTo>
                <a:cubicBezTo>
                  <a:pt x="417174" y="1204842"/>
                  <a:pt x="418340" y="1190446"/>
                  <a:pt x="427192" y="1181595"/>
                </a:cubicBezTo>
                <a:lnTo>
                  <a:pt x="439068" y="1169720"/>
                </a:lnTo>
                <a:cubicBezTo>
                  <a:pt x="449899" y="1137226"/>
                  <a:pt x="442409" y="1135392"/>
                  <a:pt x="468756" y="1122219"/>
                </a:cubicBezTo>
                <a:cubicBezTo>
                  <a:pt x="474354" y="1119420"/>
                  <a:pt x="480631" y="1118260"/>
                  <a:pt x="486569" y="1116281"/>
                </a:cubicBezTo>
                <a:cubicBezTo>
                  <a:pt x="488548" y="1110343"/>
                  <a:pt x="487414" y="1102106"/>
                  <a:pt x="492507" y="1098468"/>
                </a:cubicBezTo>
                <a:cubicBezTo>
                  <a:pt x="502693" y="1091192"/>
                  <a:pt x="528133" y="1086593"/>
                  <a:pt x="528133" y="1086593"/>
                </a:cubicBezTo>
                <a:cubicBezTo>
                  <a:pt x="553304" y="1061420"/>
                  <a:pt x="528801" y="1090527"/>
                  <a:pt x="545946" y="1039091"/>
                </a:cubicBezTo>
                <a:cubicBezTo>
                  <a:pt x="548203" y="1032321"/>
                  <a:pt x="553863" y="1027216"/>
                  <a:pt x="557821" y="1021278"/>
                </a:cubicBezTo>
                <a:cubicBezTo>
                  <a:pt x="555842" y="1005444"/>
                  <a:pt x="553747" y="989625"/>
                  <a:pt x="551883" y="973777"/>
                </a:cubicBezTo>
                <a:cubicBezTo>
                  <a:pt x="549789" y="955977"/>
                  <a:pt x="552071" y="937182"/>
                  <a:pt x="545946" y="920338"/>
                </a:cubicBezTo>
                <a:cubicBezTo>
                  <a:pt x="543507" y="913631"/>
                  <a:pt x="534071" y="912421"/>
                  <a:pt x="528133" y="908463"/>
                </a:cubicBezTo>
                <a:cubicBezTo>
                  <a:pt x="526154" y="902525"/>
                  <a:pt x="525415" y="896017"/>
                  <a:pt x="522195" y="890650"/>
                </a:cubicBezTo>
                <a:cubicBezTo>
                  <a:pt x="514476" y="877784"/>
                  <a:pt x="506037" y="876703"/>
                  <a:pt x="492507" y="872837"/>
                </a:cubicBezTo>
                <a:cubicBezTo>
                  <a:pt x="440317" y="857926"/>
                  <a:pt x="493652" y="875197"/>
                  <a:pt x="450943" y="860962"/>
                </a:cubicBezTo>
                <a:cubicBezTo>
                  <a:pt x="410340" y="820359"/>
                  <a:pt x="438350" y="838141"/>
                  <a:pt x="355940" y="831273"/>
                </a:cubicBezTo>
                <a:cubicBezTo>
                  <a:pt x="350002" y="827315"/>
                  <a:pt x="344510" y="822589"/>
                  <a:pt x="338127" y="819398"/>
                </a:cubicBezTo>
                <a:cubicBezTo>
                  <a:pt x="332529" y="816599"/>
                  <a:pt x="325201" y="817370"/>
                  <a:pt x="320314" y="813460"/>
                </a:cubicBezTo>
                <a:cubicBezTo>
                  <a:pt x="285676" y="785749"/>
                  <a:pt x="344068" y="795650"/>
                  <a:pt x="272813" y="771897"/>
                </a:cubicBezTo>
                <a:lnTo>
                  <a:pt x="219374" y="754084"/>
                </a:lnTo>
                <a:lnTo>
                  <a:pt x="201561" y="748146"/>
                </a:lnTo>
                <a:cubicBezTo>
                  <a:pt x="174339" y="707312"/>
                  <a:pt x="182325" y="726060"/>
                  <a:pt x="171873" y="694707"/>
                </a:cubicBezTo>
                <a:cubicBezTo>
                  <a:pt x="173852" y="686790"/>
                  <a:pt x="174596" y="678457"/>
                  <a:pt x="177811" y="670956"/>
                </a:cubicBezTo>
                <a:cubicBezTo>
                  <a:pt x="184011" y="656489"/>
                  <a:pt x="196798" y="646031"/>
                  <a:pt x="207499" y="635330"/>
                </a:cubicBezTo>
                <a:lnTo>
                  <a:pt x="219374" y="599704"/>
                </a:lnTo>
                <a:cubicBezTo>
                  <a:pt x="221353" y="593766"/>
                  <a:pt x="223794" y="587963"/>
                  <a:pt x="225312" y="581891"/>
                </a:cubicBezTo>
                <a:cubicBezTo>
                  <a:pt x="227291" y="573974"/>
                  <a:pt x="227600" y="565440"/>
                  <a:pt x="231249" y="558141"/>
                </a:cubicBezTo>
                <a:cubicBezTo>
                  <a:pt x="233753" y="553134"/>
                  <a:pt x="239166" y="550224"/>
                  <a:pt x="243125" y="546265"/>
                </a:cubicBezTo>
                <a:cubicBezTo>
                  <a:pt x="254010" y="513606"/>
                  <a:pt x="242521" y="542868"/>
                  <a:pt x="260938" y="510639"/>
                </a:cubicBezTo>
                <a:cubicBezTo>
                  <a:pt x="280111" y="477087"/>
                  <a:pt x="263522" y="496181"/>
                  <a:pt x="284688" y="475013"/>
                </a:cubicBezTo>
                <a:cubicBezTo>
                  <a:pt x="286667" y="469075"/>
                  <a:pt x="289399" y="463337"/>
                  <a:pt x="290626" y="457200"/>
                </a:cubicBezTo>
                <a:cubicBezTo>
                  <a:pt x="295348" y="433590"/>
                  <a:pt x="279659" y="393563"/>
                  <a:pt x="302501" y="385949"/>
                </a:cubicBezTo>
                <a:lnTo>
                  <a:pt x="320314" y="380011"/>
                </a:lnTo>
                <a:cubicBezTo>
                  <a:pt x="335374" y="304714"/>
                  <a:pt x="315193" y="386023"/>
                  <a:pt x="338127" y="332510"/>
                </a:cubicBezTo>
                <a:cubicBezTo>
                  <a:pt x="349543" y="305873"/>
                  <a:pt x="338447" y="314058"/>
                  <a:pt x="350003" y="290946"/>
                </a:cubicBezTo>
                <a:cubicBezTo>
                  <a:pt x="353194" y="284563"/>
                  <a:pt x="357920" y="279071"/>
                  <a:pt x="361878" y="273133"/>
                </a:cubicBezTo>
                <a:cubicBezTo>
                  <a:pt x="365836" y="257299"/>
                  <a:pt x="368592" y="241115"/>
                  <a:pt x="373753" y="225632"/>
                </a:cubicBezTo>
                <a:cubicBezTo>
                  <a:pt x="375732" y="219694"/>
                  <a:pt x="378173" y="213891"/>
                  <a:pt x="379691" y="207819"/>
                </a:cubicBezTo>
                <a:cubicBezTo>
                  <a:pt x="396477" y="140676"/>
                  <a:pt x="372027" y="218934"/>
                  <a:pt x="397504" y="142504"/>
                </a:cubicBezTo>
                <a:lnTo>
                  <a:pt x="403442" y="124691"/>
                </a:lnTo>
                <a:cubicBezTo>
                  <a:pt x="405421" y="118753"/>
                  <a:pt x="405907" y="112086"/>
                  <a:pt x="409379" y="106878"/>
                </a:cubicBezTo>
                <a:lnTo>
                  <a:pt x="421255" y="89065"/>
                </a:lnTo>
                <a:cubicBezTo>
                  <a:pt x="423234" y="83127"/>
                  <a:pt x="421254" y="73231"/>
                  <a:pt x="427192" y="71252"/>
                </a:cubicBezTo>
                <a:cubicBezTo>
                  <a:pt x="432503" y="69482"/>
                  <a:pt x="434696" y="79631"/>
                  <a:pt x="439068" y="83128"/>
                </a:cubicBezTo>
                <a:cubicBezTo>
                  <a:pt x="444640" y="87586"/>
                  <a:pt x="450943" y="91045"/>
                  <a:pt x="456881" y="95003"/>
                </a:cubicBezTo>
                <a:cubicBezTo>
                  <a:pt x="499413" y="80825"/>
                  <a:pt x="450757" y="101095"/>
                  <a:pt x="486569" y="71252"/>
                </a:cubicBezTo>
                <a:cubicBezTo>
                  <a:pt x="493369" y="65586"/>
                  <a:pt x="502403" y="63335"/>
                  <a:pt x="510320" y="59377"/>
                </a:cubicBezTo>
                <a:cubicBezTo>
                  <a:pt x="539315" y="69043"/>
                  <a:pt x="546336" y="74082"/>
                  <a:pt x="587509" y="59377"/>
                </a:cubicBezTo>
                <a:cubicBezTo>
                  <a:pt x="598053" y="55611"/>
                  <a:pt x="600638" y="39166"/>
                  <a:pt x="611260" y="35626"/>
                </a:cubicBezTo>
                <a:lnTo>
                  <a:pt x="629073" y="29689"/>
                </a:lnTo>
                <a:cubicBezTo>
                  <a:pt x="635011" y="25730"/>
                  <a:pt x="640503" y="21004"/>
                  <a:pt x="646886" y="17813"/>
                </a:cubicBezTo>
                <a:cubicBezTo>
                  <a:pt x="652484" y="15014"/>
                  <a:pt x="659332" y="15096"/>
                  <a:pt x="664699" y="11876"/>
                </a:cubicBezTo>
                <a:cubicBezTo>
                  <a:pt x="669499" y="8996"/>
                  <a:pt x="672616" y="3959"/>
                  <a:pt x="676574" y="0"/>
                </a:cubicBezTo>
                <a:cubicBezTo>
                  <a:pt x="680532" y="5938"/>
                  <a:pt x="685638" y="11254"/>
                  <a:pt x="688449" y="17813"/>
                </a:cubicBezTo>
                <a:cubicBezTo>
                  <a:pt x="691664" y="25314"/>
                  <a:pt x="692145" y="33717"/>
                  <a:pt x="694387" y="41564"/>
                </a:cubicBezTo>
                <a:cubicBezTo>
                  <a:pt x="696107" y="47582"/>
                  <a:pt x="698807" y="53305"/>
                  <a:pt x="700325" y="59377"/>
                </a:cubicBezTo>
                <a:cubicBezTo>
                  <a:pt x="702773" y="69168"/>
                  <a:pt x="703607" y="79329"/>
                  <a:pt x="706262" y="89065"/>
                </a:cubicBezTo>
                <a:cubicBezTo>
                  <a:pt x="709556" y="101142"/>
                  <a:pt x="718138" y="124691"/>
                  <a:pt x="718138" y="124691"/>
                </a:cubicBezTo>
                <a:cubicBezTo>
                  <a:pt x="716159" y="142504"/>
                  <a:pt x="715715" y="160555"/>
                  <a:pt x="712200" y="178130"/>
                </a:cubicBezTo>
                <a:cubicBezTo>
                  <a:pt x="709745" y="190405"/>
                  <a:pt x="704283" y="201881"/>
                  <a:pt x="700325" y="213756"/>
                </a:cubicBezTo>
                <a:lnTo>
                  <a:pt x="694387" y="231569"/>
                </a:lnTo>
                <a:cubicBezTo>
                  <a:pt x="692408" y="281050"/>
                  <a:pt x="691743" y="330600"/>
                  <a:pt x="688449" y="380011"/>
                </a:cubicBezTo>
                <a:cubicBezTo>
                  <a:pt x="687778" y="390081"/>
                  <a:pt x="683939" y="399708"/>
                  <a:pt x="682512" y="409699"/>
                </a:cubicBezTo>
                <a:cubicBezTo>
                  <a:pt x="679977" y="427442"/>
                  <a:pt x="678553" y="445325"/>
                  <a:pt x="676574" y="463138"/>
                </a:cubicBezTo>
                <a:cubicBezTo>
                  <a:pt x="678553" y="506681"/>
                  <a:pt x="675043" y="550824"/>
                  <a:pt x="682512" y="593767"/>
                </a:cubicBezTo>
                <a:cubicBezTo>
                  <a:pt x="683584" y="599933"/>
                  <a:pt x="694958" y="596484"/>
                  <a:pt x="700325" y="599704"/>
                </a:cubicBezTo>
                <a:cubicBezTo>
                  <a:pt x="705125" y="602584"/>
                  <a:pt x="708242" y="607621"/>
                  <a:pt x="712200" y="611580"/>
                </a:cubicBezTo>
                <a:lnTo>
                  <a:pt x="724075" y="647206"/>
                </a:lnTo>
                <a:cubicBezTo>
                  <a:pt x="726054" y="653144"/>
                  <a:pt x="726541" y="659811"/>
                  <a:pt x="730013" y="665019"/>
                </a:cubicBezTo>
                <a:cubicBezTo>
                  <a:pt x="738832" y="678248"/>
                  <a:pt x="741675" y="685036"/>
                  <a:pt x="753764" y="694707"/>
                </a:cubicBezTo>
                <a:cubicBezTo>
                  <a:pt x="759336" y="699165"/>
                  <a:pt x="765639" y="702624"/>
                  <a:pt x="771577" y="706582"/>
                </a:cubicBezTo>
                <a:cubicBezTo>
                  <a:pt x="779494" y="718457"/>
                  <a:pt x="790813" y="728668"/>
                  <a:pt x="795327" y="742208"/>
                </a:cubicBezTo>
                <a:cubicBezTo>
                  <a:pt x="797306" y="748146"/>
                  <a:pt x="797627" y="754928"/>
                  <a:pt x="801265" y="760021"/>
                </a:cubicBezTo>
                <a:cubicBezTo>
                  <a:pt x="807773" y="769132"/>
                  <a:pt x="825016" y="783772"/>
                  <a:pt x="825016" y="783772"/>
                </a:cubicBezTo>
                <a:cubicBezTo>
                  <a:pt x="823037" y="797627"/>
                  <a:pt x="825337" y="812818"/>
                  <a:pt x="819078" y="825336"/>
                </a:cubicBezTo>
                <a:cubicBezTo>
                  <a:pt x="816279" y="830934"/>
                  <a:pt x="806632" y="828053"/>
                  <a:pt x="801265" y="831273"/>
                </a:cubicBezTo>
                <a:cubicBezTo>
                  <a:pt x="796465" y="834153"/>
                  <a:pt x="793348" y="839190"/>
                  <a:pt x="789390" y="843149"/>
                </a:cubicBezTo>
                <a:cubicBezTo>
                  <a:pt x="777537" y="878706"/>
                  <a:pt x="776756" y="873253"/>
                  <a:pt x="789390" y="932213"/>
                </a:cubicBezTo>
                <a:cubicBezTo>
                  <a:pt x="790563" y="937687"/>
                  <a:pt x="796465" y="941209"/>
                  <a:pt x="801265" y="944089"/>
                </a:cubicBezTo>
                <a:cubicBezTo>
                  <a:pt x="806632" y="947309"/>
                  <a:pt x="813140" y="948047"/>
                  <a:pt x="819078" y="950026"/>
                </a:cubicBezTo>
                <a:cubicBezTo>
                  <a:pt x="821057" y="955964"/>
                  <a:pt x="821796" y="962472"/>
                  <a:pt x="825016" y="967839"/>
                </a:cubicBezTo>
                <a:cubicBezTo>
                  <a:pt x="837991" y="989464"/>
                  <a:pt x="847311" y="977978"/>
                  <a:pt x="872517" y="973777"/>
                </a:cubicBezTo>
                <a:cubicBezTo>
                  <a:pt x="879070" y="963947"/>
                  <a:pt x="885335" y="946652"/>
                  <a:pt x="902205" y="950026"/>
                </a:cubicBezTo>
                <a:cubicBezTo>
                  <a:pt x="907695" y="951124"/>
                  <a:pt x="910122" y="957943"/>
                  <a:pt x="914081" y="961902"/>
                </a:cubicBezTo>
                <a:cubicBezTo>
                  <a:pt x="927935" y="959923"/>
                  <a:pt x="942239" y="959985"/>
                  <a:pt x="955644" y="955964"/>
                </a:cubicBezTo>
                <a:cubicBezTo>
                  <a:pt x="962479" y="953913"/>
                  <a:pt x="966333" y="944508"/>
                  <a:pt x="973457" y="944089"/>
                </a:cubicBezTo>
                <a:cubicBezTo>
                  <a:pt x="1001189" y="942458"/>
                  <a:pt x="1028876" y="948047"/>
                  <a:pt x="1056585" y="950026"/>
                </a:cubicBezTo>
                <a:cubicBezTo>
                  <a:pt x="1056791" y="950077"/>
                  <a:pt x="1095309" y="959063"/>
                  <a:pt x="1098148" y="961902"/>
                </a:cubicBezTo>
                <a:cubicBezTo>
                  <a:pt x="1102574" y="966328"/>
                  <a:pt x="1098878" y="976243"/>
                  <a:pt x="1104086" y="979715"/>
                </a:cubicBezTo>
                <a:cubicBezTo>
                  <a:pt x="1112483" y="985313"/>
                  <a:pt x="1123983" y="983204"/>
                  <a:pt x="1133774" y="985652"/>
                </a:cubicBezTo>
                <a:cubicBezTo>
                  <a:pt x="1139846" y="987170"/>
                  <a:pt x="1145649" y="989611"/>
                  <a:pt x="1151587" y="991590"/>
                </a:cubicBezTo>
                <a:cubicBezTo>
                  <a:pt x="1155545" y="1003465"/>
                  <a:pt x="1161404" y="1014869"/>
                  <a:pt x="1163462" y="1027216"/>
                </a:cubicBezTo>
                <a:cubicBezTo>
                  <a:pt x="1165441" y="1039091"/>
                  <a:pt x="1164510" y="1051841"/>
                  <a:pt x="1169400" y="1062842"/>
                </a:cubicBezTo>
                <a:cubicBezTo>
                  <a:pt x="1172810" y="1070515"/>
                  <a:pt x="1181275" y="1074717"/>
                  <a:pt x="1187213" y="1080655"/>
                </a:cubicBezTo>
                <a:cubicBezTo>
                  <a:pt x="1190976" y="1140862"/>
                  <a:pt x="1176930" y="1171316"/>
                  <a:pt x="1216901" y="1211284"/>
                </a:cubicBezTo>
                <a:cubicBezTo>
                  <a:pt x="1226772" y="1221154"/>
                  <a:pt x="1233108" y="1229042"/>
                  <a:pt x="1246590" y="1235034"/>
                </a:cubicBezTo>
                <a:cubicBezTo>
                  <a:pt x="1258029" y="1240118"/>
                  <a:pt x="1270341" y="1242952"/>
                  <a:pt x="1282216" y="1246910"/>
                </a:cubicBezTo>
                <a:lnTo>
                  <a:pt x="1300029" y="1252847"/>
                </a:lnTo>
                <a:cubicBezTo>
                  <a:pt x="1301510" y="1252551"/>
                  <a:pt x="1341443" y="1245842"/>
                  <a:pt x="1347530" y="1240972"/>
                </a:cubicBezTo>
                <a:cubicBezTo>
                  <a:pt x="1353102" y="1236514"/>
                  <a:pt x="1353354" y="1226941"/>
                  <a:pt x="1359405" y="1223159"/>
                </a:cubicBezTo>
                <a:cubicBezTo>
                  <a:pt x="1370020" y="1216525"/>
                  <a:pt x="1395031" y="1211284"/>
                  <a:pt x="1395031" y="1211284"/>
                </a:cubicBezTo>
                <a:cubicBezTo>
                  <a:pt x="1430657" y="1213263"/>
                  <a:pt x="1467403" y="1208141"/>
                  <a:pt x="1501909" y="1217221"/>
                </a:cubicBezTo>
                <a:cubicBezTo>
                  <a:pt x="1509801" y="1219298"/>
                  <a:pt x="1505605" y="1233125"/>
                  <a:pt x="1507847" y="1240972"/>
                </a:cubicBezTo>
                <a:cubicBezTo>
                  <a:pt x="1509567" y="1246990"/>
                  <a:pt x="1510986" y="1253187"/>
                  <a:pt x="1513785" y="1258785"/>
                </a:cubicBezTo>
                <a:cubicBezTo>
                  <a:pt x="1526405" y="1284024"/>
                  <a:pt x="1525526" y="1276571"/>
                  <a:pt x="1555348" y="1282536"/>
                </a:cubicBezTo>
                <a:cubicBezTo>
                  <a:pt x="1559307" y="1286494"/>
                  <a:pt x="1562853" y="1290914"/>
                  <a:pt x="1567224" y="1294411"/>
                </a:cubicBezTo>
                <a:cubicBezTo>
                  <a:pt x="1572796" y="1298869"/>
                  <a:pt x="1580578" y="1300714"/>
                  <a:pt x="1585036" y="1306286"/>
                </a:cubicBezTo>
                <a:cubicBezTo>
                  <a:pt x="1588946" y="1311173"/>
                  <a:pt x="1588175" y="1318501"/>
                  <a:pt x="1590974" y="1324099"/>
                </a:cubicBezTo>
                <a:cubicBezTo>
                  <a:pt x="1600870" y="1343892"/>
                  <a:pt x="1602848" y="1341912"/>
                  <a:pt x="1620662" y="1353787"/>
                </a:cubicBezTo>
                <a:cubicBezTo>
                  <a:pt x="1622641" y="1359725"/>
                  <a:pt x="1622962" y="1366507"/>
                  <a:pt x="1626600" y="1371600"/>
                </a:cubicBezTo>
                <a:cubicBezTo>
                  <a:pt x="1650950" y="1405689"/>
                  <a:pt x="1646975" y="1382662"/>
                  <a:pt x="1662226" y="1413164"/>
                </a:cubicBezTo>
                <a:cubicBezTo>
                  <a:pt x="1665025" y="1418762"/>
                  <a:pt x="1665699" y="1425224"/>
                  <a:pt x="1668164" y="1430977"/>
                </a:cubicBezTo>
                <a:cubicBezTo>
                  <a:pt x="1671651" y="1439113"/>
                  <a:pt x="1675648" y="1447043"/>
                  <a:pt x="1680039" y="1454728"/>
                </a:cubicBezTo>
                <a:cubicBezTo>
                  <a:pt x="1696056" y="1482758"/>
                  <a:pt x="1686055" y="1463134"/>
                  <a:pt x="1703790" y="1484416"/>
                </a:cubicBezTo>
                <a:cubicBezTo>
                  <a:pt x="1710125" y="1492018"/>
                  <a:pt x="1715665" y="1500250"/>
                  <a:pt x="1721603" y="1508167"/>
                </a:cubicBezTo>
                <a:cubicBezTo>
                  <a:pt x="1723582" y="1525980"/>
                  <a:pt x="1724594" y="1543927"/>
                  <a:pt x="1727540" y="1561606"/>
                </a:cubicBezTo>
                <a:cubicBezTo>
                  <a:pt x="1728569" y="1567780"/>
                  <a:pt x="1732823" y="1573195"/>
                  <a:pt x="1733478" y="1579419"/>
                </a:cubicBezTo>
                <a:cubicBezTo>
                  <a:pt x="1736800" y="1610974"/>
                  <a:pt x="1736095" y="1642866"/>
                  <a:pt x="1739416" y="1674421"/>
                </a:cubicBezTo>
                <a:cubicBezTo>
                  <a:pt x="1740071" y="1680645"/>
                  <a:pt x="1743634" y="1686216"/>
                  <a:pt x="1745353" y="1692234"/>
                </a:cubicBezTo>
                <a:cubicBezTo>
                  <a:pt x="1760256" y="1744398"/>
                  <a:pt x="1742998" y="1691109"/>
                  <a:pt x="1757229" y="1733798"/>
                </a:cubicBezTo>
                <a:cubicBezTo>
                  <a:pt x="1769550" y="1807734"/>
                  <a:pt x="1756575" y="1741296"/>
                  <a:pt x="1769104" y="1787237"/>
                </a:cubicBezTo>
                <a:cubicBezTo>
                  <a:pt x="1773398" y="1802983"/>
                  <a:pt x="1780979" y="1834738"/>
                  <a:pt x="1780979" y="1834738"/>
                </a:cubicBezTo>
                <a:cubicBezTo>
                  <a:pt x="1782958" y="1852551"/>
                  <a:pt x="1784192" y="1870463"/>
                  <a:pt x="1786917" y="1888177"/>
                </a:cubicBezTo>
                <a:cubicBezTo>
                  <a:pt x="1790009" y="1908276"/>
                  <a:pt x="1793621" y="1911643"/>
                  <a:pt x="1798792" y="1929741"/>
                </a:cubicBezTo>
                <a:cubicBezTo>
                  <a:pt x="1801034" y="1937587"/>
                  <a:pt x="1802488" y="1945645"/>
                  <a:pt x="1804730" y="1953491"/>
                </a:cubicBezTo>
                <a:cubicBezTo>
                  <a:pt x="1806450" y="1959509"/>
                  <a:pt x="1809021" y="1965266"/>
                  <a:pt x="1810668" y="1971304"/>
                </a:cubicBezTo>
                <a:cubicBezTo>
                  <a:pt x="1833034" y="2053313"/>
                  <a:pt x="1811664" y="1986170"/>
                  <a:pt x="1834418" y="2054432"/>
                </a:cubicBezTo>
                <a:lnTo>
                  <a:pt x="1840356" y="2072245"/>
                </a:lnTo>
                <a:cubicBezTo>
                  <a:pt x="1842335" y="2078183"/>
                  <a:pt x="1842822" y="2084850"/>
                  <a:pt x="1846294" y="2090058"/>
                </a:cubicBezTo>
                <a:lnTo>
                  <a:pt x="1870044" y="2125684"/>
                </a:lnTo>
                <a:lnTo>
                  <a:pt x="1893795" y="2161310"/>
                </a:lnTo>
                <a:cubicBezTo>
                  <a:pt x="1897030" y="2171015"/>
                  <a:pt x="1901916" y="2190879"/>
                  <a:pt x="1911608" y="2196936"/>
                </a:cubicBezTo>
                <a:cubicBezTo>
                  <a:pt x="1922223" y="2203570"/>
                  <a:pt x="1936819" y="2201868"/>
                  <a:pt x="1947234" y="2208811"/>
                </a:cubicBezTo>
                <a:lnTo>
                  <a:pt x="1965047" y="2220686"/>
                </a:lnTo>
                <a:cubicBezTo>
                  <a:pt x="1967026" y="2226624"/>
                  <a:pt x="1967075" y="2233612"/>
                  <a:pt x="1970985" y="2238499"/>
                </a:cubicBezTo>
                <a:cubicBezTo>
                  <a:pt x="1975443" y="2244071"/>
                  <a:pt x="1987328" y="2243391"/>
                  <a:pt x="1988798" y="2250374"/>
                </a:cubicBezTo>
                <a:cubicBezTo>
                  <a:pt x="1995741" y="2283356"/>
                  <a:pt x="1991381" y="2317777"/>
                  <a:pt x="1994735" y="2351315"/>
                </a:cubicBezTo>
                <a:cubicBezTo>
                  <a:pt x="1995358" y="2357543"/>
                  <a:pt x="1998694" y="2363190"/>
                  <a:pt x="2000673" y="2369128"/>
                </a:cubicBezTo>
                <a:cubicBezTo>
                  <a:pt x="1998694" y="2381003"/>
                  <a:pt x="2004532" y="2397756"/>
                  <a:pt x="1994735" y="2404754"/>
                </a:cubicBezTo>
                <a:cubicBezTo>
                  <a:pt x="1984938" y="2411752"/>
                  <a:pt x="1970789" y="2401736"/>
                  <a:pt x="1959109" y="2398816"/>
                </a:cubicBezTo>
                <a:cubicBezTo>
                  <a:pt x="1946965" y="2395780"/>
                  <a:pt x="1923483" y="2386941"/>
                  <a:pt x="1923483" y="2386941"/>
                </a:cubicBezTo>
                <a:cubicBezTo>
                  <a:pt x="1917545" y="2388920"/>
                  <a:pt x="1911037" y="2389658"/>
                  <a:pt x="1905670" y="2392878"/>
                </a:cubicBezTo>
                <a:cubicBezTo>
                  <a:pt x="1900870" y="2395758"/>
                  <a:pt x="1899106" y="2402984"/>
                  <a:pt x="1893795" y="2404754"/>
                </a:cubicBezTo>
                <a:cubicBezTo>
                  <a:pt x="1880518" y="2409180"/>
                  <a:pt x="1866086" y="2408712"/>
                  <a:pt x="1852231" y="2410691"/>
                </a:cubicBezTo>
                <a:lnTo>
                  <a:pt x="1697852" y="2404754"/>
                </a:lnTo>
                <a:cubicBezTo>
                  <a:pt x="1689828" y="2403268"/>
                  <a:pt x="1698110" y="2386314"/>
                  <a:pt x="1691914" y="2381003"/>
                </a:cubicBezTo>
                <a:cubicBezTo>
                  <a:pt x="1682410" y="2372857"/>
                  <a:pt x="1656288" y="2369128"/>
                  <a:pt x="1656288" y="2369128"/>
                </a:cubicBezTo>
                <a:cubicBezTo>
                  <a:pt x="1631813" y="2344651"/>
                  <a:pt x="1659752" y="2368200"/>
                  <a:pt x="1614725" y="2351315"/>
                </a:cubicBezTo>
                <a:cubicBezTo>
                  <a:pt x="1583045" y="2339435"/>
                  <a:pt x="1609182" y="2342052"/>
                  <a:pt x="1585036" y="2327564"/>
                </a:cubicBezTo>
                <a:cubicBezTo>
                  <a:pt x="1579669" y="2324344"/>
                  <a:pt x="1573161" y="2323605"/>
                  <a:pt x="1567224" y="2321626"/>
                </a:cubicBezTo>
                <a:cubicBezTo>
                  <a:pt x="1557328" y="2311730"/>
                  <a:pt x="1545298" y="2303583"/>
                  <a:pt x="1537535" y="2291938"/>
                </a:cubicBezTo>
                <a:cubicBezTo>
                  <a:pt x="1526676" y="2275650"/>
                  <a:pt x="1517603" y="2256991"/>
                  <a:pt x="1501909" y="2244437"/>
                </a:cubicBezTo>
                <a:cubicBezTo>
                  <a:pt x="1496337" y="2239979"/>
                  <a:pt x="1490034" y="2236520"/>
                  <a:pt x="1484096" y="2232562"/>
                </a:cubicBezTo>
                <a:cubicBezTo>
                  <a:pt x="1455008" y="2174383"/>
                  <a:pt x="1490810" y="2231996"/>
                  <a:pt x="1454408" y="2202873"/>
                </a:cubicBezTo>
                <a:cubicBezTo>
                  <a:pt x="1430613" y="2183837"/>
                  <a:pt x="1455732" y="2169667"/>
                  <a:pt x="1412844" y="2155372"/>
                </a:cubicBezTo>
                <a:lnTo>
                  <a:pt x="1377218" y="2143497"/>
                </a:lnTo>
                <a:cubicBezTo>
                  <a:pt x="1356806" y="2147579"/>
                  <a:pt x="1343349" y="2149780"/>
                  <a:pt x="1323779" y="2155372"/>
                </a:cubicBezTo>
                <a:cubicBezTo>
                  <a:pt x="1317761" y="2157092"/>
                  <a:pt x="1311904" y="2159331"/>
                  <a:pt x="1305966" y="2161310"/>
                </a:cubicBezTo>
                <a:cubicBezTo>
                  <a:pt x="1278744" y="2202144"/>
                  <a:pt x="1295756" y="2192423"/>
                  <a:pt x="1264403" y="2202873"/>
                </a:cubicBezTo>
                <a:cubicBezTo>
                  <a:pt x="1260444" y="2206832"/>
                  <a:pt x="1257534" y="2212245"/>
                  <a:pt x="1252527" y="2214749"/>
                </a:cubicBezTo>
                <a:cubicBezTo>
                  <a:pt x="1245228" y="2218398"/>
                  <a:pt x="1236623" y="2218444"/>
                  <a:pt x="1228777" y="2220686"/>
                </a:cubicBezTo>
                <a:cubicBezTo>
                  <a:pt x="1186057" y="2232891"/>
                  <a:pt x="1242079" y="2222734"/>
                  <a:pt x="1163462" y="2232562"/>
                </a:cubicBezTo>
                <a:cubicBezTo>
                  <a:pt x="1151587" y="2236520"/>
                  <a:pt x="1137850" y="2236926"/>
                  <a:pt x="1127836" y="2244437"/>
                </a:cubicBezTo>
                <a:cubicBezTo>
                  <a:pt x="1099079" y="2266005"/>
                  <a:pt x="1113474" y="2259121"/>
                  <a:pt x="1086273" y="2268187"/>
                </a:cubicBezTo>
                <a:cubicBezTo>
                  <a:pt x="997919" y="2356548"/>
                  <a:pt x="1070182" y="2289979"/>
                  <a:pt x="747826" y="2274125"/>
                </a:cubicBezTo>
                <a:cubicBezTo>
                  <a:pt x="747822" y="2274125"/>
                  <a:pt x="703295" y="2259282"/>
                  <a:pt x="694387" y="2256312"/>
                </a:cubicBezTo>
                <a:cubicBezTo>
                  <a:pt x="688449" y="2254333"/>
                  <a:pt x="682770" y="2251259"/>
                  <a:pt x="676574" y="2250374"/>
                </a:cubicBezTo>
                <a:cubicBezTo>
                  <a:pt x="584030" y="2237155"/>
                  <a:pt x="648996" y="2244975"/>
                  <a:pt x="480631" y="2238499"/>
                </a:cubicBezTo>
                <a:cubicBezTo>
                  <a:pt x="478652" y="2196935"/>
                  <a:pt x="480076" y="2155069"/>
                  <a:pt x="474694" y="2113808"/>
                </a:cubicBezTo>
                <a:cubicBezTo>
                  <a:pt x="473970" y="2108257"/>
                  <a:pt x="466315" y="2106304"/>
                  <a:pt x="462818" y="2101933"/>
                </a:cubicBezTo>
                <a:cubicBezTo>
                  <a:pt x="458360" y="2096361"/>
                  <a:pt x="455511" y="2089602"/>
                  <a:pt x="450943" y="2084120"/>
                </a:cubicBezTo>
                <a:cubicBezTo>
                  <a:pt x="445567" y="2077669"/>
                  <a:pt x="438506" y="2072758"/>
                  <a:pt x="433130" y="2066307"/>
                </a:cubicBezTo>
                <a:cubicBezTo>
                  <a:pt x="428562" y="2060825"/>
                  <a:pt x="426301" y="2053540"/>
                  <a:pt x="421255" y="2048494"/>
                </a:cubicBezTo>
                <a:cubicBezTo>
                  <a:pt x="401487" y="2028726"/>
                  <a:pt x="407359" y="2042753"/>
                  <a:pt x="385629" y="2030681"/>
                </a:cubicBezTo>
                <a:cubicBezTo>
                  <a:pt x="373153" y="2023750"/>
                  <a:pt x="361878" y="2014847"/>
                  <a:pt x="350003" y="2006930"/>
                </a:cubicBezTo>
                <a:lnTo>
                  <a:pt x="332190" y="1995055"/>
                </a:lnTo>
                <a:cubicBezTo>
                  <a:pt x="326252" y="1991097"/>
                  <a:pt x="321375" y="1984580"/>
                  <a:pt x="314377" y="1983180"/>
                </a:cubicBezTo>
                <a:cubicBezTo>
                  <a:pt x="272883" y="1974881"/>
                  <a:pt x="294643" y="1978901"/>
                  <a:pt x="249062" y="1971304"/>
                </a:cubicBezTo>
                <a:cubicBezTo>
                  <a:pt x="245104" y="1965366"/>
                  <a:pt x="242233" y="1958537"/>
                  <a:pt x="237187" y="1953491"/>
                </a:cubicBezTo>
                <a:cubicBezTo>
                  <a:pt x="220173" y="1936477"/>
                  <a:pt x="220876" y="1945335"/>
                  <a:pt x="201561" y="1935678"/>
                </a:cubicBezTo>
                <a:cubicBezTo>
                  <a:pt x="195178" y="1932487"/>
                  <a:pt x="190131" y="1926994"/>
                  <a:pt x="183748" y="1923803"/>
                </a:cubicBezTo>
                <a:cubicBezTo>
                  <a:pt x="175226" y="1919542"/>
                  <a:pt x="149800" y="1913831"/>
                  <a:pt x="142185" y="1911928"/>
                </a:cubicBezTo>
                <a:cubicBezTo>
                  <a:pt x="136247" y="1907969"/>
                  <a:pt x="129945" y="1904510"/>
                  <a:pt x="124372" y="1900052"/>
                </a:cubicBezTo>
                <a:cubicBezTo>
                  <a:pt x="120001" y="1896555"/>
                  <a:pt x="117503" y="1890680"/>
                  <a:pt x="112496" y="1888177"/>
                </a:cubicBezTo>
                <a:cubicBezTo>
                  <a:pt x="101300" y="1882579"/>
                  <a:pt x="88745" y="1880260"/>
                  <a:pt x="76870" y="1876302"/>
                </a:cubicBezTo>
                <a:lnTo>
                  <a:pt x="59057" y="1870364"/>
                </a:lnTo>
                <a:lnTo>
                  <a:pt x="41244" y="1864426"/>
                </a:lnTo>
                <a:cubicBezTo>
                  <a:pt x="37286" y="1858488"/>
                  <a:pt x="34415" y="1851659"/>
                  <a:pt x="29369" y="1846613"/>
                </a:cubicBezTo>
                <a:cubicBezTo>
                  <a:pt x="24323" y="1841567"/>
                  <a:pt x="16014" y="1840310"/>
                  <a:pt x="11556" y="1834738"/>
                </a:cubicBezTo>
                <a:cubicBezTo>
                  <a:pt x="3740" y="1824969"/>
                  <a:pt x="3639" y="1821873"/>
                  <a:pt x="5618" y="1810987"/>
                </a:cubicBezTo>
                <a:close/>
              </a:path>
            </a:pathLst>
          </a:custGeom>
          <a:solidFill>
            <a:srgbClr val="FF0000">
              <a:alpha val="79000"/>
            </a:srgbClr>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Freeform 7">
            <a:extLst>
              <a:ext uri="{FF2B5EF4-FFF2-40B4-BE49-F238E27FC236}">
                <a16:creationId xmlns:a16="http://schemas.microsoft.com/office/drawing/2014/main" id="{50BA489B-CF5B-4DC5-8DF8-7251A0BA6518}"/>
              </a:ext>
            </a:extLst>
          </p:cNvPr>
          <p:cNvSpPr/>
          <p:nvPr/>
        </p:nvSpPr>
        <p:spPr>
          <a:xfrm>
            <a:off x="5153026" y="3460751"/>
            <a:ext cx="3203575" cy="2701925"/>
          </a:xfrm>
          <a:custGeom>
            <a:avLst/>
            <a:gdLst>
              <a:gd name="connsiteX0" fmla="*/ 21946 w 3204601"/>
              <a:gd name="connsiteY0" fmla="*/ 548640 h 2702338"/>
              <a:gd name="connsiteX1" fmla="*/ 36576 w 3204601"/>
              <a:gd name="connsiteY1" fmla="*/ 482803 h 2702338"/>
              <a:gd name="connsiteX2" fmla="*/ 65837 w 3204601"/>
              <a:gd name="connsiteY2" fmla="*/ 438912 h 2702338"/>
              <a:gd name="connsiteX3" fmla="*/ 73152 w 3204601"/>
              <a:gd name="connsiteY3" fmla="*/ 416966 h 2702338"/>
              <a:gd name="connsiteX4" fmla="*/ 87783 w 3204601"/>
              <a:gd name="connsiteY4" fmla="*/ 395020 h 2702338"/>
              <a:gd name="connsiteX5" fmla="*/ 102413 w 3204601"/>
              <a:gd name="connsiteY5" fmla="*/ 351129 h 2702338"/>
              <a:gd name="connsiteX6" fmla="*/ 109728 w 3204601"/>
              <a:gd name="connsiteY6" fmla="*/ 299923 h 2702338"/>
              <a:gd name="connsiteX7" fmla="*/ 131674 w 3204601"/>
              <a:gd name="connsiteY7" fmla="*/ 292608 h 2702338"/>
              <a:gd name="connsiteX8" fmla="*/ 138989 w 3204601"/>
              <a:gd name="connsiteY8" fmla="*/ 263347 h 2702338"/>
              <a:gd name="connsiteX9" fmla="*/ 153619 w 3204601"/>
              <a:gd name="connsiteY9" fmla="*/ 241401 h 2702338"/>
              <a:gd name="connsiteX10" fmla="*/ 168250 w 3204601"/>
              <a:gd name="connsiteY10" fmla="*/ 197510 h 2702338"/>
              <a:gd name="connsiteX11" fmla="*/ 175565 w 3204601"/>
              <a:gd name="connsiteY11" fmla="*/ 175564 h 2702338"/>
              <a:gd name="connsiteX12" fmla="*/ 182880 w 3204601"/>
              <a:gd name="connsiteY12" fmla="*/ 146304 h 2702338"/>
              <a:gd name="connsiteX13" fmla="*/ 197511 w 3204601"/>
              <a:gd name="connsiteY13" fmla="*/ 131673 h 2702338"/>
              <a:gd name="connsiteX14" fmla="*/ 204826 w 3204601"/>
              <a:gd name="connsiteY14" fmla="*/ 109728 h 2702338"/>
              <a:gd name="connsiteX15" fmla="*/ 234087 w 3204601"/>
              <a:gd name="connsiteY15" fmla="*/ 117043 h 2702338"/>
              <a:gd name="connsiteX16" fmla="*/ 248717 w 3204601"/>
              <a:gd name="connsiteY16" fmla="*/ 138988 h 2702338"/>
              <a:gd name="connsiteX17" fmla="*/ 263347 w 3204601"/>
              <a:gd name="connsiteY17" fmla="*/ 153619 h 2702338"/>
              <a:gd name="connsiteX18" fmla="*/ 285293 w 3204601"/>
              <a:gd name="connsiteY18" fmla="*/ 160934 h 2702338"/>
              <a:gd name="connsiteX19" fmla="*/ 307239 w 3204601"/>
              <a:gd name="connsiteY19" fmla="*/ 175564 h 2702338"/>
              <a:gd name="connsiteX20" fmla="*/ 314554 w 3204601"/>
              <a:gd name="connsiteY20" fmla="*/ 197510 h 2702338"/>
              <a:gd name="connsiteX21" fmla="*/ 336499 w 3204601"/>
              <a:gd name="connsiteY21" fmla="*/ 204825 h 2702338"/>
              <a:gd name="connsiteX22" fmla="*/ 351130 w 3204601"/>
              <a:gd name="connsiteY22" fmla="*/ 219456 h 2702338"/>
              <a:gd name="connsiteX23" fmla="*/ 358445 w 3204601"/>
              <a:gd name="connsiteY23" fmla="*/ 241401 h 2702338"/>
              <a:gd name="connsiteX24" fmla="*/ 387706 w 3204601"/>
              <a:gd name="connsiteY24" fmla="*/ 270662 h 2702338"/>
              <a:gd name="connsiteX25" fmla="*/ 395021 w 3204601"/>
              <a:gd name="connsiteY25" fmla="*/ 292608 h 2702338"/>
              <a:gd name="connsiteX26" fmla="*/ 460858 w 3204601"/>
              <a:gd name="connsiteY26" fmla="*/ 329184 h 2702338"/>
              <a:gd name="connsiteX27" fmla="*/ 577901 w 3204601"/>
              <a:gd name="connsiteY27" fmla="*/ 321868 h 2702338"/>
              <a:gd name="connsiteX28" fmla="*/ 592531 w 3204601"/>
              <a:gd name="connsiteY28" fmla="*/ 299923 h 2702338"/>
              <a:gd name="connsiteX29" fmla="*/ 607162 w 3204601"/>
              <a:gd name="connsiteY29" fmla="*/ 256032 h 2702338"/>
              <a:gd name="connsiteX30" fmla="*/ 614477 w 3204601"/>
              <a:gd name="connsiteY30" fmla="*/ 197510 h 2702338"/>
              <a:gd name="connsiteX31" fmla="*/ 621792 w 3204601"/>
              <a:gd name="connsiteY31" fmla="*/ 175564 h 2702338"/>
              <a:gd name="connsiteX32" fmla="*/ 629107 w 3204601"/>
              <a:gd name="connsiteY32" fmla="*/ 146304 h 2702338"/>
              <a:gd name="connsiteX33" fmla="*/ 658368 w 3204601"/>
              <a:gd name="connsiteY33" fmla="*/ 80467 h 2702338"/>
              <a:gd name="connsiteX34" fmla="*/ 680314 w 3204601"/>
              <a:gd name="connsiteY34" fmla="*/ 73152 h 2702338"/>
              <a:gd name="connsiteX35" fmla="*/ 687629 w 3204601"/>
              <a:gd name="connsiteY35" fmla="*/ 51206 h 2702338"/>
              <a:gd name="connsiteX36" fmla="*/ 746151 w 3204601"/>
              <a:gd name="connsiteY36" fmla="*/ 43891 h 2702338"/>
              <a:gd name="connsiteX37" fmla="*/ 753466 w 3204601"/>
              <a:gd name="connsiteY37" fmla="*/ 65836 h 2702338"/>
              <a:gd name="connsiteX38" fmla="*/ 804672 w 3204601"/>
              <a:gd name="connsiteY38" fmla="*/ 80467 h 2702338"/>
              <a:gd name="connsiteX39" fmla="*/ 863194 w 3204601"/>
              <a:gd name="connsiteY39" fmla="*/ 109728 h 2702338"/>
              <a:gd name="connsiteX40" fmla="*/ 863194 w 3204601"/>
              <a:gd name="connsiteY40" fmla="*/ 109728 h 2702338"/>
              <a:gd name="connsiteX41" fmla="*/ 885139 w 3204601"/>
              <a:gd name="connsiteY41" fmla="*/ 124358 h 2702338"/>
              <a:gd name="connsiteX42" fmla="*/ 1141171 w 3204601"/>
              <a:gd name="connsiteY42" fmla="*/ 117043 h 2702338"/>
              <a:gd name="connsiteX43" fmla="*/ 1163117 w 3204601"/>
              <a:gd name="connsiteY43" fmla="*/ 102412 h 2702338"/>
              <a:gd name="connsiteX44" fmla="*/ 1207008 w 3204601"/>
              <a:gd name="connsiteY44" fmla="*/ 87782 h 2702338"/>
              <a:gd name="connsiteX45" fmla="*/ 1272845 w 3204601"/>
              <a:gd name="connsiteY45" fmla="*/ 102412 h 2702338"/>
              <a:gd name="connsiteX46" fmla="*/ 1316736 w 3204601"/>
              <a:gd name="connsiteY46" fmla="*/ 146304 h 2702338"/>
              <a:gd name="connsiteX47" fmla="*/ 1331367 w 3204601"/>
              <a:gd name="connsiteY47" fmla="*/ 160934 h 2702338"/>
              <a:gd name="connsiteX48" fmla="*/ 1345997 w 3204601"/>
              <a:gd name="connsiteY48" fmla="*/ 182880 h 2702338"/>
              <a:gd name="connsiteX49" fmla="*/ 1419149 w 3204601"/>
              <a:gd name="connsiteY49" fmla="*/ 212140 h 2702338"/>
              <a:gd name="connsiteX50" fmla="*/ 1441095 w 3204601"/>
              <a:gd name="connsiteY50" fmla="*/ 219456 h 2702338"/>
              <a:gd name="connsiteX51" fmla="*/ 1492301 w 3204601"/>
              <a:gd name="connsiteY51" fmla="*/ 212140 h 2702338"/>
              <a:gd name="connsiteX52" fmla="*/ 1514247 w 3204601"/>
              <a:gd name="connsiteY52" fmla="*/ 190195 h 2702338"/>
              <a:gd name="connsiteX53" fmla="*/ 1565453 w 3204601"/>
              <a:gd name="connsiteY53" fmla="*/ 197510 h 2702338"/>
              <a:gd name="connsiteX54" fmla="*/ 1587399 w 3204601"/>
              <a:gd name="connsiteY54" fmla="*/ 212140 h 2702338"/>
              <a:gd name="connsiteX55" fmla="*/ 1602029 w 3204601"/>
              <a:gd name="connsiteY55" fmla="*/ 226771 h 2702338"/>
              <a:gd name="connsiteX56" fmla="*/ 1675181 w 3204601"/>
              <a:gd name="connsiteY56" fmla="*/ 234086 h 2702338"/>
              <a:gd name="connsiteX57" fmla="*/ 1697127 w 3204601"/>
              <a:gd name="connsiteY57" fmla="*/ 248716 h 2702338"/>
              <a:gd name="connsiteX58" fmla="*/ 1741018 w 3204601"/>
              <a:gd name="connsiteY58" fmla="*/ 263347 h 2702338"/>
              <a:gd name="connsiteX59" fmla="*/ 1755648 w 3204601"/>
              <a:gd name="connsiteY59" fmla="*/ 285292 h 2702338"/>
              <a:gd name="connsiteX60" fmla="*/ 1792224 w 3204601"/>
              <a:gd name="connsiteY60" fmla="*/ 314553 h 2702338"/>
              <a:gd name="connsiteX61" fmla="*/ 1814170 w 3204601"/>
              <a:gd name="connsiteY61" fmla="*/ 321868 h 2702338"/>
              <a:gd name="connsiteX62" fmla="*/ 1960474 w 3204601"/>
              <a:gd name="connsiteY62" fmla="*/ 329184 h 2702338"/>
              <a:gd name="connsiteX63" fmla="*/ 1997050 w 3204601"/>
              <a:gd name="connsiteY63" fmla="*/ 336499 h 2702338"/>
              <a:gd name="connsiteX64" fmla="*/ 2018995 w 3204601"/>
              <a:gd name="connsiteY64" fmla="*/ 343814 h 2702338"/>
              <a:gd name="connsiteX65" fmla="*/ 2033626 w 3204601"/>
              <a:gd name="connsiteY65" fmla="*/ 329184 h 2702338"/>
              <a:gd name="connsiteX66" fmla="*/ 2062887 w 3204601"/>
              <a:gd name="connsiteY66" fmla="*/ 219456 h 2702338"/>
              <a:gd name="connsiteX67" fmla="*/ 2077517 w 3204601"/>
              <a:gd name="connsiteY67" fmla="*/ 204825 h 2702338"/>
              <a:gd name="connsiteX68" fmla="*/ 2092147 w 3204601"/>
              <a:gd name="connsiteY68" fmla="*/ 160934 h 2702338"/>
              <a:gd name="connsiteX69" fmla="*/ 2114093 w 3204601"/>
              <a:gd name="connsiteY69" fmla="*/ 117043 h 2702338"/>
              <a:gd name="connsiteX70" fmla="*/ 2143354 w 3204601"/>
              <a:gd name="connsiteY70" fmla="*/ 87782 h 2702338"/>
              <a:gd name="connsiteX71" fmla="*/ 2172615 w 3204601"/>
              <a:gd name="connsiteY71" fmla="*/ 51206 h 2702338"/>
              <a:gd name="connsiteX72" fmla="*/ 2194560 w 3204601"/>
              <a:gd name="connsiteY72" fmla="*/ 43891 h 2702338"/>
              <a:gd name="connsiteX73" fmla="*/ 2201875 w 3204601"/>
              <a:gd name="connsiteY73" fmla="*/ 21945 h 2702338"/>
              <a:gd name="connsiteX74" fmla="*/ 2216506 w 3204601"/>
              <a:gd name="connsiteY74" fmla="*/ 7315 h 2702338"/>
              <a:gd name="connsiteX75" fmla="*/ 2282343 w 3204601"/>
              <a:gd name="connsiteY75" fmla="*/ 21945 h 2702338"/>
              <a:gd name="connsiteX76" fmla="*/ 2289658 w 3204601"/>
              <a:gd name="connsiteY76" fmla="*/ 0 h 2702338"/>
              <a:gd name="connsiteX77" fmla="*/ 2296973 w 3204601"/>
              <a:gd name="connsiteY77" fmla="*/ 21945 h 2702338"/>
              <a:gd name="connsiteX78" fmla="*/ 2304288 w 3204601"/>
              <a:gd name="connsiteY78" fmla="*/ 102412 h 2702338"/>
              <a:gd name="connsiteX79" fmla="*/ 2340864 w 3204601"/>
              <a:gd name="connsiteY79" fmla="*/ 153619 h 2702338"/>
              <a:gd name="connsiteX80" fmla="*/ 2362810 w 3204601"/>
              <a:gd name="connsiteY80" fmla="*/ 160934 h 2702338"/>
              <a:gd name="connsiteX81" fmla="*/ 2392071 w 3204601"/>
              <a:gd name="connsiteY81" fmla="*/ 197510 h 2702338"/>
              <a:gd name="connsiteX82" fmla="*/ 2435962 w 3204601"/>
              <a:gd name="connsiteY82" fmla="*/ 212140 h 2702338"/>
              <a:gd name="connsiteX83" fmla="*/ 2457907 w 3204601"/>
              <a:gd name="connsiteY83" fmla="*/ 219456 h 2702338"/>
              <a:gd name="connsiteX84" fmla="*/ 2494483 w 3204601"/>
              <a:gd name="connsiteY84" fmla="*/ 241401 h 2702338"/>
              <a:gd name="connsiteX85" fmla="*/ 2523744 w 3204601"/>
              <a:gd name="connsiteY85" fmla="*/ 277977 h 2702338"/>
              <a:gd name="connsiteX86" fmla="*/ 2538375 w 3204601"/>
              <a:gd name="connsiteY86" fmla="*/ 292608 h 2702338"/>
              <a:gd name="connsiteX87" fmla="*/ 2553005 w 3204601"/>
              <a:gd name="connsiteY87" fmla="*/ 336499 h 2702338"/>
              <a:gd name="connsiteX88" fmla="*/ 2560320 w 3204601"/>
              <a:gd name="connsiteY88" fmla="*/ 365760 h 2702338"/>
              <a:gd name="connsiteX89" fmla="*/ 2574951 w 3204601"/>
              <a:gd name="connsiteY89" fmla="*/ 409651 h 2702338"/>
              <a:gd name="connsiteX90" fmla="*/ 2582266 w 3204601"/>
              <a:gd name="connsiteY90" fmla="*/ 431596 h 2702338"/>
              <a:gd name="connsiteX91" fmla="*/ 2596896 w 3204601"/>
              <a:gd name="connsiteY91" fmla="*/ 446227 h 2702338"/>
              <a:gd name="connsiteX92" fmla="*/ 2618842 w 3204601"/>
              <a:gd name="connsiteY92" fmla="*/ 541324 h 2702338"/>
              <a:gd name="connsiteX93" fmla="*/ 2633472 w 3204601"/>
              <a:gd name="connsiteY93" fmla="*/ 585216 h 2702338"/>
              <a:gd name="connsiteX94" fmla="*/ 2670048 w 3204601"/>
              <a:gd name="connsiteY94" fmla="*/ 614476 h 2702338"/>
              <a:gd name="connsiteX95" fmla="*/ 2684679 w 3204601"/>
              <a:gd name="connsiteY95" fmla="*/ 629107 h 2702338"/>
              <a:gd name="connsiteX96" fmla="*/ 2699309 w 3204601"/>
              <a:gd name="connsiteY96" fmla="*/ 680313 h 2702338"/>
              <a:gd name="connsiteX97" fmla="*/ 2713939 w 3204601"/>
              <a:gd name="connsiteY97" fmla="*/ 694944 h 2702338"/>
              <a:gd name="connsiteX98" fmla="*/ 2721255 w 3204601"/>
              <a:gd name="connsiteY98" fmla="*/ 724204 h 2702338"/>
              <a:gd name="connsiteX99" fmla="*/ 2721255 w 3204601"/>
              <a:gd name="connsiteY99" fmla="*/ 819302 h 2702338"/>
              <a:gd name="connsiteX100" fmla="*/ 2662733 w 3204601"/>
              <a:gd name="connsiteY100" fmla="*/ 826617 h 2702338"/>
              <a:gd name="connsiteX101" fmla="*/ 2640787 w 3204601"/>
              <a:gd name="connsiteY101" fmla="*/ 833932 h 2702338"/>
              <a:gd name="connsiteX102" fmla="*/ 2626157 w 3204601"/>
              <a:gd name="connsiteY102" fmla="*/ 848563 h 2702338"/>
              <a:gd name="connsiteX103" fmla="*/ 2582266 w 3204601"/>
              <a:gd name="connsiteY103" fmla="*/ 863193 h 2702338"/>
              <a:gd name="connsiteX104" fmla="*/ 2560320 w 3204601"/>
              <a:gd name="connsiteY104" fmla="*/ 870508 h 2702338"/>
              <a:gd name="connsiteX105" fmla="*/ 2538375 w 3204601"/>
              <a:gd name="connsiteY105" fmla="*/ 877824 h 2702338"/>
              <a:gd name="connsiteX106" fmla="*/ 2479853 w 3204601"/>
              <a:gd name="connsiteY106" fmla="*/ 929030 h 2702338"/>
              <a:gd name="connsiteX107" fmla="*/ 2457907 w 3204601"/>
              <a:gd name="connsiteY107" fmla="*/ 1009497 h 2702338"/>
              <a:gd name="connsiteX108" fmla="*/ 2450592 w 3204601"/>
              <a:gd name="connsiteY108" fmla="*/ 1031443 h 2702338"/>
              <a:gd name="connsiteX109" fmla="*/ 2443277 w 3204601"/>
              <a:gd name="connsiteY109" fmla="*/ 1053388 h 2702338"/>
              <a:gd name="connsiteX110" fmla="*/ 2457907 w 3204601"/>
              <a:gd name="connsiteY110" fmla="*/ 1068019 h 2702338"/>
              <a:gd name="connsiteX111" fmla="*/ 2479853 w 3204601"/>
              <a:gd name="connsiteY111" fmla="*/ 1075334 h 2702338"/>
              <a:gd name="connsiteX112" fmla="*/ 2487168 w 3204601"/>
              <a:gd name="connsiteY112" fmla="*/ 1119225 h 2702338"/>
              <a:gd name="connsiteX113" fmla="*/ 2582266 w 3204601"/>
              <a:gd name="connsiteY113" fmla="*/ 1126540 h 2702338"/>
              <a:gd name="connsiteX114" fmla="*/ 2670048 w 3204601"/>
              <a:gd name="connsiteY114" fmla="*/ 1141171 h 2702338"/>
              <a:gd name="connsiteX115" fmla="*/ 2691994 w 3204601"/>
              <a:gd name="connsiteY115" fmla="*/ 1148486 h 2702338"/>
              <a:gd name="connsiteX116" fmla="*/ 2735885 w 3204601"/>
              <a:gd name="connsiteY116" fmla="*/ 1155801 h 2702338"/>
              <a:gd name="connsiteX117" fmla="*/ 2794407 w 3204601"/>
              <a:gd name="connsiteY117" fmla="*/ 1141171 h 2702338"/>
              <a:gd name="connsiteX118" fmla="*/ 2809037 w 3204601"/>
              <a:gd name="connsiteY118" fmla="*/ 1119225 h 2702338"/>
              <a:gd name="connsiteX119" fmla="*/ 2830983 w 3204601"/>
              <a:gd name="connsiteY119" fmla="*/ 1104595 h 2702338"/>
              <a:gd name="connsiteX120" fmla="*/ 2852928 w 3204601"/>
              <a:gd name="connsiteY120" fmla="*/ 1119225 h 2702338"/>
              <a:gd name="connsiteX121" fmla="*/ 2867559 w 3204601"/>
              <a:gd name="connsiteY121" fmla="*/ 1104595 h 2702338"/>
              <a:gd name="connsiteX122" fmla="*/ 2889504 w 3204601"/>
              <a:gd name="connsiteY122" fmla="*/ 1089964 h 2702338"/>
              <a:gd name="connsiteX123" fmla="*/ 3013863 w 3204601"/>
              <a:gd name="connsiteY123" fmla="*/ 1075334 h 2702338"/>
              <a:gd name="connsiteX124" fmla="*/ 3035808 w 3204601"/>
              <a:gd name="connsiteY124" fmla="*/ 1068019 h 2702338"/>
              <a:gd name="connsiteX125" fmla="*/ 3050439 w 3204601"/>
              <a:gd name="connsiteY125" fmla="*/ 1053388 h 2702338"/>
              <a:gd name="connsiteX126" fmla="*/ 3094330 w 3204601"/>
              <a:gd name="connsiteY126" fmla="*/ 1060704 h 2702338"/>
              <a:gd name="connsiteX127" fmla="*/ 3108960 w 3204601"/>
              <a:gd name="connsiteY127" fmla="*/ 1104595 h 2702338"/>
              <a:gd name="connsiteX128" fmla="*/ 3116275 w 3204601"/>
              <a:gd name="connsiteY128" fmla="*/ 1126540 h 2702338"/>
              <a:gd name="connsiteX129" fmla="*/ 3138221 w 3204601"/>
              <a:gd name="connsiteY129" fmla="*/ 1133856 h 2702338"/>
              <a:gd name="connsiteX130" fmla="*/ 3160167 w 3204601"/>
              <a:gd name="connsiteY130" fmla="*/ 1170432 h 2702338"/>
              <a:gd name="connsiteX131" fmla="*/ 3182112 w 3204601"/>
              <a:gd name="connsiteY131" fmla="*/ 1207008 h 2702338"/>
              <a:gd name="connsiteX132" fmla="*/ 3189427 w 3204601"/>
              <a:gd name="connsiteY132" fmla="*/ 1236268 h 2702338"/>
              <a:gd name="connsiteX133" fmla="*/ 3189427 w 3204601"/>
              <a:gd name="connsiteY133" fmla="*/ 1280160 h 2702338"/>
              <a:gd name="connsiteX134" fmla="*/ 3167482 w 3204601"/>
              <a:gd name="connsiteY134" fmla="*/ 1287475 h 2702338"/>
              <a:gd name="connsiteX135" fmla="*/ 3152851 w 3204601"/>
              <a:gd name="connsiteY135" fmla="*/ 1302105 h 2702338"/>
              <a:gd name="connsiteX136" fmla="*/ 3145536 w 3204601"/>
              <a:gd name="connsiteY136" fmla="*/ 1324051 h 2702338"/>
              <a:gd name="connsiteX137" fmla="*/ 3130906 w 3204601"/>
              <a:gd name="connsiteY137" fmla="*/ 1375257 h 2702338"/>
              <a:gd name="connsiteX138" fmla="*/ 3123591 w 3204601"/>
              <a:gd name="connsiteY138" fmla="*/ 1419148 h 2702338"/>
              <a:gd name="connsiteX139" fmla="*/ 3116275 w 3204601"/>
              <a:gd name="connsiteY139" fmla="*/ 1441094 h 2702338"/>
              <a:gd name="connsiteX140" fmla="*/ 3050439 w 3204601"/>
              <a:gd name="connsiteY140" fmla="*/ 1433779 h 2702338"/>
              <a:gd name="connsiteX141" fmla="*/ 3028493 w 3204601"/>
              <a:gd name="connsiteY141" fmla="*/ 1426464 h 2702338"/>
              <a:gd name="connsiteX142" fmla="*/ 3013863 w 3204601"/>
              <a:gd name="connsiteY142" fmla="*/ 1411833 h 2702338"/>
              <a:gd name="connsiteX143" fmla="*/ 2926080 w 3204601"/>
              <a:gd name="connsiteY143" fmla="*/ 1419148 h 2702338"/>
              <a:gd name="connsiteX144" fmla="*/ 2904135 w 3204601"/>
              <a:gd name="connsiteY144" fmla="*/ 1426464 h 2702338"/>
              <a:gd name="connsiteX145" fmla="*/ 2896819 w 3204601"/>
              <a:gd name="connsiteY145" fmla="*/ 1448409 h 2702338"/>
              <a:gd name="connsiteX146" fmla="*/ 2882189 w 3204601"/>
              <a:gd name="connsiteY146" fmla="*/ 1463040 h 2702338"/>
              <a:gd name="connsiteX147" fmla="*/ 2874874 w 3204601"/>
              <a:gd name="connsiteY147" fmla="*/ 1484985 h 2702338"/>
              <a:gd name="connsiteX148" fmla="*/ 2852928 w 3204601"/>
              <a:gd name="connsiteY148" fmla="*/ 1492300 h 2702338"/>
              <a:gd name="connsiteX149" fmla="*/ 2838298 w 3204601"/>
              <a:gd name="connsiteY149" fmla="*/ 1536192 h 2702338"/>
              <a:gd name="connsiteX150" fmla="*/ 2823667 w 3204601"/>
              <a:gd name="connsiteY150" fmla="*/ 1550822 h 2702338"/>
              <a:gd name="connsiteX151" fmla="*/ 2779776 w 3204601"/>
              <a:gd name="connsiteY151" fmla="*/ 1543507 h 2702338"/>
              <a:gd name="connsiteX152" fmla="*/ 2750515 w 3204601"/>
              <a:gd name="connsiteY152" fmla="*/ 1484985 h 2702338"/>
              <a:gd name="connsiteX153" fmla="*/ 2721255 w 3204601"/>
              <a:gd name="connsiteY153" fmla="*/ 1448409 h 2702338"/>
              <a:gd name="connsiteX154" fmla="*/ 2677363 w 3204601"/>
              <a:gd name="connsiteY154" fmla="*/ 1433779 h 2702338"/>
              <a:gd name="connsiteX155" fmla="*/ 2648103 w 3204601"/>
              <a:gd name="connsiteY155" fmla="*/ 1397203 h 2702338"/>
              <a:gd name="connsiteX156" fmla="*/ 2633472 w 3204601"/>
              <a:gd name="connsiteY156" fmla="*/ 1382572 h 2702338"/>
              <a:gd name="connsiteX157" fmla="*/ 2531059 w 3204601"/>
              <a:gd name="connsiteY157" fmla="*/ 1389888 h 2702338"/>
              <a:gd name="connsiteX158" fmla="*/ 2509114 w 3204601"/>
              <a:gd name="connsiteY158" fmla="*/ 1404518 h 2702338"/>
              <a:gd name="connsiteX159" fmla="*/ 2443277 w 3204601"/>
              <a:gd name="connsiteY159" fmla="*/ 1397203 h 2702338"/>
              <a:gd name="connsiteX160" fmla="*/ 2428647 w 3204601"/>
              <a:gd name="connsiteY160" fmla="*/ 1353312 h 2702338"/>
              <a:gd name="connsiteX161" fmla="*/ 2421331 w 3204601"/>
              <a:gd name="connsiteY161" fmla="*/ 1316736 h 2702338"/>
              <a:gd name="connsiteX162" fmla="*/ 2406701 w 3204601"/>
              <a:gd name="connsiteY162" fmla="*/ 1302105 h 2702338"/>
              <a:gd name="connsiteX163" fmla="*/ 2392071 w 3204601"/>
              <a:gd name="connsiteY163" fmla="*/ 1280160 h 2702338"/>
              <a:gd name="connsiteX164" fmla="*/ 2362810 w 3204601"/>
              <a:gd name="connsiteY164" fmla="*/ 1243584 h 2702338"/>
              <a:gd name="connsiteX165" fmla="*/ 2340864 w 3204601"/>
              <a:gd name="connsiteY165" fmla="*/ 1207008 h 2702338"/>
              <a:gd name="connsiteX166" fmla="*/ 2296973 w 3204601"/>
              <a:gd name="connsiteY166" fmla="*/ 1192377 h 2702338"/>
              <a:gd name="connsiteX167" fmla="*/ 2282343 w 3204601"/>
              <a:gd name="connsiteY167" fmla="*/ 1207008 h 2702338"/>
              <a:gd name="connsiteX168" fmla="*/ 2092147 w 3204601"/>
              <a:gd name="connsiteY168" fmla="*/ 1207008 h 2702338"/>
              <a:gd name="connsiteX169" fmla="*/ 2040941 w 3204601"/>
              <a:gd name="connsiteY169" fmla="*/ 1155801 h 2702338"/>
              <a:gd name="connsiteX170" fmla="*/ 1909267 w 3204601"/>
              <a:gd name="connsiteY170" fmla="*/ 1170432 h 2702338"/>
              <a:gd name="connsiteX171" fmla="*/ 1901952 w 3204601"/>
              <a:gd name="connsiteY171" fmla="*/ 1199692 h 2702338"/>
              <a:gd name="connsiteX172" fmla="*/ 1872691 w 3204601"/>
              <a:gd name="connsiteY172" fmla="*/ 1228953 h 2702338"/>
              <a:gd name="connsiteX173" fmla="*/ 1858061 w 3204601"/>
              <a:gd name="connsiteY173" fmla="*/ 1258214 h 2702338"/>
              <a:gd name="connsiteX174" fmla="*/ 1850746 w 3204601"/>
              <a:gd name="connsiteY174" fmla="*/ 1287475 h 2702338"/>
              <a:gd name="connsiteX175" fmla="*/ 1836115 w 3204601"/>
              <a:gd name="connsiteY175" fmla="*/ 1302105 h 2702338"/>
              <a:gd name="connsiteX176" fmla="*/ 1806855 w 3204601"/>
              <a:gd name="connsiteY176" fmla="*/ 1360627 h 2702338"/>
              <a:gd name="connsiteX177" fmla="*/ 1792224 w 3204601"/>
              <a:gd name="connsiteY177" fmla="*/ 1404518 h 2702338"/>
              <a:gd name="connsiteX178" fmla="*/ 1784909 w 3204601"/>
              <a:gd name="connsiteY178" fmla="*/ 1426464 h 2702338"/>
              <a:gd name="connsiteX179" fmla="*/ 1762963 w 3204601"/>
              <a:gd name="connsiteY179" fmla="*/ 1441094 h 2702338"/>
              <a:gd name="connsiteX180" fmla="*/ 1755648 w 3204601"/>
              <a:gd name="connsiteY180" fmla="*/ 1463040 h 2702338"/>
              <a:gd name="connsiteX181" fmla="*/ 1733703 w 3204601"/>
              <a:gd name="connsiteY181" fmla="*/ 1477670 h 2702338"/>
              <a:gd name="connsiteX182" fmla="*/ 1719072 w 3204601"/>
              <a:gd name="connsiteY182" fmla="*/ 1521561 h 2702338"/>
              <a:gd name="connsiteX183" fmla="*/ 1711757 w 3204601"/>
              <a:gd name="connsiteY183" fmla="*/ 1543507 h 2702338"/>
              <a:gd name="connsiteX184" fmla="*/ 1719072 w 3204601"/>
              <a:gd name="connsiteY184" fmla="*/ 1565452 h 2702338"/>
              <a:gd name="connsiteX185" fmla="*/ 1719072 w 3204601"/>
              <a:gd name="connsiteY185" fmla="*/ 1638604 h 2702338"/>
              <a:gd name="connsiteX186" fmla="*/ 1726387 w 3204601"/>
              <a:gd name="connsiteY186" fmla="*/ 1697126 h 2702338"/>
              <a:gd name="connsiteX187" fmla="*/ 1711757 w 3204601"/>
              <a:gd name="connsiteY187" fmla="*/ 1719072 h 2702338"/>
              <a:gd name="connsiteX188" fmla="*/ 1697127 w 3204601"/>
              <a:gd name="connsiteY188" fmla="*/ 1762963 h 2702338"/>
              <a:gd name="connsiteX189" fmla="*/ 1689811 w 3204601"/>
              <a:gd name="connsiteY189" fmla="*/ 1784908 h 2702338"/>
              <a:gd name="connsiteX190" fmla="*/ 1682496 w 3204601"/>
              <a:gd name="connsiteY190" fmla="*/ 1806854 h 2702338"/>
              <a:gd name="connsiteX191" fmla="*/ 1675181 w 3204601"/>
              <a:gd name="connsiteY191" fmla="*/ 1960473 h 2702338"/>
              <a:gd name="connsiteX192" fmla="*/ 1667866 w 3204601"/>
              <a:gd name="connsiteY192" fmla="*/ 1982419 h 2702338"/>
              <a:gd name="connsiteX193" fmla="*/ 1653235 w 3204601"/>
              <a:gd name="connsiteY193" fmla="*/ 1997049 h 2702338"/>
              <a:gd name="connsiteX194" fmla="*/ 1645920 w 3204601"/>
              <a:gd name="connsiteY194" fmla="*/ 2026310 h 2702338"/>
              <a:gd name="connsiteX195" fmla="*/ 1631290 w 3204601"/>
              <a:gd name="connsiteY195" fmla="*/ 2136038 h 2702338"/>
              <a:gd name="connsiteX196" fmla="*/ 1645920 w 3204601"/>
              <a:gd name="connsiteY196" fmla="*/ 2179929 h 2702338"/>
              <a:gd name="connsiteX197" fmla="*/ 1660551 w 3204601"/>
              <a:gd name="connsiteY197" fmla="*/ 2355494 h 2702338"/>
              <a:gd name="connsiteX198" fmla="*/ 1653235 w 3204601"/>
              <a:gd name="connsiteY198" fmla="*/ 2428646 h 2702338"/>
              <a:gd name="connsiteX199" fmla="*/ 1645920 w 3204601"/>
              <a:gd name="connsiteY199" fmla="*/ 2450592 h 2702338"/>
              <a:gd name="connsiteX200" fmla="*/ 1638605 w 3204601"/>
              <a:gd name="connsiteY200" fmla="*/ 2494483 h 2702338"/>
              <a:gd name="connsiteX201" fmla="*/ 1616659 w 3204601"/>
              <a:gd name="connsiteY201" fmla="*/ 2604211 h 2702338"/>
              <a:gd name="connsiteX202" fmla="*/ 1594714 w 3204601"/>
              <a:gd name="connsiteY202" fmla="*/ 2670048 h 2702338"/>
              <a:gd name="connsiteX203" fmla="*/ 1587399 w 3204601"/>
              <a:gd name="connsiteY203" fmla="*/ 2691993 h 2702338"/>
              <a:gd name="connsiteX204" fmla="*/ 1565453 w 3204601"/>
              <a:gd name="connsiteY204" fmla="*/ 2699308 h 2702338"/>
              <a:gd name="connsiteX205" fmla="*/ 1528877 w 3204601"/>
              <a:gd name="connsiteY205" fmla="*/ 2691993 h 2702338"/>
              <a:gd name="connsiteX206" fmla="*/ 1521562 w 3204601"/>
              <a:gd name="connsiteY206" fmla="*/ 2633472 h 2702338"/>
              <a:gd name="connsiteX207" fmla="*/ 1514247 w 3204601"/>
              <a:gd name="connsiteY207" fmla="*/ 2611526 h 2702338"/>
              <a:gd name="connsiteX208" fmla="*/ 1492301 w 3204601"/>
              <a:gd name="connsiteY208" fmla="*/ 2626156 h 2702338"/>
              <a:gd name="connsiteX209" fmla="*/ 1470355 w 3204601"/>
              <a:gd name="connsiteY209" fmla="*/ 2611526 h 2702338"/>
              <a:gd name="connsiteX210" fmla="*/ 1455725 w 3204601"/>
              <a:gd name="connsiteY210" fmla="*/ 2567635 h 2702338"/>
              <a:gd name="connsiteX211" fmla="*/ 1448410 w 3204601"/>
              <a:gd name="connsiteY211" fmla="*/ 2545689 h 2702338"/>
              <a:gd name="connsiteX212" fmla="*/ 1433779 w 3204601"/>
              <a:gd name="connsiteY212" fmla="*/ 2531059 h 2702338"/>
              <a:gd name="connsiteX213" fmla="*/ 1419149 w 3204601"/>
              <a:gd name="connsiteY213" fmla="*/ 2479852 h 2702338"/>
              <a:gd name="connsiteX214" fmla="*/ 1404519 w 3204601"/>
              <a:gd name="connsiteY214" fmla="*/ 2435961 h 2702338"/>
              <a:gd name="connsiteX215" fmla="*/ 1397203 w 3204601"/>
              <a:gd name="connsiteY215" fmla="*/ 2414016 h 2702338"/>
              <a:gd name="connsiteX216" fmla="*/ 1389888 w 3204601"/>
              <a:gd name="connsiteY216" fmla="*/ 2392070 h 2702338"/>
              <a:gd name="connsiteX217" fmla="*/ 1375258 w 3204601"/>
              <a:gd name="connsiteY217" fmla="*/ 2370124 h 2702338"/>
              <a:gd name="connsiteX218" fmla="*/ 1360627 w 3204601"/>
              <a:gd name="connsiteY218" fmla="*/ 2326233 h 2702338"/>
              <a:gd name="connsiteX219" fmla="*/ 1345997 w 3204601"/>
              <a:gd name="connsiteY219" fmla="*/ 2245766 h 2702338"/>
              <a:gd name="connsiteX220" fmla="*/ 1331367 w 3204601"/>
              <a:gd name="connsiteY220" fmla="*/ 2201875 h 2702338"/>
              <a:gd name="connsiteX221" fmla="*/ 1324051 w 3204601"/>
              <a:gd name="connsiteY221" fmla="*/ 2179929 h 2702338"/>
              <a:gd name="connsiteX222" fmla="*/ 1309421 w 3204601"/>
              <a:gd name="connsiteY222" fmla="*/ 1989734 h 2702338"/>
              <a:gd name="connsiteX223" fmla="*/ 1280160 w 3204601"/>
              <a:gd name="connsiteY223" fmla="*/ 1945843 h 2702338"/>
              <a:gd name="connsiteX224" fmla="*/ 1272845 w 3204601"/>
              <a:gd name="connsiteY224" fmla="*/ 1923897 h 2702338"/>
              <a:gd name="connsiteX225" fmla="*/ 1243584 w 3204601"/>
              <a:gd name="connsiteY225" fmla="*/ 1872691 h 2702338"/>
              <a:gd name="connsiteX226" fmla="*/ 1221639 w 3204601"/>
              <a:gd name="connsiteY226" fmla="*/ 1828800 h 2702338"/>
              <a:gd name="connsiteX227" fmla="*/ 1207008 w 3204601"/>
              <a:gd name="connsiteY227" fmla="*/ 1814169 h 2702338"/>
              <a:gd name="connsiteX228" fmla="*/ 1192378 w 3204601"/>
              <a:gd name="connsiteY228" fmla="*/ 1792224 h 2702338"/>
              <a:gd name="connsiteX229" fmla="*/ 1155802 w 3204601"/>
              <a:gd name="connsiteY229" fmla="*/ 1762963 h 2702338"/>
              <a:gd name="connsiteX230" fmla="*/ 1141171 w 3204601"/>
              <a:gd name="connsiteY230" fmla="*/ 1748332 h 2702338"/>
              <a:gd name="connsiteX231" fmla="*/ 1119226 w 3204601"/>
              <a:gd name="connsiteY231" fmla="*/ 1733702 h 2702338"/>
              <a:gd name="connsiteX232" fmla="*/ 1104595 w 3204601"/>
              <a:gd name="connsiteY232" fmla="*/ 1719072 h 2702338"/>
              <a:gd name="connsiteX233" fmla="*/ 1060704 w 3204601"/>
              <a:gd name="connsiteY233" fmla="*/ 1704441 h 2702338"/>
              <a:gd name="connsiteX234" fmla="*/ 943661 w 3204601"/>
              <a:gd name="connsiteY234" fmla="*/ 1697126 h 2702338"/>
              <a:gd name="connsiteX235" fmla="*/ 929031 w 3204601"/>
              <a:gd name="connsiteY235" fmla="*/ 1719072 h 2702338"/>
              <a:gd name="connsiteX236" fmla="*/ 870509 w 3204601"/>
              <a:gd name="connsiteY236" fmla="*/ 1733702 h 2702338"/>
              <a:gd name="connsiteX237" fmla="*/ 819303 w 3204601"/>
              <a:gd name="connsiteY237" fmla="*/ 1726387 h 2702338"/>
              <a:gd name="connsiteX238" fmla="*/ 804672 w 3204601"/>
              <a:gd name="connsiteY238" fmla="*/ 1682496 h 2702338"/>
              <a:gd name="connsiteX239" fmla="*/ 790042 w 3204601"/>
              <a:gd name="connsiteY239" fmla="*/ 1667865 h 2702338"/>
              <a:gd name="connsiteX240" fmla="*/ 775411 w 3204601"/>
              <a:gd name="connsiteY240" fmla="*/ 1580083 h 2702338"/>
              <a:gd name="connsiteX241" fmla="*/ 768096 w 3204601"/>
              <a:gd name="connsiteY241" fmla="*/ 1528876 h 2702338"/>
              <a:gd name="connsiteX242" fmla="*/ 753466 w 3204601"/>
              <a:gd name="connsiteY242" fmla="*/ 1506931 h 2702338"/>
              <a:gd name="connsiteX243" fmla="*/ 731520 w 3204601"/>
              <a:gd name="connsiteY243" fmla="*/ 1463040 h 2702338"/>
              <a:gd name="connsiteX244" fmla="*/ 687629 w 3204601"/>
              <a:gd name="connsiteY244" fmla="*/ 1455724 h 2702338"/>
              <a:gd name="connsiteX245" fmla="*/ 643738 w 3204601"/>
              <a:gd name="connsiteY245" fmla="*/ 1441094 h 2702338"/>
              <a:gd name="connsiteX246" fmla="*/ 607162 w 3204601"/>
              <a:gd name="connsiteY246" fmla="*/ 1433779 h 2702338"/>
              <a:gd name="connsiteX247" fmla="*/ 563271 w 3204601"/>
              <a:gd name="connsiteY247" fmla="*/ 1419148 h 2702338"/>
              <a:gd name="connsiteX248" fmla="*/ 402336 w 3204601"/>
              <a:gd name="connsiteY248" fmla="*/ 1419148 h 2702338"/>
              <a:gd name="connsiteX249" fmla="*/ 395021 w 3204601"/>
              <a:gd name="connsiteY249" fmla="*/ 1397203 h 2702338"/>
              <a:gd name="connsiteX250" fmla="*/ 402336 w 3204601"/>
              <a:gd name="connsiteY250" fmla="*/ 1294790 h 2702338"/>
              <a:gd name="connsiteX251" fmla="*/ 416967 w 3204601"/>
              <a:gd name="connsiteY251" fmla="*/ 1280160 h 2702338"/>
              <a:gd name="connsiteX252" fmla="*/ 424282 w 3204601"/>
              <a:gd name="connsiteY252" fmla="*/ 1258214 h 2702338"/>
              <a:gd name="connsiteX253" fmla="*/ 402336 w 3204601"/>
              <a:gd name="connsiteY253" fmla="*/ 1221638 h 2702338"/>
              <a:gd name="connsiteX254" fmla="*/ 395021 w 3204601"/>
              <a:gd name="connsiteY254" fmla="*/ 1199692 h 2702338"/>
              <a:gd name="connsiteX255" fmla="*/ 373075 w 3204601"/>
              <a:gd name="connsiteY255" fmla="*/ 1192377 h 2702338"/>
              <a:gd name="connsiteX256" fmla="*/ 351130 w 3204601"/>
              <a:gd name="connsiteY256" fmla="*/ 1097280 h 2702338"/>
              <a:gd name="connsiteX257" fmla="*/ 329184 w 3204601"/>
              <a:gd name="connsiteY257" fmla="*/ 1089964 h 2702338"/>
              <a:gd name="connsiteX258" fmla="*/ 299923 w 3204601"/>
              <a:gd name="connsiteY258" fmla="*/ 1082649 h 2702338"/>
              <a:gd name="connsiteX259" fmla="*/ 299923 w 3204601"/>
              <a:gd name="connsiteY259" fmla="*/ 929030 h 2702338"/>
              <a:gd name="connsiteX260" fmla="*/ 285293 w 3204601"/>
              <a:gd name="connsiteY260" fmla="*/ 907084 h 2702338"/>
              <a:gd name="connsiteX261" fmla="*/ 277978 w 3204601"/>
              <a:gd name="connsiteY261" fmla="*/ 885139 h 2702338"/>
              <a:gd name="connsiteX262" fmla="*/ 285293 w 3204601"/>
              <a:gd name="connsiteY262" fmla="*/ 768096 h 2702338"/>
              <a:gd name="connsiteX263" fmla="*/ 299923 w 3204601"/>
              <a:gd name="connsiteY263" fmla="*/ 724204 h 2702338"/>
              <a:gd name="connsiteX264" fmla="*/ 314554 w 3204601"/>
              <a:gd name="connsiteY264" fmla="*/ 709574 h 2702338"/>
              <a:gd name="connsiteX265" fmla="*/ 307239 w 3204601"/>
              <a:gd name="connsiteY265" fmla="*/ 541324 h 2702338"/>
              <a:gd name="connsiteX266" fmla="*/ 299923 w 3204601"/>
              <a:gd name="connsiteY266" fmla="*/ 519379 h 2702338"/>
              <a:gd name="connsiteX267" fmla="*/ 285293 w 3204601"/>
              <a:gd name="connsiteY267" fmla="*/ 504748 h 2702338"/>
              <a:gd name="connsiteX268" fmla="*/ 219456 w 3204601"/>
              <a:gd name="connsiteY268" fmla="*/ 512064 h 2702338"/>
              <a:gd name="connsiteX269" fmla="*/ 212141 w 3204601"/>
              <a:gd name="connsiteY269" fmla="*/ 534009 h 2702338"/>
              <a:gd name="connsiteX270" fmla="*/ 168250 w 3204601"/>
              <a:gd name="connsiteY270" fmla="*/ 548640 h 2702338"/>
              <a:gd name="connsiteX271" fmla="*/ 21946 w 3204601"/>
              <a:gd name="connsiteY271" fmla="*/ 548640 h 270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3204601" h="2702338">
                <a:moveTo>
                  <a:pt x="21946" y="548640"/>
                </a:moveTo>
                <a:cubicBezTo>
                  <a:pt x="0" y="537667"/>
                  <a:pt x="28001" y="498239"/>
                  <a:pt x="36576" y="482803"/>
                </a:cubicBezTo>
                <a:cubicBezTo>
                  <a:pt x="45115" y="467432"/>
                  <a:pt x="65837" y="438912"/>
                  <a:pt x="65837" y="438912"/>
                </a:cubicBezTo>
                <a:cubicBezTo>
                  <a:pt x="68275" y="431597"/>
                  <a:pt x="69704" y="423863"/>
                  <a:pt x="73152" y="416966"/>
                </a:cubicBezTo>
                <a:cubicBezTo>
                  <a:pt x="77084" y="409102"/>
                  <a:pt x="84212" y="403054"/>
                  <a:pt x="87783" y="395020"/>
                </a:cubicBezTo>
                <a:cubicBezTo>
                  <a:pt x="94046" y="380927"/>
                  <a:pt x="102413" y="351129"/>
                  <a:pt x="102413" y="351129"/>
                </a:cubicBezTo>
                <a:cubicBezTo>
                  <a:pt x="104851" y="334060"/>
                  <a:pt x="102017" y="315345"/>
                  <a:pt x="109728" y="299923"/>
                </a:cubicBezTo>
                <a:cubicBezTo>
                  <a:pt x="113177" y="293026"/>
                  <a:pt x="126857" y="298629"/>
                  <a:pt x="131674" y="292608"/>
                </a:cubicBezTo>
                <a:cubicBezTo>
                  <a:pt x="137955" y="284757"/>
                  <a:pt x="135029" y="272588"/>
                  <a:pt x="138989" y="263347"/>
                </a:cubicBezTo>
                <a:cubicBezTo>
                  <a:pt x="142452" y="255266"/>
                  <a:pt x="150048" y="249435"/>
                  <a:pt x="153619" y="241401"/>
                </a:cubicBezTo>
                <a:cubicBezTo>
                  <a:pt x="159882" y="227308"/>
                  <a:pt x="163373" y="212140"/>
                  <a:pt x="168250" y="197510"/>
                </a:cubicBezTo>
                <a:cubicBezTo>
                  <a:pt x="170688" y="190195"/>
                  <a:pt x="173695" y="183045"/>
                  <a:pt x="175565" y="175564"/>
                </a:cubicBezTo>
                <a:cubicBezTo>
                  <a:pt x="178003" y="165811"/>
                  <a:pt x="178384" y="155296"/>
                  <a:pt x="182880" y="146304"/>
                </a:cubicBezTo>
                <a:cubicBezTo>
                  <a:pt x="185965" y="140135"/>
                  <a:pt x="192634" y="136550"/>
                  <a:pt x="197511" y="131673"/>
                </a:cubicBezTo>
                <a:cubicBezTo>
                  <a:pt x="199949" y="124358"/>
                  <a:pt x="197667" y="112592"/>
                  <a:pt x="204826" y="109728"/>
                </a:cubicBezTo>
                <a:cubicBezTo>
                  <a:pt x="214161" y="105994"/>
                  <a:pt x="225722" y="111466"/>
                  <a:pt x="234087" y="117043"/>
                </a:cubicBezTo>
                <a:cubicBezTo>
                  <a:pt x="241402" y="121920"/>
                  <a:pt x="243225" y="132123"/>
                  <a:pt x="248717" y="138988"/>
                </a:cubicBezTo>
                <a:cubicBezTo>
                  <a:pt x="253025" y="144374"/>
                  <a:pt x="257433" y="150071"/>
                  <a:pt x="263347" y="153619"/>
                </a:cubicBezTo>
                <a:cubicBezTo>
                  <a:pt x="269959" y="157586"/>
                  <a:pt x="278396" y="157486"/>
                  <a:pt x="285293" y="160934"/>
                </a:cubicBezTo>
                <a:cubicBezTo>
                  <a:pt x="293157" y="164866"/>
                  <a:pt x="299924" y="170687"/>
                  <a:pt x="307239" y="175564"/>
                </a:cubicBezTo>
                <a:cubicBezTo>
                  <a:pt x="309677" y="182879"/>
                  <a:pt x="309102" y="192057"/>
                  <a:pt x="314554" y="197510"/>
                </a:cubicBezTo>
                <a:cubicBezTo>
                  <a:pt x="320006" y="202962"/>
                  <a:pt x="329887" y="200858"/>
                  <a:pt x="336499" y="204825"/>
                </a:cubicBezTo>
                <a:cubicBezTo>
                  <a:pt x="342413" y="208374"/>
                  <a:pt x="346253" y="214579"/>
                  <a:pt x="351130" y="219456"/>
                </a:cubicBezTo>
                <a:cubicBezTo>
                  <a:pt x="353568" y="226771"/>
                  <a:pt x="353963" y="235127"/>
                  <a:pt x="358445" y="241401"/>
                </a:cubicBezTo>
                <a:cubicBezTo>
                  <a:pt x="366463" y="252625"/>
                  <a:pt x="387706" y="270662"/>
                  <a:pt x="387706" y="270662"/>
                </a:cubicBezTo>
                <a:cubicBezTo>
                  <a:pt x="390144" y="277977"/>
                  <a:pt x="389568" y="287155"/>
                  <a:pt x="395021" y="292608"/>
                </a:cubicBezTo>
                <a:cubicBezTo>
                  <a:pt x="420172" y="317759"/>
                  <a:pt x="433263" y="319985"/>
                  <a:pt x="460858" y="329184"/>
                </a:cubicBezTo>
                <a:cubicBezTo>
                  <a:pt x="499872" y="326745"/>
                  <a:pt x="539741" y="330348"/>
                  <a:pt x="577901" y="321868"/>
                </a:cubicBezTo>
                <a:cubicBezTo>
                  <a:pt x="586483" y="319961"/>
                  <a:pt x="588960" y="307957"/>
                  <a:pt x="592531" y="299923"/>
                </a:cubicBezTo>
                <a:cubicBezTo>
                  <a:pt x="598794" y="285830"/>
                  <a:pt x="607162" y="256032"/>
                  <a:pt x="607162" y="256032"/>
                </a:cubicBezTo>
                <a:cubicBezTo>
                  <a:pt x="609600" y="236525"/>
                  <a:pt x="610960" y="216852"/>
                  <a:pt x="614477" y="197510"/>
                </a:cubicBezTo>
                <a:cubicBezTo>
                  <a:pt x="615856" y="189923"/>
                  <a:pt x="619674" y="182978"/>
                  <a:pt x="621792" y="175564"/>
                </a:cubicBezTo>
                <a:cubicBezTo>
                  <a:pt x="624554" y="165897"/>
                  <a:pt x="626218" y="155933"/>
                  <a:pt x="629107" y="146304"/>
                </a:cubicBezTo>
                <a:cubicBezTo>
                  <a:pt x="632989" y="133365"/>
                  <a:pt x="642896" y="92844"/>
                  <a:pt x="658368" y="80467"/>
                </a:cubicBezTo>
                <a:cubicBezTo>
                  <a:pt x="664389" y="75650"/>
                  <a:pt x="672999" y="75590"/>
                  <a:pt x="680314" y="73152"/>
                </a:cubicBezTo>
                <a:cubicBezTo>
                  <a:pt x="682752" y="65837"/>
                  <a:pt x="682812" y="57227"/>
                  <a:pt x="687629" y="51206"/>
                </a:cubicBezTo>
                <a:cubicBezTo>
                  <a:pt x="706929" y="27081"/>
                  <a:pt x="719326" y="38526"/>
                  <a:pt x="746151" y="43891"/>
                </a:cubicBezTo>
                <a:cubicBezTo>
                  <a:pt x="748589" y="51206"/>
                  <a:pt x="748014" y="60384"/>
                  <a:pt x="753466" y="65836"/>
                </a:cubicBezTo>
                <a:cubicBezTo>
                  <a:pt x="756966" y="69336"/>
                  <a:pt x="804416" y="80403"/>
                  <a:pt x="804672" y="80467"/>
                </a:cubicBezTo>
                <a:cubicBezTo>
                  <a:pt x="830208" y="106001"/>
                  <a:pt x="812760" y="92916"/>
                  <a:pt x="863194" y="109728"/>
                </a:cubicBezTo>
                <a:lnTo>
                  <a:pt x="863194" y="109728"/>
                </a:lnTo>
                <a:lnTo>
                  <a:pt x="885139" y="124358"/>
                </a:lnTo>
                <a:cubicBezTo>
                  <a:pt x="970483" y="121920"/>
                  <a:pt x="1056057" y="123763"/>
                  <a:pt x="1141171" y="117043"/>
                </a:cubicBezTo>
                <a:cubicBezTo>
                  <a:pt x="1149936" y="116351"/>
                  <a:pt x="1155083" y="105983"/>
                  <a:pt x="1163117" y="102412"/>
                </a:cubicBezTo>
                <a:cubicBezTo>
                  <a:pt x="1177210" y="96149"/>
                  <a:pt x="1207008" y="87782"/>
                  <a:pt x="1207008" y="87782"/>
                </a:cubicBezTo>
                <a:cubicBezTo>
                  <a:pt x="1210310" y="88332"/>
                  <a:pt x="1261884" y="94583"/>
                  <a:pt x="1272845" y="102412"/>
                </a:cubicBezTo>
                <a:cubicBezTo>
                  <a:pt x="1272857" y="102420"/>
                  <a:pt x="1309416" y="138984"/>
                  <a:pt x="1316736" y="146304"/>
                </a:cubicBezTo>
                <a:cubicBezTo>
                  <a:pt x="1321613" y="151181"/>
                  <a:pt x="1327541" y="155195"/>
                  <a:pt x="1331367" y="160934"/>
                </a:cubicBezTo>
                <a:cubicBezTo>
                  <a:pt x="1336244" y="168249"/>
                  <a:pt x="1339243" y="177252"/>
                  <a:pt x="1345997" y="182880"/>
                </a:cubicBezTo>
                <a:cubicBezTo>
                  <a:pt x="1360348" y="194839"/>
                  <a:pt x="1405506" y="207592"/>
                  <a:pt x="1419149" y="212140"/>
                </a:cubicBezTo>
                <a:lnTo>
                  <a:pt x="1441095" y="219456"/>
                </a:lnTo>
                <a:cubicBezTo>
                  <a:pt x="1458164" y="217017"/>
                  <a:pt x="1476292" y="218544"/>
                  <a:pt x="1492301" y="212140"/>
                </a:cubicBezTo>
                <a:cubicBezTo>
                  <a:pt x="1501906" y="208298"/>
                  <a:pt x="1504103" y="192224"/>
                  <a:pt x="1514247" y="190195"/>
                </a:cubicBezTo>
                <a:cubicBezTo>
                  <a:pt x="1531154" y="186814"/>
                  <a:pt x="1548384" y="195072"/>
                  <a:pt x="1565453" y="197510"/>
                </a:cubicBezTo>
                <a:cubicBezTo>
                  <a:pt x="1572768" y="202387"/>
                  <a:pt x="1580534" y="206648"/>
                  <a:pt x="1587399" y="212140"/>
                </a:cubicBezTo>
                <a:cubicBezTo>
                  <a:pt x="1592785" y="216448"/>
                  <a:pt x="1595338" y="225098"/>
                  <a:pt x="1602029" y="226771"/>
                </a:cubicBezTo>
                <a:cubicBezTo>
                  <a:pt x="1625803" y="232715"/>
                  <a:pt x="1650797" y="231648"/>
                  <a:pt x="1675181" y="234086"/>
                </a:cubicBezTo>
                <a:cubicBezTo>
                  <a:pt x="1682496" y="238963"/>
                  <a:pt x="1689093" y="245145"/>
                  <a:pt x="1697127" y="248716"/>
                </a:cubicBezTo>
                <a:cubicBezTo>
                  <a:pt x="1711220" y="254979"/>
                  <a:pt x="1741018" y="263347"/>
                  <a:pt x="1741018" y="263347"/>
                </a:cubicBezTo>
                <a:cubicBezTo>
                  <a:pt x="1745895" y="270662"/>
                  <a:pt x="1750156" y="278427"/>
                  <a:pt x="1755648" y="285292"/>
                </a:cubicBezTo>
                <a:cubicBezTo>
                  <a:pt x="1764720" y="296632"/>
                  <a:pt x="1779550" y="308216"/>
                  <a:pt x="1792224" y="314553"/>
                </a:cubicBezTo>
                <a:cubicBezTo>
                  <a:pt x="1799121" y="318001"/>
                  <a:pt x="1806488" y="321200"/>
                  <a:pt x="1814170" y="321868"/>
                </a:cubicBezTo>
                <a:cubicBezTo>
                  <a:pt x="1862815" y="326098"/>
                  <a:pt x="1911706" y="326745"/>
                  <a:pt x="1960474" y="329184"/>
                </a:cubicBezTo>
                <a:cubicBezTo>
                  <a:pt x="1972666" y="331622"/>
                  <a:pt x="1984988" y="333483"/>
                  <a:pt x="1997050" y="336499"/>
                </a:cubicBezTo>
                <a:cubicBezTo>
                  <a:pt x="2004530" y="338369"/>
                  <a:pt x="2011434" y="345326"/>
                  <a:pt x="2018995" y="343814"/>
                </a:cubicBezTo>
                <a:cubicBezTo>
                  <a:pt x="2025758" y="342461"/>
                  <a:pt x="2028749" y="334061"/>
                  <a:pt x="2033626" y="329184"/>
                </a:cubicBezTo>
                <a:cubicBezTo>
                  <a:pt x="2046297" y="151786"/>
                  <a:pt x="2007390" y="252755"/>
                  <a:pt x="2062887" y="219456"/>
                </a:cubicBezTo>
                <a:cubicBezTo>
                  <a:pt x="2068801" y="215908"/>
                  <a:pt x="2072640" y="209702"/>
                  <a:pt x="2077517" y="204825"/>
                </a:cubicBezTo>
                <a:lnTo>
                  <a:pt x="2092147" y="160934"/>
                </a:lnTo>
                <a:cubicBezTo>
                  <a:pt x="2099227" y="139695"/>
                  <a:pt x="2098625" y="135089"/>
                  <a:pt x="2114093" y="117043"/>
                </a:cubicBezTo>
                <a:cubicBezTo>
                  <a:pt x="2123070" y="106570"/>
                  <a:pt x="2135703" y="99259"/>
                  <a:pt x="2143354" y="87782"/>
                </a:cubicBezTo>
                <a:cubicBezTo>
                  <a:pt x="2150001" y="77812"/>
                  <a:pt x="2161031" y="58156"/>
                  <a:pt x="2172615" y="51206"/>
                </a:cubicBezTo>
                <a:cubicBezTo>
                  <a:pt x="2179227" y="47239"/>
                  <a:pt x="2187245" y="46329"/>
                  <a:pt x="2194560" y="43891"/>
                </a:cubicBezTo>
                <a:cubicBezTo>
                  <a:pt x="2196998" y="36576"/>
                  <a:pt x="2197908" y="28557"/>
                  <a:pt x="2201875" y="21945"/>
                </a:cubicBezTo>
                <a:cubicBezTo>
                  <a:pt x="2205423" y="16031"/>
                  <a:pt x="2209662" y="8170"/>
                  <a:pt x="2216506" y="7315"/>
                </a:cubicBezTo>
                <a:cubicBezTo>
                  <a:pt x="2235232" y="4974"/>
                  <a:pt x="2263363" y="15619"/>
                  <a:pt x="2282343" y="21945"/>
                </a:cubicBezTo>
                <a:cubicBezTo>
                  <a:pt x="2284781" y="14630"/>
                  <a:pt x="2281947" y="0"/>
                  <a:pt x="2289658" y="0"/>
                </a:cubicBezTo>
                <a:cubicBezTo>
                  <a:pt x="2297369" y="0"/>
                  <a:pt x="2295883" y="14312"/>
                  <a:pt x="2296973" y="21945"/>
                </a:cubicBezTo>
                <a:cubicBezTo>
                  <a:pt x="2300782" y="48607"/>
                  <a:pt x="2300479" y="75750"/>
                  <a:pt x="2304288" y="102412"/>
                </a:cubicBezTo>
                <a:cubicBezTo>
                  <a:pt x="2307018" y="121525"/>
                  <a:pt x="2322154" y="147383"/>
                  <a:pt x="2340864" y="153619"/>
                </a:cubicBezTo>
                <a:lnTo>
                  <a:pt x="2362810" y="160934"/>
                </a:lnTo>
                <a:cubicBezTo>
                  <a:pt x="2367980" y="168689"/>
                  <a:pt x="2381645" y="192297"/>
                  <a:pt x="2392071" y="197510"/>
                </a:cubicBezTo>
                <a:cubicBezTo>
                  <a:pt x="2405865" y="204407"/>
                  <a:pt x="2421332" y="207263"/>
                  <a:pt x="2435962" y="212140"/>
                </a:cubicBezTo>
                <a:lnTo>
                  <a:pt x="2457907" y="219456"/>
                </a:lnTo>
                <a:cubicBezTo>
                  <a:pt x="2494982" y="256529"/>
                  <a:pt x="2446999" y="212910"/>
                  <a:pt x="2494483" y="241401"/>
                </a:cubicBezTo>
                <a:cubicBezTo>
                  <a:pt x="2508070" y="249554"/>
                  <a:pt x="2514542" y="266475"/>
                  <a:pt x="2523744" y="277977"/>
                </a:cubicBezTo>
                <a:cubicBezTo>
                  <a:pt x="2528053" y="283363"/>
                  <a:pt x="2533498" y="287731"/>
                  <a:pt x="2538375" y="292608"/>
                </a:cubicBezTo>
                <a:cubicBezTo>
                  <a:pt x="2543252" y="307238"/>
                  <a:pt x="2549265" y="321538"/>
                  <a:pt x="2553005" y="336499"/>
                </a:cubicBezTo>
                <a:cubicBezTo>
                  <a:pt x="2555443" y="346253"/>
                  <a:pt x="2557431" y="356130"/>
                  <a:pt x="2560320" y="365760"/>
                </a:cubicBezTo>
                <a:cubicBezTo>
                  <a:pt x="2564751" y="380531"/>
                  <a:pt x="2570074" y="395021"/>
                  <a:pt x="2574951" y="409651"/>
                </a:cubicBezTo>
                <a:cubicBezTo>
                  <a:pt x="2577389" y="416966"/>
                  <a:pt x="2576814" y="426144"/>
                  <a:pt x="2582266" y="431596"/>
                </a:cubicBezTo>
                <a:lnTo>
                  <a:pt x="2596896" y="446227"/>
                </a:lnTo>
                <a:cubicBezTo>
                  <a:pt x="2602700" y="475249"/>
                  <a:pt x="2610016" y="514844"/>
                  <a:pt x="2618842" y="541324"/>
                </a:cubicBezTo>
                <a:cubicBezTo>
                  <a:pt x="2623719" y="555955"/>
                  <a:pt x="2622567" y="574311"/>
                  <a:pt x="2633472" y="585216"/>
                </a:cubicBezTo>
                <a:cubicBezTo>
                  <a:pt x="2668804" y="620546"/>
                  <a:pt x="2623901" y="577558"/>
                  <a:pt x="2670048" y="614476"/>
                </a:cubicBezTo>
                <a:cubicBezTo>
                  <a:pt x="2675434" y="618785"/>
                  <a:pt x="2679802" y="624230"/>
                  <a:pt x="2684679" y="629107"/>
                </a:cubicBezTo>
                <a:cubicBezTo>
                  <a:pt x="2686046" y="634574"/>
                  <a:pt x="2694811" y="672816"/>
                  <a:pt x="2699309" y="680313"/>
                </a:cubicBezTo>
                <a:cubicBezTo>
                  <a:pt x="2702857" y="686227"/>
                  <a:pt x="2709062" y="690067"/>
                  <a:pt x="2713939" y="694944"/>
                </a:cubicBezTo>
                <a:cubicBezTo>
                  <a:pt x="2716378" y="704697"/>
                  <a:pt x="2718493" y="714537"/>
                  <a:pt x="2721255" y="724204"/>
                </a:cubicBezTo>
                <a:cubicBezTo>
                  <a:pt x="2729997" y="754800"/>
                  <a:pt x="2749428" y="784869"/>
                  <a:pt x="2721255" y="819302"/>
                </a:cubicBezTo>
                <a:cubicBezTo>
                  <a:pt x="2708806" y="834517"/>
                  <a:pt x="2682240" y="824179"/>
                  <a:pt x="2662733" y="826617"/>
                </a:cubicBezTo>
                <a:cubicBezTo>
                  <a:pt x="2655418" y="829055"/>
                  <a:pt x="2647399" y="829965"/>
                  <a:pt x="2640787" y="833932"/>
                </a:cubicBezTo>
                <a:cubicBezTo>
                  <a:pt x="2634873" y="837480"/>
                  <a:pt x="2632326" y="845479"/>
                  <a:pt x="2626157" y="848563"/>
                </a:cubicBezTo>
                <a:cubicBezTo>
                  <a:pt x="2612363" y="855460"/>
                  <a:pt x="2596896" y="858316"/>
                  <a:pt x="2582266" y="863193"/>
                </a:cubicBezTo>
                <a:lnTo>
                  <a:pt x="2560320" y="870508"/>
                </a:lnTo>
                <a:lnTo>
                  <a:pt x="2538375" y="877824"/>
                </a:lnTo>
                <a:cubicBezTo>
                  <a:pt x="2495582" y="920617"/>
                  <a:pt x="2516145" y="904836"/>
                  <a:pt x="2479853" y="929030"/>
                </a:cubicBezTo>
                <a:cubicBezTo>
                  <a:pt x="2469513" y="980732"/>
                  <a:pt x="2476471" y="953806"/>
                  <a:pt x="2457907" y="1009497"/>
                </a:cubicBezTo>
                <a:lnTo>
                  <a:pt x="2450592" y="1031443"/>
                </a:lnTo>
                <a:lnTo>
                  <a:pt x="2443277" y="1053388"/>
                </a:lnTo>
                <a:cubicBezTo>
                  <a:pt x="2448154" y="1058265"/>
                  <a:pt x="2451993" y="1064471"/>
                  <a:pt x="2457907" y="1068019"/>
                </a:cubicBezTo>
                <a:cubicBezTo>
                  <a:pt x="2464519" y="1071986"/>
                  <a:pt x="2476027" y="1068639"/>
                  <a:pt x="2479853" y="1075334"/>
                </a:cubicBezTo>
                <a:cubicBezTo>
                  <a:pt x="2487212" y="1088212"/>
                  <a:pt x="2473902" y="1112592"/>
                  <a:pt x="2487168" y="1119225"/>
                </a:cubicBezTo>
                <a:cubicBezTo>
                  <a:pt x="2515605" y="1133443"/>
                  <a:pt x="2550567" y="1124102"/>
                  <a:pt x="2582266" y="1126540"/>
                </a:cubicBezTo>
                <a:cubicBezTo>
                  <a:pt x="2633711" y="1143691"/>
                  <a:pt x="2572056" y="1124840"/>
                  <a:pt x="2670048" y="1141171"/>
                </a:cubicBezTo>
                <a:cubicBezTo>
                  <a:pt x="2677654" y="1142439"/>
                  <a:pt x="2684467" y="1146813"/>
                  <a:pt x="2691994" y="1148486"/>
                </a:cubicBezTo>
                <a:cubicBezTo>
                  <a:pt x="2706473" y="1151703"/>
                  <a:pt x="2721255" y="1153363"/>
                  <a:pt x="2735885" y="1155801"/>
                </a:cubicBezTo>
                <a:cubicBezTo>
                  <a:pt x="2737706" y="1155437"/>
                  <a:pt x="2786910" y="1147169"/>
                  <a:pt x="2794407" y="1141171"/>
                </a:cubicBezTo>
                <a:cubicBezTo>
                  <a:pt x="2801272" y="1135679"/>
                  <a:pt x="2802820" y="1125442"/>
                  <a:pt x="2809037" y="1119225"/>
                </a:cubicBezTo>
                <a:cubicBezTo>
                  <a:pt x="2815254" y="1113008"/>
                  <a:pt x="2823668" y="1109472"/>
                  <a:pt x="2830983" y="1104595"/>
                </a:cubicBezTo>
                <a:cubicBezTo>
                  <a:pt x="2838298" y="1109472"/>
                  <a:pt x="2844136" y="1119225"/>
                  <a:pt x="2852928" y="1119225"/>
                </a:cubicBezTo>
                <a:cubicBezTo>
                  <a:pt x="2859825" y="1119225"/>
                  <a:pt x="2862173" y="1108903"/>
                  <a:pt x="2867559" y="1104595"/>
                </a:cubicBezTo>
                <a:cubicBezTo>
                  <a:pt x="2874424" y="1099103"/>
                  <a:pt x="2881083" y="1092490"/>
                  <a:pt x="2889504" y="1089964"/>
                </a:cubicBezTo>
                <a:cubicBezTo>
                  <a:pt x="2905674" y="1085113"/>
                  <a:pt x="3007830" y="1075937"/>
                  <a:pt x="3013863" y="1075334"/>
                </a:cubicBezTo>
                <a:cubicBezTo>
                  <a:pt x="3021178" y="1072896"/>
                  <a:pt x="3029196" y="1071986"/>
                  <a:pt x="3035808" y="1068019"/>
                </a:cubicBezTo>
                <a:cubicBezTo>
                  <a:pt x="3041722" y="1064470"/>
                  <a:pt x="3043595" y="1054243"/>
                  <a:pt x="3050439" y="1053388"/>
                </a:cubicBezTo>
                <a:cubicBezTo>
                  <a:pt x="3065157" y="1051548"/>
                  <a:pt x="3079700" y="1058265"/>
                  <a:pt x="3094330" y="1060704"/>
                </a:cubicBezTo>
                <a:lnTo>
                  <a:pt x="3108960" y="1104595"/>
                </a:lnTo>
                <a:cubicBezTo>
                  <a:pt x="3111398" y="1111910"/>
                  <a:pt x="3108960" y="1124101"/>
                  <a:pt x="3116275" y="1126540"/>
                </a:cubicBezTo>
                <a:lnTo>
                  <a:pt x="3138221" y="1133856"/>
                </a:lnTo>
                <a:cubicBezTo>
                  <a:pt x="3158942" y="1196020"/>
                  <a:pt x="3130043" y="1120226"/>
                  <a:pt x="3160167" y="1170432"/>
                </a:cubicBezTo>
                <a:cubicBezTo>
                  <a:pt x="3188658" y="1217916"/>
                  <a:pt x="3145039" y="1169933"/>
                  <a:pt x="3182112" y="1207008"/>
                </a:cubicBezTo>
                <a:cubicBezTo>
                  <a:pt x="3184550" y="1216761"/>
                  <a:pt x="3186665" y="1226601"/>
                  <a:pt x="3189427" y="1236268"/>
                </a:cubicBezTo>
                <a:cubicBezTo>
                  <a:pt x="3193763" y="1251442"/>
                  <a:pt x="3204601" y="1264986"/>
                  <a:pt x="3189427" y="1280160"/>
                </a:cubicBezTo>
                <a:cubicBezTo>
                  <a:pt x="3183975" y="1285612"/>
                  <a:pt x="3174797" y="1285037"/>
                  <a:pt x="3167482" y="1287475"/>
                </a:cubicBezTo>
                <a:cubicBezTo>
                  <a:pt x="3162605" y="1292352"/>
                  <a:pt x="3156399" y="1296191"/>
                  <a:pt x="3152851" y="1302105"/>
                </a:cubicBezTo>
                <a:cubicBezTo>
                  <a:pt x="3148884" y="1308717"/>
                  <a:pt x="3147654" y="1316637"/>
                  <a:pt x="3145536" y="1324051"/>
                </a:cubicBezTo>
                <a:cubicBezTo>
                  <a:pt x="3127168" y="1388340"/>
                  <a:pt x="3148443" y="1322647"/>
                  <a:pt x="3130906" y="1375257"/>
                </a:cubicBezTo>
                <a:cubicBezTo>
                  <a:pt x="3128468" y="1389887"/>
                  <a:pt x="3126809" y="1404669"/>
                  <a:pt x="3123591" y="1419148"/>
                </a:cubicBezTo>
                <a:cubicBezTo>
                  <a:pt x="3121918" y="1426675"/>
                  <a:pt x="3123836" y="1439582"/>
                  <a:pt x="3116275" y="1441094"/>
                </a:cubicBezTo>
                <a:cubicBezTo>
                  <a:pt x="3094623" y="1445424"/>
                  <a:pt x="3072384" y="1436217"/>
                  <a:pt x="3050439" y="1433779"/>
                </a:cubicBezTo>
                <a:cubicBezTo>
                  <a:pt x="3043124" y="1431341"/>
                  <a:pt x="3035105" y="1430431"/>
                  <a:pt x="3028493" y="1426464"/>
                </a:cubicBezTo>
                <a:cubicBezTo>
                  <a:pt x="3022579" y="1422916"/>
                  <a:pt x="3020742" y="1412324"/>
                  <a:pt x="3013863" y="1411833"/>
                </a:cubicBezTo>
                <a:cubicBezTo>
                  <a:pt x="2984575" y="1409741"/>
                  <a:pt x="2955341" y="1416710"/>
                  <a:pt x="2926080" y="1419148"/>
                </a:cubicBezTo>
                <a:cubicBezTo>
                  <a:pt x="2918765" y="1421587"/>
                  <a:pt x="2909587" y="1421012"/>
                  <a:pt x="2904135" y="1426464"/>
                </a:cubicBezTo>
                <a:cubicBezTo>
                  <a:pt x="2898683" y="1431916"/>
                  <a:pt x="2900786" y="1441797"/>
                  <a:pt x="2896819" y="1448409"/>
                </a:cubicBezTo>
                <a:cubicBezTo>
                  <a:pt x="2893271" y="1454323"/>
                  <a:pt x="2887066" y="1458163"/>
                  <a:pt x="2882189" y="1463040"/>
                </a:cubicBezTo>
                <a:cubicBezTo>
                  <a:pt x="2879751" y="1470355"/>
                  <a:pt x="2880326" y="1479533"/>
                  <a:pt x="2874874" y="1484985"/>
                </a:cubicBezTo>
                <a:cubicBezTo>
                  <a:pt x="2869421" y="1490437"/>
                  <a:pt x="2857410" y="1486025"/>
                  <a:pt x="2852928" y="1492300"/>
                </a:cubicBezTo>
                <a:cubicBezTo>
                  <a:pt x="2843964" y="1504849"/>
                  <a:pt x="2849203" y="1525287"/>
                  <a:pt x="2838298" y="1536192"/>
                </a:cubicBezTo>
                <a:lnTo>
                  <a:pt x="2823667" y="1550822"/>
                </a:lnTo>
                <a:cubicBezTo>
                  <a:pt x="2809037" y="1548384"/>
                  <a:pt x="2789543" y="1554669"/>
                  <a:pt x="2779776" y="1543507"/>
                </a:cubicBezTo>
                <a:cubicBezTo>
                  <a:pt x="2710554" y="1464395"/>
                  <a:pt x="2816016" y="1506818"/>
                  <a:pt x="2750515" y="1484985"/>
                </a:cubicBezTo>
                <a:cubicBezTo>
                  <a:pt x="2745348" y="1477234"/>
                  <a:pt x="2731677" y="1453620"/>
                  <a:pt x="2721255" y="1448409"/>
                </a:cubicBezTo>
                <a:cubicBezTo>
                  <a:pt x="2707461" y="1441512"/>
                  <a:pt x="2677363" y="1433779"/>
                  <a:pt x="2677363" y="1433779"/>
                </a:cubicBezTo>
                <a:cubicBezTo>
                  <a:pt x="2642033" y="1398447"/>
                  <a:pt x="2685021" y="1443350"/>
                  <a:pt x="2648103" y="1397203"/>
                </a:cubicBezTo>
                <a:cubicBezTo>
                  <a:pt x="2643794" y="1391817"/>
                  <a:pt x="2638349" y="1387449"/>
                  <a:pt x="2633472" y="1382572"/>
                </a:cubicBezTo>
                <a:cubicBezTo>
                  <a:pt x="2599334" y="1385011"/>
                  <a:pt x="2564763" y="1383940"/>
                  <a:pt x="2531059" y="1389888"/>
                </a:cubicBezTo>
                <a:cubicBezTo>
                  <a:pt x="2522401" y="1391416"/>
                  <a:pt x="2517875" y="1403788"/>
                  <a:pt x="2509114" y="1404518"/>
                </a:cubicBezTo>
                <a:cubicBezTo>
                  <a:pt x="2487110" y="1406352"/>
                  <a:pt x="2465223" y="1399641"/>
                  <a:pt x="2443277" y="1397203"/>
                </a:cubicBezTo>
                <a:cubicBezTo>
                  <a:pt x="2438400" y="1382573"/>
                  <a:pt x="2431672" y="1368434"/>
                  <a:pt x="2428647" y="1353312"/>
                </a:cubicBezTo>
                <a:cubicBezTo>
                  <a:pt x="2426208" y="1341120"/>
                  <a:pt x="2426229" y="1328164"/>
                  <a:pt x="2421331" y="1316736"/>
                </a:cubicBezTo>
                <a:cubicBezTo>
                  <a:pt x="2418614" y="1310397"/>
                  <a:pt x="2411009" y="1307491"/>
                  <a:pt x="2406701" y="1302105"/>
                </a:cubicBezTo>
                <a:cubicBezTo>
                  <a:pt x="2401209" y="1295240"/>
                  <a:pt x="2396003" y="1288023"/>
                  <a:pt x="2392071" y="1280160"/>
                </a:cubicBezTo>
                <a:cubicBezTo>
                  <a:pt x="2374404" y="1244826"/>
                  <a:pt x="2399803" y="1268246"/>
                  <a:pt x="2362810" y="1243584"/>
                </a:cubicBezTo>
                <a:cubicBezTo>
                  <a:pt x="2357804" y="1228566"/>
                  <a:pt x="2356932" y="1215042"/>
                  <a:pt x="2340864" y="1207008"/>
                </a:cubicBezTo>
                <a:cubicBezTo>
                  <a:pt x="2327070" y="1200111"/>
                  <a:pt x="2296973" y="1192377"/>
                  <a:pt x="2296973" y="1192377"/>
                </a:cubicBezTo>
                <a:cubicBezTo>
                  <a:pt x="2292096" y="1197254"/>
                  <a:pt x="2288997" y="1205193"/>
                  <a:pt x="2282343" y="1207008"/>
                </a:cubicBezTo>
                <a:cubicBezTo>
                  <a:pt x="2227448" y="1221980"/>
                  <a:pt x="2140359" y="1209844"/>
                  <a:pt x="2092147" y="1207008"/>
                </a:cubicBezTo>
                <a:cubicBezTo>
                  <a:pt x="2058610" y="1156700"/>
                  <a:pt x="2079568" y="1168676"/>
                  <a:pt x="2040941" y="1155801"/>
                </a:cubicBezTo>
                <a:cubicBezTo>
                  <a:pt x="1997050" y="1160678"/>
                  <a:pt x="1951379" y="1157134"/>
                  <a:pt x="1909267" y="1170432"/>
                </a:cubicBezTo>
                <a:cubicBezTo>
                  <a:pt x="1899680" y="1173459"/>
                  <a:pt x="1904714" y="1190025"/>
                  <a:pt x="1901952" y="1199692"/>
                </a:cubicBezTo>
                <a:cubicBezTo>
                  <a:pt x="1893738" y="1228440"/>
                  <a:pt x="1900413" y="1219713"/>
                  <a:pt x="1872691" y="1228953"/>
                </a:cubicBezTo>
                <a:cubicBezTo>
                  <a:pt x="1867814" y="1238707"/>
                  <a:pt x="1861890" y="1248003"/>
                  <a:pt x="1858061" y="1258214"/>
                </a:cubicBezTo>
                <a:cubicBezTo>
                  <a:pt x="1854531" y="1267628"/>
                  <a:pt x="1855242" y="1278483"/>
                  <a:pt x="1850746" y="1287475"/>
                </a:cubicBezTo>
                <a:cubicBezTo>
                  <a:pt x="1847662" y="1293644"/>
                  <a:pt x="1840992" y="1297228"/>
                  <a:pt x="1836115" y="1302105"/>
                </a:cubicBezTo>
                <a:cubicBezTo>
                  <a:pt x="1819304" y="1352539"/>
                  <a:pt x="1832389" y="1335091"/>
                  <a:pt x="1806855" y="1360627"/>
                </a:cubicBezTo>
                <a:lnTo>
                  <a:pt x="1792224" y="1404518"/>
                </a:lnTo>
                <a:cubicBezTo>
                  <a:pt x="1789786" y="1411833"/>
                  <a:pt x="1791325" y="1422187"/>
                  <a:pt x="1784909" y="1426464"/>
                </a:cubicBezTo>
                <a:lnTo>
                  <a:pt x="1762963" y="1441094"/>
                </a:lnTo>
                <a:cubicBezTo>
                  <a:pt x="1760525" y="1448409"/>
                  <a:pt x="1760465" y="1457019"/>
                  <a:pt x="1755648" y="1463040"/>
                </a:cubicBezTo>
                <a:cubicBezTo>
                  <a:pt x="1750156" y="1469905"/>
                  <a:pt x="1738363" y="1470215"/>
                  <a:pt x="1733703" y="1477670"/>
                </a:cubicBezTo>
                <a:cubicBezTo>
                  <a:pt x="1725529" y="1490748"/>
                  <a:pt x="1723949" y="1506931"/>
                  <a:pt x="1719072" y="1521561"/>
                </a:cubicBezTo>
                <a:lnTo>
                  <a:pt x="1711757" y="1543507"/>
                </a:lnTo>
                <a:cubicBezTo>
                  <a:pt x="1714195" y="1550822"/>
                  <a:pt x="1719072" y="1557741"/>
                  <a:pt x="1719072" y="1565452"/>
                </a:cubicBezTo>
                <a:cubicBezTo>
                  <a:pt x="1719072" y="1649508"/>
                  <a:pt x="1702546" y="1589025"/>
                  <a:pt x="1719072" y="1638604"/>
                </a:cubicBezTo>
                <a:cubicBezTo>
                  <a:pt x="1721510" y="1658111"/>
                  <a:pt x="1728167" y="1677548"/>
                  <a:pt x="1726387" y="1697126"/>
                </a:cubicBezTo>
                <a:cubicBezTo>
                  <a:pt x="1725591" y="1705882"/>
                  <a:pt x="1715328" y="1711038"/>
                  <a:pt x="1711757" y="1719072"/>
                </a:cubicBezTo>
                <a:cubicBezTo>
                  <a:pt x="1705494" y="1733165"/>
                  <a:pt x="1702004" y="1748333"/>
                  <a:pt x="1697127" y="1762963"/>
                </a:cubicBezTo>
                <a:lnTo>
                  <a:pt x="1689811" y="1784908"/>
                </a:lnTo>
                <a:lnTo>
                  <a:pt x="1682496" y="1806854"/>
                </a:lnTo>
                <a:cubicBezTo>
                  <a:pt x="1680058" y="1858060"/>
                  <a:pt x="1679438" y="1909386"/>
                  <a:pt x="1675181" y="1960473"/>
                </a:cubicBezTo>
                <a:cubicBezTo>
                  <a:pt x="1674541" y="1968157"/>
                  <a:pt x="1671833" y="1975807"/>
                  <a:pt x="1667866" y="1982419"/>
                </a:cubicBezTo>
                <a:cubicBezTo>
                  <a:pt x="1664318" y="1988333"/>
                  <a:pt x="1658112" y="1992172"/>
                  <a:pt x="1653235" y="1997049"/>
                </a:cubicBezTo>
                <a:cubicBezTo>
                  <a:pt x="1650797" y="2006803"/>
                  <a:pt x="1647167" y="2016334"/>
                  <a:pt x="1645920" y="2026310"/>
                </a:cubicBezTo>
                <a:cubicBezTo>
                  <a:pt x="1631600" y="2140870"/>
                  <a:pt x="1649561" y="2081222"/>
                  <a:pt x="1631290" y="2136038"/>
                </a:cubicBezTo>
                <a:cubicBezTo>
                  <a:pt x="1636167" y="2150668"/>
                  <a:pt x="1645186" y="2164525"/>
                  <a:pt x="1645920" y="2179929"/>
                </a:cubicBezTo>
                <a:cubicBezTo>
                  <a:pt x="1653602" y="2341250"/>
                  <a:pt x="1637022" y="2284915"/>
                  <a:pt x="1660551" y="2355494"/>
                </a:cubicBezTo>
                <a:cubicBezTo>
                  <a:pt x="1658112" y="2379878"/>
                  <a:pt x="1656961" y="2404425"/>
                  <a:pt x="1653235" y="2428646"/>
                </a:cubicBezTo>
                <a:cubicBezTo>
                  <a:pt x="1652062" y="2436267"/>
                  <a:pt x="1647593" y="2443065"/>
                  <a:pt x="1645920" y="2450592"/>
                </a:cubicBezTo>
                <a:cubicBezTo>
                  <a:pt x="1642703" y="2465071"/>
                  <a:pt x="1640565" y="2479781"/>
                  <a:pt x="1638605" y="2494483"/>
                </a:cubicBezTo>
                <a:cubicBezTo>
                  <a:pt x="1626581" y="2584667"/>
                  <a:pt x="1640372" y="2533073"/>
                  <a:pt x="1616659" y="2604211"/>
                </a:cubicBezTo>
                <a:lnTo>
                  <a:pt x="1594714" y="2670048"/>
                </a:lnTo>
                <a:cubicBezTo>
                  <a:pt x="1592276" y="2677363"/>
                  <a:pt x="1594714" y="2689555"/>
                  <a:pt x="1587399" y="2691993"/>
                </a:cubicBezTo>
                <a:lnTo>
                  <a:pt x="1565453" y="2699308"/>
                </a:lnTo>
                <a:cubicBezTo>
                  <a:pt x="1553261" y="2696870"/>
                  <a:pt x="1535774" y="2702338"/>
                  <a:pt x="1528877" y="2691993"/>
                </a:cubicBezTo>
                <a:cubicBezTo>
                  <a:pt x="1517972" y="2675636"/>
                  <a:pt x="1525079" y="2652814"/>
                  <a:pt x="1521562" y="2633472"/>
                </a:cubicBezTo>
                <a:cubicBezTo>
                  <a:pt x="1520183" y="2625885"/>
                  <a:pt x="1516685" y="2618841"/>
                  <a:pt x="1514247" y="2611526"/>
                </a:cubicBezTo>
                <a:cubicBezTo>
                  <a:pt x="1506932" y="2616403"/>
                  <a:pt x="1501093" y="2626156"/>
                  <a:pt x="1492301" y="2626156"/>
                </a:cubicBezTo>
                <a:cubicBezTo>
                  <a:pt x="1483509" y="2626156"/>
                  <a:pt x="1475015" y="2618981"/>
                  <a:pt x="1470355" y="2611526"/>
                </a:cubicBezTo>
                <a:cubicBezTo>
                  <a:pt x="1462181" y="2598448"/>
                  <a:pt x="1460602" y="2582265"/>
                  <a:pt x="1455725" y="2567635"/>
                </a:cubicBezTo>
                <a:cubicBezTo>
                  <a:pt x="1453287" y="2560320"/>
                  <a:pt x="1453863" y="2551141"/>
                  <a:pt x="1448410" y="2545689"/>
                </a:cubicBezTo>
                <a:lnTo>
                  <a:pt x="1433779" y="2531059"/>
                </a:lnTo>
                <a:cubicBezTo>
                  <a:pt x="1409192" y="2457296"/>
                  <a:pt x="1446708" y="2571718"/>
                  <a:pt x="1419149" y="2479852"/>
                </a:cubicBezTo>
                <a:cubicBezTo>
                  <a:pt x="1414718" y="2465081"/>
                  <a:pt x="1409396" y="2450591"/>
                  <a:pt x="1404519" y="2435961"/>
                </a:cubicBezTo>
                <a:lnTo>
                  <a:pt x="1397203" y="2414016"/>
                </a:lnTo>
                <a:cubicBezTo>
                  <a:pt x="1394764" y="2406701"/>
                  <a:pt x="1394165" y="2398486"/>
                  <a:pt x="1389888" y="2392070"/>
                </a:cubicBezTo>
                <a:cubicBezTo>
                  <a:pt x="1385011" y="2384755"/>
                  <a:pt x="1378829" y="2378158"/>
                  <a:pt x="1375258" y="2370124"/>
                </a:cubicBezTo>
                <a:cubicBezTo>
                  <a:pt x="1368995" y="2356031"/>
                  <a:pt x="1360627" y="2326233"/>
                  <a:pt x="1360627" y="2326233"/>
                </a:cubicBezTo>
                <a:cubicBezTo>
                  <a:pt x="1355475" y="2290170"/>
                  <a:pt x="1355403" y="2277121"/>
                  <a:pt x="1345997" y="2245766"/>
                </a:cubicBezTo>
                <a:cubicBezTo>
                  <a:pt x="1341566" y="2230995"/>
                  <a:pt x="1336244" y="2216505"/>
                  <a:pt x="1331367" y="2201875"/>
                </a:cubicBezTo>
                <a:lnTo>
                  <a:pt x="1324051" y="2179929"/>
                </a:lnTo>
                <a:cubicBezTo>
                  <a:pt x="1305898" y="2052853"/>
                  <a:pt x="1329152" y="2226509"/>
                  <a:pt x="1309421" y="1989734"/>
                </a:cubicBezTo>
                <a:cubicBezTo>
                  <a:pt x="1305890" y="1947362"/>
                  <a:pt x="1310617" y="1955995"/>
                  <a:pt x="1280160" y="1945843"/>
                </a:cubicBezTo>
                <a:cubicBezTo>
                  <a:pt x="1277722" y="1938528"/>
                  <a:pt x="1275882" y="1930985"/>
                  <a:pt x="1272845" y="1923897"/>
                </a:cubicBezTo>
                <a:cubicBezTo>
                  <a:pt x="1261707" y="1897907"/>
                  <a:pt x="1258279" y="1894732"/>
                  <a:pt x="1243584" y="1872691"/>
                </a:cubicBezTo>
                <a:cubicBezTo>
                  <a:pt x="1235858" y="1849512"/>
                  <a:pt x="1237845" y="1849058"/>
                  <a:pt x="1221639" y="1828800"/>
                </a:cubicBezTo>
                <a:cubicBezTo>
                  <a:pt x="1217330" y="1823414"/>
                  <a:pt x="1211317" y="1819555"/>
                  <a:pt x="1207008" y="1814169"/>
                </a:cubicBezTo>
                <a:cubicBezTo>
                  <a:pt x="1201516" y="1807304"/>
                  <a:pt x="1197870" y="1799089"/>
                  <a:pt x="1192378" y="1792224"/>
                </a:cubicBezTo>
                <a:cubicBezTo>
                  <a:pt x="1176677" y="1772598"/>
                  <a:pt x="1176926" y="1779862"/>
                  <a:pt x="1155802" y="1762963"/>
                </a:cubicBezTo>
                <a:cubicBezTo>
                  <a:pt x="1150416" y="1758654"/>
                  <a:pt x="1146557" y="1752641"/>
                  <a:pt x="1141171" y="1748332"/>
                </a:cubicBezTo>
                <a:cubicBezTo>
                  <a:pt x="1134306" y="1742840"/>
                  <a:pt x="1126091" y="1739194"/>
                  <a:pt x="1119226" y="1733702"/>
                </a:cubicBezTo>
                <a:cubicBezTo>
                  <a:pt x="1113840" y="1729394"/>
                  <a:pt x="1110764" y="1722156"/>
                  <a:pt x="1104595" y="1719072"/>
                </a:cubicBezTo>
                <a:cubicBezTo>
                  <a:pt x="1090801" y="1712175"/>
                  <a:pt x="1060704" y="1704441"/>
                  <a:pt x="1060704" y="1704441"/>
                </a:cubicBezTo>
                <a:cubicBezTo>
                  <a:pt x="1018145" y="1676068"/>
                  <a:pt x="1026409" y="1675060"/>
                  <a:pt x="943661" y="1697126"/>
                </a:cubicBezTo>
                <a:cubicBezTo>
                  <a:pt x="935166" y="1699391"/>
                  <a:pt x="935896" y="1713580"/>
                  <a:pt x="929031" y="1719072"/>
                </a:cubicBezTo>
                <a:cubicBezTo>
                  <a:pt x="921534" y="1725070"/>
                  <a:pt x="872330" y="1733338"/>
                  <a:pt x="870509" y="1733702"/>
                </a:cubicBezTo>
                <a:cubicBezTo>
                  <a:pt x="853440" y="1731264"/>
                  <a:pt x="832913" y="1736972"/>
                  <a:pt x="819303" y="1726387"/>
                </a:cubicBezTo>
                <a:cubicBezTo>
                  <a:pt x="807130" y="1716919"/>
                  <a:pt x="815576" y="1693401"/>
                  <a:pt x="804672" y="1682496"/>
                </a:cubicBezTo>
                <a:lnTo>
                  <a:pt x="790042" y="1667865"/>
                </a:lnTo>
                <a:cubicBezTo>
                  <a:pt x="775174" y="1623262"/>
                  <a:pt x="785211" y="1658481"/>
                  <a:pt x="775411" y="1580083"/>
                </a:cubicBezTo>
                <a:cubicBezTo>
                  <a:pt x="773272" y="1562974"/>
                  <a:pt x="773050" y="1545391"/>
                  <a:pt x="768096" y="1528876"/>
                </a:cubicBezTo>
                <a:cubicBezTo>
                  <a:pt x="765570" y="1520455"/>
                  <a:pt x="758343" y="1514246"/>
                  <a:pt x="753466" y="1506931"/>
                </a:cubicBezTo>
                <a:cubicBezTo>
                  <a:pt x="750004" y="1496543"/>
                  <a:pt x="742866" y="1468713"/>
                  <a:pt x="731520" y="1463040"/>
                </a:cubicBezTo>
                <a:cubicBezTo>
                  <a:pt x="718254" y="1456407"/>
                  <a:pt x="702018" y="1459321"/>
                  <a:pt x="687629" y="1455724"/>
                </a:cubicBezTo>
                <a:cubicBezTo>
                  <a:pt x="672668" y="1451984"/>
                  <a:pt x="658860" y="1444118"/>
                  <a:pt x="643738" y="1441094"/>
                </a:cubicBezTo>
                <a:cubicBezTo>
                  <a:pt x="631546" y="1438656"/>
                  <a:pt x="619157" y="1437051"/>
                  <a:pt x="607162" y="1433779"/>
                </a:cubicBezTo>
                <a:cubicBezTo>
                  <a:pt x="592284" y="1429721"/>
                  <a:pt x="563271" y="1419148"/>
                  <a:pt x="563271" y="1419148"/>
                </a:cubicBezTo>
                <a:cubicBezTo>
                  <a:pt x="523410" y="1422470"/>
                  <a:pt x="444328" y="1434418"/>
                  <a:pt x="402336" y="1419148"/>
                </a:cubicBezTo>
                <a:cubicBezTo>
                  <a:pt x="395090" y="1416513"/>
                  <a:pt x="397459" y="1404518"/>
                  <a:pt x="395021" y="1397203"/>
                </a:cubicBezTo>
                <a:cubicBezTo>
                  <a:pt x="397459" y="1363065"/>
                  <a:pt x="396029" y="1328428"/>
                  <a:pt x="402336" y="1294790"/>
                </a:cubicBezTo>
                <a:cubicBezTo>
                  <a:pt x="403607" y="1288011"/>
                  <a:pt x="413419" y="1286074"/>
                  <a:pt x="416967" y="1280160"/>
                </a:cubicBezTo>
                <a:cubicBezTo>
                  <a:pt x="420934" y="1273548"/>
                  <a:pt x="421844" y="1265529"/>
                  <a:pt x="424282" y="1258214"/>
                </a:cubicBezTo>
                <a:cubicBezTo>
                  <a:pt x="403560" y="1196044"/>
                  <a:pt x="432461" y="1271845"/>
                  <a:pt x="402336" y="1221638"/>
                </a:cubicBezTo>
                <a:cubicBezTo>
                  <a:pt x="398369" y="1215026"/>
                  <a:pt x="400474" y="1205145"/>
                  <a:pt x="395021" y="1199692"/>
                </a:cubicBezTo>
                <a:cubicBezTo>
                  <a:pt x="389568" y="1194239"/>
                  <a:pt x="380390" y="1194815"/>
                  <a:pt x="373075" y="1192377"/>
                </a:cubicBezTo>
                <a:cubicBezTo>
                  <a:pt x="327810" y="1124480"/>
                  <a:pt x="406822" y="1250433"/>
                  <a:pt x="351130" y="1097280"/>
                </a:cubicBezTo>
                <a:cubicBezTo>
                  <a:pt x="348495" y="1090033"/>
                  <a:pt x="336598" y="1092082"/>
                  <a:pt x="329184" y="1089964"/>
                </a:cubicBezTo>
                <a:cubicBezTo>
                  <a:pt x="319517" y="1087202"/>
                  <a:pt x="309677" y="1085087"/>
                  <a:pt x="299923" y="1082649"/>
                </a:cubicBezTo>
                <a:cubicBezTo>
                  <a:pt x="308046" y="1017674"/>
                  <a:pt x="313820" y="1003148"/>
                  <a:pt x="299923" y="929030"/>
                </a:cubicBezTo>
                <a:cubicBezTo>
                  <a:pt x="298303" y="920389"/>
                  <a:pt x="289225" y="914948"/>
                  <a:pt x="285293" y="907084"/>
                </a:cubicBezTo>
                <a:cubicBezTo>
                  <a:pt x="281845" y="900187"/>
                  <a:pt x="280416" y="892454"/>
                  <a:pt x="277978" y="885139"/>
                </a:cubicBezTo>
                <a:cubicBezTo>
                  <a:pt x="280416" y="846125"/>
                  <a:pt x="280012" y="806828"/>
                  <a:pt x="285293" y="768096"/>
                </a:cubicBezTo>
                <a:cubicBezTo>
                  <a:pt x="287377" y="752815"/>
                  <a:pt x="289018" y="735109"/>
                  <a:pt x="299923" y="724204"/>
                </a:cubicBezTo>
                <a:lnTo>
                  <a:pt x="314554" y="709574"/>
                </a:lnTo>
                <a:cubicBezTo>
                  <a:pt x="312116" y="653491"/>
                  <a:pt x="311545" y="597295"/>
                  <a:pt x="307239" y="541324"/>
                </a:cubicBezTo>
                <a:cubicBezTo>
                  <a:pt x="306648" y="533636"/>
                  <a:pt x="303890" y="525991"/>
                  <a:pt x="299923" y="519379"/>
                </a:cubicBezTo>
                <a:cubicBezTo>
                  <a:pt x="296375" y="513465"/>
                  <a:pt x="290170" y="509625"/>
                  <a:pt x="285293" y="504748"/>
                </a:cubicBezTo>
                <a:cubicBezTo>
                  <a:pt x="263347" y="507187"/>
                  <a:pt x="239957" y="503863"/>
                  <a:pt x="219456" y="512064"/>
                </a:cubicBezTo>
                <a:cubicBezTo>
                  <a:pt x="212297" y="514928"/>
                  <a:pt x="218415" y="529527"/>
                  <a:pt x="212141" y="534009"/>
                </a:cubicBezTo>
                <a:cubicBezTo>
                  <a:pt x="199592" y="542973"/>
                  <a:pt x="168250" y="548640"/>
                  <a:pt x="168250" y="548640"/>
                </a:cubicBezTo>
                <a:cubicBezTo>
                  <a:pt x="83113" y="537997"/>
                  <a:pt x="43892" y="559613"/>
                  <a:pt x="21946" y="548640"/>
                </a:cubicBezTo>
                <a:close/>
              </a:path>
            </a:pathLst>
          </a:cu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ectangle 8">
            <a:extLst>
              <a:ext uri="{FF2B5EF4-FFF2-40B4-BE49-F238E27FC236}">
                <a16:creationId xmlns:a16="http://schemas.microsoft.com/office/drawing/2014/main" id="{DD1D1A73-B7C9-4E6A-9228-F824D7FB486D}"/>
              </a:ext>
            </a:extLst>
          </p:cNvPr>
          <p:cNvSpPr/>
          <p:nvPr/>
        </p:nvSpPr>
        <p:spPr>
          <a:xfrm>
            <a:off x="3276600" y="0"/>
            <a:ext cx="2133600" cy="1676400"/>
          </a:xfrm>
          <a:prstGeom prst="rect">
            <a:avLst/>
          </a:prstGeom>
          <a:solidFill>
            <a:srgbClr val="F0F5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TextBox 1">
            <a:extLst>
              <a:ext uri="{FF2B5EF4-FFF2-40B4-BE49-F238E27FC236}">
                <a16:creationId xmlns:a16="http://schemas.microsoft.com/office/drawing/2014/main" id="{371C5652-F8B6-4CB0-9EC1-FD9B64E5A4E4}"/>
              </a:ext>
            </a:extLst>
          </p:cNvPr>
          <p:cNvSpPr txBox="1">
            <a:spLocks noChangeArrowheads="1"/>
          </p:cNvSpPr>
          <p:nvPr/>
        </p:nvSpPr>
        <p:spPr bwMode="auto">
          <a:xfrm>
            <a:off x="3200400" y="0"/>
            <a:ext cx="2514600" cy="1016000"/>
          </a:xfrm>
          <a:prstGeom prst="rect">
            <a:avLst/>
          </a:prstGeom>
          <a:solidFill>
            <a:srgbClr val="F0F5FA">
              <a:alpha val="0"/>
            </a:srgbClr>
          </a:solidFill>
          <a:ln w="9525">
            <a:noFill/>
            <a:miter lim="800000"/>
            <a:headEnd/>
            <a:tailEnd/>
          </a:ln>
        </p:spPr>
        <p:txBody>
          <a:bodyPr>
            <a:spAutoFit/>
          </a:bodyPr>
          <a:lstStyle/>
          <a:p>
            <a:pPr algn="ctr" rtl="1" eaLnBrk="1" hangingPunct="1">
              <a:defRPr/>
            </a:pPr>
            <a:r>
              <a:rPr lang="he-IL" sz="2000" b="1" dirty="0">
                <a:solidFill>
                  <a:schemeClr val="tx2">
                    <a:lumMod val="75000"/>
                  </a:schemeClr>
                </a:solidFill>
                <a:latin typeface="Calibri" pitchFamily="34" charset="0"/>
                <a:cs typeface="Arial" charset="0"/>
              </a:rPr>
              <a:t>התפשטות השלטון החשמונאי בימיו של אלכסנדר ינאי</a:t>
            </a:r>
            <a:endParaRPr lang="en-US" sz="2000" b="1" dirty="0">
              <a:solidFill>
                <a:schemeClr val="tx2">
                  <a:lumMod val="75000"/>
                </a:schemeClr>
              </a:solidFill>
              <a:latin typeface="Calibri" pitchFamily="34" charset="0"/>
              <a:cs typeface="Arial" charset="0"/>
            </a:endParaRPr>
          </a:p>
        </p:txBody>
      </p:sp>
      <p:sp>
        <p:nvSpPr>
          <p:cNvPr id="12" name="Freeform 11">
            <a:extLst>
              <a:ext uri="{FF2B5EF4-FFF2-40B4-BE49-F238E27FC236}">
                <a16:creationId xmlns:a16="http://schemas.microsoft.com/office/drawing/2014/main" id="{E42719C2-1154-407B-A9AE-02D1B0F9A281}"/>
              </a:ext>
            </a:extLst>
          </p:cNvPr>
          <p:cNvSpPr/>
          <p:nvPr/>
        </p:nvSpPr>
        <p:spPr>
          <a:xfrm>
            <a:off x="6156326" y="831851"/>
            <a:ext cx="1262063" cy="1812925"/>
          </a:xfrm>
          <a:custGeom>
            <a:avLst/>
            <a:gdLst>
              <a:gd name="connsiteX0" fmla="*/ 325024 w 1261874"/>
              <a:gd name="connsiteY0" fmla="*/ 1733459 h 1812831"/>
              <a:gd name="connsiteX1" fmla="*/ 312023 w 1261874"/>
              <a:gd name="connsiteY1" fmla="*/ 1707457 h 1812831"/>
              <a:gd name="connsiteX2" fmla="*/ 303356 w 1261874"/>
              <a:gd name="connsiteY2" fmla="*/ 1694457 h 1812831"/>
              <a:gd name="connsiteX3" fmla="*/ 299022 w 1261874"/>
              <a:gd name="connsiteY3" fmla="*/ 1681456 h 1812831"/>
              <a:gd name="connsiteX4" fmla="*/ 281687 w 1261874"/>
              <a:gd name="connsiteY4" fmla="*/ 1664121 h 1812831"/>
              <a:gd name="connsiteX5" fmla="*/ 268686 w 1261874"/>
              <a:gd name="connsiteY5" fmla="*/ 1651120 h 1812831"/>
              <a:gd name="connsiteX6" fmla="*/ 247018 w 1261874"/>
              <a:gd name="connsiteY6" fmla="*/ 1625118 h 1812831"/>
              <a:gd name="connsiteX7" fmla="*/ 238351 w 1261874"/>
              <a:gd name="connsiteY7" fmla="*/ 1612117 h 1812831"/>
              <a:gd name="connsiteX8" fmla="*/ 212349 w 1261874"/>
              <a:gd name="connsiteY8" fmla="*/ 1590449 h 1812831"/>
              <a:gd name="connsiteX9" fmla="*/ 203682 w 1261874"/>
              <a:gd name="connsiteY9" fmla="*/ 1577448 h 1812831"/>
              <a:gd name="connsiteX10" fmla="*/ 199348 w 1261874"/>
              <a:gd name="connsiteY10" fmla="*/ 1564447 h 1812831"/>
              <a:gd name="connsiteX11" fmla="*/ 186347 w 1261874"/>
              <a:gd name="connsiteY11" fmla="*/ 1560113 h 1812831"/>
              <a:gd name="connsiteX12" fmla="*/ 160345 w 1261874"/>
              <a:gd name="connsiteY12" fmla="*/ 1542779 h 1812831"/>
              <a:gd name="connsiteX13" fmla="*/ 147344 w 1261874"/>
              <a:gd name="connsiteY13" fmla="*/ 1534112 h 1812831"/>
              <a:gd name="connsiteX14" fmla="*/ 138677 w 1261874"/>
              <a:gd name="connsiteY14" fmla="*/ 1525444 h 1812831"/>
              <a:gd name="connsiteX15" fmla="*/ 125676 w 1261874"/>
              <a:gd name="connsiteY15" fmla="*/ 1521111 h 1812831"/>
              <a:gd name="connsiteX16" fmla="*/ 117009 w 1261874"/>
              <a:gd name="connsiteY16" fmla="*/ 1512443 h 1812831"/>
              <a:gd name="connsiteX17" fmla="*/ 91007 w 1261874"/>
              <a:gd name="connsiteY17" fmla="*/ 1495109 h 1812831"/>
              <a:gd name="connsiteX18" fmla="*/ 73672 w 1261874"/>
              <a:gd name="connsiteY18" fmla="*/ 1473440 h 1812831"/>
              <a:gd name="connsiteX19" fmla="*/ 60671 w 1261874"/>
              <a:gd name="connsiteY19" fmla="*/ 1460439 h 1812831"/>
              <a:gd name="connsiteX20" fmla="*/ 52004 w 1261874"/>
              <a:gd name="connsiteY20" fmla="*/ 1425770 h 1812831"/>
              <a:gd name="connsiteX21" fmla="*/ 39003 w 1261874"/>
              <a:gd name="connsiteY21" fmla="*/ 1417103 h 1812831"/>
              <a:gd name="connsiteX22" fmla="*/ 30336 w 1261874"/>
              <a:gd name="connsiteY22" fmla="*/ 1404102 h 1812831"/>
              <a:gd name="connsiteX23" fmla="*/ 13001 w 1261874"/>
              <a:gd name="connsiteY23" fmla="*/ 1382434 h 1812831"/>
              <a:gd name="connsiteX24" fmla="*/ 4334 w 1261874"/>
              <a:gd name="connsiteY24" fmla="*/ 1356432 h 1812831"/>
              <a:gd name="connsiteX25" fmla="*/ 0 w 1261874"/>
              <a:gd name="connsiteY25" fmla="*/ 1343431 h 1812831"/>
              <a:gd name="connsiteX26" fmla="*/ 8667 w 1261874"/>
              <a:gd name="connsiteY26" fmla="*/ 1300094 h 1812831"/>
              <a:gd name="connsiteX27" fmla="*/ 30336 w 1261874"/>
              <a:gd name="connsiteY27" fmla="*/ 1282760 h 1812831"/>
              <a:gd name="connsiteX28" fmla="*/ 56338 w 1261874"/>
              <a:gd name="connsiteY28" fmla="*/ 1274093 h 1812831"/>
              <a:gd name="connsiteX29" fmla="*/ 69338 w 1261874"/>
              <a:gd name="connsiteY29" fmla="*/ 1269759 h 1812831"/>
              <a:gd name="connsiteX30" fmla="*/ 73672 w 1261874"/>
              <a:gd name="connsiteY30" fmla="*/ 1256758 h 1812831"/>
              <a:gd name="connsiteX31" fmla="*/ 99674 w 1261874"/>
              <a:gd name="connsiteY31" fmla="*/ 1243757 h 1812831"/>
              <a:gd name="connsiteX32" fmla="*/ 112675 w 1261874"/>
              <a:gd name="connsiteY32" fmla="*/ 1235090 h 1812831"/>
              <a:gd name="connsiteX33" fmla="*/ 121342 w 1261874"/>
              <a:gd name="connsiteY33" fmla="*/ 1226422 h 1812831"/>
              <a:gd name="connsiteX34" fmla="*/ 147344 w 1261874"/>
              <a:gd name="connsiteY34" fmla="*/ 1217755 h 1812831"/>
              <a:gd name="connsiteX35" fmla="*/ 160345 w 1261874"/>
              <a:gd name="connsiteY35" fmla="*/ 1213421 h 1812831"/>
              <a:gd name="connsiteX36" fmla="*/ 173346 w 1261874"/>
              <a:gd name="connsiteY36" fmla="*/ 1204754 h 1812831"/>
              <a:gd name="connsiteX37" fmla="*/ 177680 w 1261874"/>
              <a:gd name="connsiteY37" fmla="*/ 1191753 h 1812831"/>
              <a:gd name="connsiteX38" fmla="*/ 208015 w 1261874"/>
              <a:gd name="connsiteY38" fmla="*/ 1152750 h 1812831"/>
              <a:gd name="connsiteX39" fmla="*/ 216683 w 1261874"/>
              <a:gd name="connsiteY39" fmla="*/ 1126748 h 1812831"/>
              <a:gd name="connsiteX40" fmla="*/ 221016 w 1261874"/>
              <a:gd name="connsiteY40" fmla="*/ 1087746 h 1812831"/>
              <a:gd name="connsiteX41" fmla="*/ 225350 w 1261874"/>
              <a:gd name="connsiteY41" fmla="*/ 1074745 h 1812831"/>
              <a:gd name="connsiteX42" fmla="*/ 221016 w 1261874"/>
              <a:gd name="connsiteY42" fmla="*/ 1005406 h 1812831"/>
              <a:gd name="connsiteX43" fmla="*/ 212349 w 1261874"/>
              <a:gd name="connsiteY43" fmla="*/ 988072 h 1812831"/>
              <a:gd name="connsiteX44" fmla="*/ 203682 w 1261874"/>
              <a:gd name="connsiteY44" fmla="*/ 957736 h 1812831"/>
              <a:gd name="connsiteX45" fmla="*/ 182013 w 1261874"/>
              <a:gd name="connsiteY45" fmla="*/ 944735 h 1812831"/>
              <a:gd name="connsiteX46" fmla="*/ 156011 w 1261874"/>
              <a:gd name="connsiteY46" fmla="*/ 927401 h 1812831"/>
              <a:gd name="connsiteX47" fmla="*/ 138677 w 1261874"/>
              <a:gd name="connsiteY47" fmla="*/ 923067 h 1812831"/>
              <a:gd name="connsiteX48" fmla="*/ 125676 w 1261874"/>
              <a:gd name="connsiteY48" fmla="*/ 918733 h 1812831"/>
              <a:gd name="connsiteX49" fmla="*/ 60671 w 1261874"/>
              <a:gd name="connsiteY49" fmla="*/ 914400 h 1812831"/>
              <a:gd name="connsiteX50" fmla="*/ 47670 w 1261874"/>
              <a:gd name="connsiteY50" fmla="*/ 892731 h 1812831"/>
              <a:gd name="connsiteX51" fmla="*/ 43337 w 1261874"/>
              <a:gd name="connsiteY51" fmla="*/ 879730 h 1812831"/>
              <a:gd name="connsiteX52" fmla="*/ 8667 w 1261874"/>
              <a:gd name="connsiteY52" fmla="*/ 853729 h 1812831"/>
              <a:gd name="connsiteX53" fmla="*/ 4334 w 1261874"/>
              <a:gd name="connsiteY53" fmla="*/ 840728 h 1812831"/>
              <a:gd name="connsiteX54" fmla="*/ 13001 w 1261874"/>
              <a:gd name="connsiteY54" fmla="*/ 832060 h 1812831"/>
              <a:gd name="connsiteX55" fmla="*/ 30336 w 1261874"/>
              <a:gd name="connsiteY55" fmla="*/ 810392 h 1812831"/>
              <a:gd name="connsiteX56" fmla="*/ 39003 w 1261874"/>
              <a:gd name="connsiteY56" fmla="*/ 741054 h 1812831"/>
              <a:gd name="connsiteX57" fmla="*/ 43337 w 1261874"/>
              <a:gd name="connsiteY57" fmla="*/ 728053 h 1812831"/>
              <a:gd name="connsiteX58" fmla="*/ 52004 w 1261874"/>
              <a:gd name="connsiteY58" fmla="*/ 719385 h 1812831"/>
              <a:gd name="connsiteX59" fmla="*/ 60671 w 1261874"/>
              <a:gd name="connsiteY59" fmla="*/ 689050 h 1812831"/>
              <a:gd name="connsiteX60" fmla="*/ 69338 w 1261874"/>
              <a:gd name="connsiteY60" fmla="*/ 650047 h 1812831"/>
              <a:gd name="connsiteX61" fmla="*/ 78006 w 1261874"/>
              <a:gd name="connsiteY61" fmla="*/ 637046 h 1812831"/>
              <a:gd name="connsiteX62" fmla="*/ 82339 w 1261874"/>
              <a:gd name="connsiteY62" fmla="*/ 624045 h 1812831"/>
              <a:gd name="connsiteX63" fmla="*/ 91007 w 1261874"/>
              <a:gd name="connsiteY63" fmla="*/ 615378 h 1812831"/>
              <a:gd name="connsiteX64" fmla="*/ 99674 w 1261874"/>
              <a:gd name="connsiteY64" fmla="*/ 602377 h 1812831"/>
              <a:gd name="connsiteX65" fmla="*/ 104008 w 1261874"/>
              <a:gd name="connsiteY65" fmla="*/ 494036 h 1812831"/>
              <a:gd name="connsiteX66" fmla="*/ 108341 w 1261874"/>
              <a:gd name="connsiteY66" fmla="*/ 416030 h 1812831"/>
              <a:gd name="connsiteX67" fmla="*/ 121342 w 1261874"/>
              <a:gd name="connsiteY67" fmla="*/ 420364 h 1812831"/>
              <a:gd name="connsiteX68" fmla="*/ 143011 w 1261874"/>
              <a:gd name="connsiteY68" fmla="*/ 416030 h 1812831"/>
              <a:gd name="connsiteX69" fmla="*/ 160345 w 1261874"/>
              <a:gd name="connsiteY69" fmla="*/ 403029 h 1812831"/>
              <a:gd name="connsiteX70" fmla="*/ 173346 w 1261874"/>
              <a:gd name="connsiteY70" fmla="*/ 394362 h 1812831"/>
              <a:gd name="connsiteX71" fmla="*/ 212349 w 1261874"/>
              <a:gd name="connsiteY71" fmla="*/ 390028 h 1812831"/>
              <a:gd name="connsiteX72" fmla="*/ 225350 w 1261874"/>
              <a:gd name="connsiteY72" fmla="*/ 381361 h 1812831"/>
              <a:gd name="connsiteX73" fmla="*/ 242684 w 1261874"/>
              <a:gd name="connsiteY73" fmla="*/ 364026 h 1812831"/>
              <a:gd name="connsiteX74" fmla="*/ 264353 w 1261874"/>
              <a:gd name="connsiteY74" fmla="*/ 346692 h 1812831"/>
              <a:gd name="connsiteX75" fmla="*/ 281687 w 1261874"/>
              <a:gd name="connsiteY75" fmla="*/ 325023 h 1812831"/>
              <a:gd name="connsiteX76" fmla="*/ 290355 w 1261874"/>
              <a:gd name="connsiteY76" fmla="*/ 316356 h 1812831"/>
              <a:gd name="connsiteX77" fmla="*/ 299022 w 1261874"/>
              <a:gd name="connsiteY77" fmla="*/ 303355 h 1812831"/>
              <a:gd name="connsiteX78" fmla="*/ 307689 w 1261874"/>
              <a:gd name="connsiteY78" fmla="*/ 286021 h 1812831"/>
              <a:gd name="connsiteX79" fmla="*/ 320690 w 1261874"/>
              <a:gd name="connsiteY79" fmla="*/ 281687 h 1812831"/>
              <a:gd name="connsiteX80" fmla="*/ 333691 w 1261874"/>
              <a:gd name="connsiteY80" fmla="*/ 268686 h 1812831"/>
              <a:gd name="connsiteX81" fmla="*/ 342358 w 1261874"/>
              <a:gd name="connsiteY81" fmla="*/ 255685 h 1812831"/>
              <a:gd name="connsiteX82" fmla="*/ 355359 w 1261874"/>
              <a:gd name="connsiteY82" fmla="*/ 247018 h 1812831"/>
              <a:gd name="connsiteX83" fmla="*/ 377028 w 1261874"/>
              <a:gd name="connsiteY83" fmla="*/ 225349 h 1812831"/>
              <a:gd name="connsiteX84" fmla="*/ 390029 w 1261874"/>
              <a:gd name="connsiteY84" fmla="*/ 212348 h 1812831"/>
              <a:gd name="connsiteX85" fmla="*/ 403029 w 1261874"/>
              <a:gd name="connsiteY85" fmla="*/ 199348 h 1812831"/>
              <a:gd name="connsiteX86" fmla="*/ 411697 w 1261874"/>
              <a:gd name="connsiteY86" fmla="*/ 190680 h 1812831"/>
              <a:gd name="connsiteX87" fmla="*/ 424698 w 1261874"/>
              <a:gd name="connsiteY87" fmla="*/ 182013 h 1812831"/>
              <a:gd name="connsiteX88" fmla="*/ 433365 w 1261874"/>
              <a:gd name="connsiteY88" fmla="*/ 169012 h 1812831"/>
              <a:gd name="connsiteX89" fmla="*/ 459367 w 1261874"/>
              <a:gd name="connsiteY89" fmla="*/ 143010 h 1812831"/>
              <a:gd name="connsiteX90" fmla="*/ 476702 w 1261874"/>
              <a:gd name="connsiteY90" fmla="*/ 121342 h 1812831"/>
              <a:gd name="connsiteX91" fmla="*/ 489702 w 1261874"/>
              <a:gd name="connsiteY91" fmla="*/ 112675 h 1812831"/>
              <a:gd name="connsiteX92" fmla="*/ 537373 w 1261874"/>
              <a:gd name="connsiteY92" fmla="*/ 108341 h 1812831"/>
              <a:gd name="connsiteX93" fmla="*/ 563374 w 1261874"/>
              <a:gd name="connsiteY93" fmla="*/ 95340 h 1812831"/>
              <a:gd name="connsiteX94" fmla="*/ 572042 w 1261874"/>
              <a:gd name="connsiteY94" fmla="*/ 86673 h 1812831"/>
              <a:gd name="connsiteX95" fmla="*/ 606711 w 1261874"/>
              <a:gd name="connsiteY95" fmla="*/ 82339 h 1812831"/>
              <a:gd name="connsiteX96" fmla="*/ 619712 w 1261874"/>
              <a:gd name="connsiteY96" fmla="*/ 73672 h 1812831"/>
              <a:gd name="connsiteX97" fmla="*/ 628379 w 1261874"/>
              <a:gd name="connsiteY97" fmla="*/ 65004 h 1812831"/>
              <a:gd name="connsiteX98" fmla="*/ 641380 w 1261874"/>
              <a:gd name="connsiteY98" fmla="*/ 60671 h 1812831"/>
              <a:gd name="connsiteX99" fmla="*/ 650047 w 1261874"/>
              <a:gd name="connsiteY99" fmla="*/ 47670 h 1812831"/>
              <a:gd name="connsiteX100" fmla="*/ 671716 w 1261874"/>
              <a:gd name="connsiteY100" fmla="*/ 26002 h 1812831"/>
              <a:gd name="connsiteX101" fmla="*/ 745388 w 1261874"/>
              <a:gd name="connsiteY101" fmla="*/ 30335 h 1812831"/>
              <a:gd name="connsiteX102" fmla="*/ 754055 w 1261874"/>
              <a:gd name="connsiteY102" fmla="*/ 39003 h 1812831"/>
              <a:gd name="connsiteX103" fmla="*/ 767056 w 1261874"/>
              <a:gd name="connsiteY103" fmla="*/ 43336 h 1812831"/>
              <a:gd name="connsiteX104" fmla="*/ 845062 w 1261874"/>
              <a:gd name="connsiteY104" fmla="*/ 39003 h 1812831"/>
              <a:gd name="connsiteX105" fmla="*/ 862396 w 1261874"/>
              <a:gd name="connsiteY105" fmla="*/ 34669 h 1812831"/>
              <a:gd name="connsiteX106" fmla="*/ 875397 w 1261874"/>
              <a:gd name="connsiteY106" fmla="*/ 30335 h 1812831"/>
              <a:gd name="connsiteX107" fmla="*/ 953403 w 1261874"/>
              <a:gd name="connsiteY107" fmla="*/ 26002 h 1812831"/>
              <a:gd name="connsiteX108" fmla="*/ 966404 w 1261874"/>
              <a:gd name="connsiteY108" fmla="*/ 21668 h 1812831"/>
              <a:gd name="connsiteX109" fmla="*/ 996739 w 1261874"/>
              <a:gd name="connsiteY109" fmla="*/ 17334 h 1812831"/>
              <a:gd name="connsiteX110" fmla="*/ 1009740 w 1261874"/>
              <a:gd name="connsiteY110" fmla="*/ 8667 h 1812831"/>
              <a:gd name="connsiteX111" fmla="*/ 1027075 w 1261874"/>
              <a:gd name="connsiteY111" fmla="*/ 4333 h 1812831"/>
              <a:gd name="connsiteX112" fmla="*/ 1040076 w 1261874"/>
              <a:gd name="connsiteY112" fmla="*/ 0 h 1812831"/>
              <a:gd name="connsiteX113" fmla="*/ 1096413 w 1261874"/>
              <a:gd name="connsiteY113" fmla="*/ 4333 h 1812831"/>
              <a:gd name="connsiteX114" fmla="*/ 1105081 w 1261874"/>
              <a:gd name="connsiteY114" fmla="*/ 13001 h 1812831"/>
              <a:gd name="connsiteX115" fmla="*/ 1131083 w 1261874"/>
              <a:gd name="connsiteY115" fmla="*/ 21668 h 1812831"/>
              <a:gd name="connsiteX116" fmla="*/ 1139750 w 1261874"/>
              <a:gd name="connsiteY116" fmla="*/ 34669 h 1812831"/>
              <a:gd name="connsiteX117" fmla="*/ 1152751 w 1261874"/>
              <a:gd name="connsiteY117" fmla="*/ 43336 h 1812831"/>
              <a:gd name="connsiteX118" fmla="*/ 1157084 w 1261874"/>
              <a:gd name="connsiteY118" fmla="*/ 95340 h 1812831"/>
              <a:gd name="connsiteX119" fmla="*/ 1183086 w 1261874"/>
              <a:gd name="connsiteY119" fmla="*/ 104007 h 1812831"/>
              <a:gd name="connsiteX120" fmla="*/ 1196087 w 1261874"/>
              <a:gd name="connsiteY120" fmla="*/ 108341 h 1812831"/>
              <a:gd name="connsiteX121" fmla="*/ 1217756 w 1261874"/>
              <a:gd name="connsiteY121" fmla="*/ 125675 h 1812831"/>
              <a:gd name="connsiteX122" fmla="*/ 1230756 w 1261874"/>
              <a:gd name="connsiteY122" fmla="*/ 130009 h 1812831"/>
              <a:gd name="connsiteX123" fmla="*/ 1243757 w 1261874"/>
              <a:gd name="connsiteY123" fmla="*/ 156011 h 1812831"/>
              <a:gd name="connsiteX124" fmla="*/ 1261092 w 1261874"/>
              <a:gd name="connsiteY124" fmla="*/ 173346 h 1812831"/>
              <a:gd name="connsiteX125" fmla="*/ 1256758 w 1261874"/>
              <a:gd name="connsiteY125" fmla="*/ 225349 h 1812831"/>
              <a:gd name="connsiteX126" fmla="*/ 1243757 w 1261874"/>
              <a:gd name="connsiteY126" fmla="*/ 229683 h 1812831"/>
              <a:gd name="connsiteX127" fmla="*/ 1235090 w 1261874"/>
              <a:gd name="connsiteY127" fmla="*/ 255685 h 1812831"/>
              <a:gd name="connsiteX128" fmla="*/ 1230756 w 1261874"/>
              <a:gd name="connsiteY128" fmla="*/ 268686 h 1812831"/>
              <a:gd name="connsiteX129" fmla="*/ 1226423 w 1261874"/>
              <a:gd name="connsiteY129" fmla="*/ 385694 h 1812831"/>
              <a:gd name="connsiteX130" fmla="*/ 1222089 w 1261874"/>
              <a:gd name="connsiteY130" fmla="*/ 398695 h 1812831"/>
              <a:gd name="connsiteX131" fmla="*/ 1217756 w 1261874"/>
              <a:gd name="connsiteY131" fmla="*/ 416030 h 1812831"/>
              <a:gd name="connsiteX132" fmla="*/ 1209088 w 1261874"/>
              <a:gd name="connsiteY132" fmla="*/ 476701 h 1812831"/>
              <a:gd name="connsiteX133" fmla="*/ 1213422 w 1261874"/>
              <a:gd name="connsiteY133" fmla="*/ 585042 h 1812831"/>
              <a:gd name="connsiteX134" fmla="*/ 1222089 w 1261874"/>
              <a:gd name="connsiteY134" fmla="*/ 593710 h 1812831"/>
              <a:gd name="connsiteX135" fmla="*/ 1226423 w 1261874"/>
              <a:gd name="connsiteY135" fmla="*/ 606711 h 1812831"/>
              <a:gd name="connsiteX136" fmla="*/ 1200421 w 1261874"/>
              <a:gd name="connsiteY136" fmla="*/ 611044 h 1812831"/>
              <a:gd name="connsiteX137" fmla="*/ 1183086 w 1261874"/>
              <a:gd name="connsiteY137" fmla="*/ 628379 h 1812831"/>
              <a:gd name="connsiteX138" fmla="*/ 1170085 w 1261874"/>
              <a:gd name="connsiteY138" fmla="*/ 637046 h 1812831"/>
              <a:gd name="connsiteX139" fmla="*/ 1144084 w 1261874"/>
              <a:gd name="connsiteY139" fmla="*/ 645713 h 1812831"/>
              <a:gd name="connsiteX140" fmla="*/ 1122415 w 1261874"/>
              <a:gd name="connsiteY140" fmla="*/ 663048 h 1812831"/>
              <a:gd name="connsiteX141" fmla="*/ 1109414 w 1261874"/>
              <a:gd name="connsiteY141" fmla="*/ 667382 h 1812831"/>
              <a:gd name="connsiteX142" fmla="*/ 1083412 w 1261874"/>
              <a:gd name="connsiteY142" fmla="*/ 689050 h 1812831"/>
              <a:gd name="connsiteX143" fmla="*/ 1057411 w 1261874"/>
              <a:gd name="connsiteY143" fmla="*/ 697717 h 1812831"/>
              <a:gd name="connsiteX144" fmla="*/ 1048743 w 1261874"/>
              <a:gd name="connsiteY144" fmla="*/ 710718 h 1812831"/>
              <a:gd name="connsiteX145" fmla="*/ 1022741 w 1261874"/>
              <a:gd name="connsiteY145" fmla="*/ 723719 h 1812831"/>
              <a:gd name="connsiteX146" fmla="*/ 1014074 w 1261874"/>
              <a:gd name="connsiteY146" fmla="*/ 749721 h 1812831"/>
              <a:gd name="connsiteX147" fmla="*/ 996739 w 1261874"/>
              <a:gd name="connsiteY147" fmla="*/ 775723 h 1812831"/>
              <a:gd name="connsiteX148" fmla="*/ 988072 w 1261874"/>
              <a:gd name="connsiteY148" fmla="*/ 788724 h 1812831"/>
              <a:gd name="connsiteX149" fmla="*/ 979405 w 1261874"/>
              <a:gd name="connsiteY149" fmla="*/ 814726 h 1812831"/>
              <a:gd name="connsiteX150" fmla="*/ 996739 w 1261874"/>
              <a:gd name="connsiteY150" fmla="*/ 836394 h 1812831"/>
              <a:gd name="connsiteX151" fmla="*/ 1001073 w 1261874"/>
              <a:gd name="connsiteY151" fmla="*/ 849395 h 1812831"/>
              <a:gd name="connsiteX152" fmla="*/ 1018408 w 1261874"/>
              <a:gd name="connsiteY152" fmla="*/ 871063 h 1812831"/>
              <a:gd name="connsiteX153" fmla="*/ 1031409 w 1261874"/>
              <a:gd name="connsiteY153" fmla="*/ 879730 h 1812831"/>
              <a:gd name="connsiteX154" fmla="*/ 1040076 w 1261874"/>
              <a:gd name="connsiteY154" fmla="*/ 905732 h 1812831"/>
              <a:gd name="connsiteX155" fmla="*/ 1057411 w 1261874"/>
              <a:gd name="connsiteY155" fmla="*/ 923067 h 1812831"/>
              <a:gd name="connsiteX156" fmla="*/ 1061744 w 1261874"/>
              <a:gd name="connsiteY156" fmla="*/ 940402 h 1812831"/>
              <a:gd name="connsiteX157" fmla="*/ 1066078 w 1261874"/>
              <a:gd name="connsiteY157" fmla="*/ 962070 h 1812831"/>
              <a:gd name="connsiteX158" fmla="*/ 1079079 w 1261874"/>
              <a:gd name="connsiteY158" fmla="*/ 970737 h 1812831"/>
              <a:gd name="connsiteX159" fmla="*/ 1087746 w 1261874"/>
              <a:gd name="connsiteY159" fmla="*/ 983738 h 1812831"/>
              <a:gd name="connsiteX160" fmla="*/ 1096413 w 1261874"/>
              <a:gd name="connsiteY160" fmla="*/ 1009740 h 1812831"/>
              <a:gd name="connsiteX161" fmla="*/ 1105081 w 1261874"/>
              <a:gd name="connsiteY161" fmla="*/ 1040075 h 1812831"/>
              <a:gd name="connsiteX162" fmla="*/ 1109414 w 1261874"/>
              <a:gd name="connsiteY162" fmla="*/ 1053076 h 1812831"/>
              <a:gd name="connsiteX163" fmla="*/ 1118082 w 1261874"/>
              <a:gd name="connsiteY163" fmla="*/ 1083412 h 1812831"/>
              <a:gd name="connsiteX164" fmla="*/ 1126749 w 1261874"/>
              <a:gd name="connsiteY164" fmla="*/ 1096413 h 1812831"/>
              <a:gd name="connsiteX165" fmla="*/ 1122415 w 1261874"/>
              <a:gd name="connsiteY165" fmla="*/ 1148417 h 1812831"/>
              <a:gd name="connsiteX166" fmla="*/ 1109414 w 1261874"/>
              <a:gd name="connsiteY166" fmla="*/ 1152750 h 1812831"/>
              <a:gd name="connsiteX167" fmla="*/ 1100747 w 1261874"/>
              <a:gd name="connsiteY167" fmla="*/ 1161418 h 1812831"/>
              <a:gd name="connsiteX168" fmla="*/ 1083412 w 1261874"/>
              <a:gd name="connsiteY168" fmla="*/ 1187420 h 1812831"/>
              <a:gd name="connsiteX169" fmla="*/ 1079079 w 1261874"/>
              <a:gd name="connsiteY169" fmla="*/ 1200421 h 1812831"/>
              <a:gd name="connsiteX170" fmla="*/ 1074745 w 1261874"/>
              <a:gd name="connsiteY170" fmla="*/ 1217755 h 1812831"/>
              <a:gd name="connsiteX171" fmla="*/ 1066078 w 1261874"/>
              <a:gd name="connsiteY171" fmla="*/ 1243757 h 1812831"/>
              <a:gd name="connsiteX172" fmla="*/ 1070411 w 1261874"/>
              <a:gd name="connsiteY172" fmla="*/ 1269759 h 1812831"/>
              <a:gd name="connsiteX173" fmla="*/ 1074745 w 1261874"/>
              <a:gd name="connsiteY173" fmla="*/ 1287094 h 1812831"/>
              <a:gd name="connsiteX174" fmla="*/ 1070411 w 1261874"/>
              <a:gd name="connsiteY174" fmla="*/ 1274093 h 1812831"/>
              <a:gd name="connsiteX175" fmla="*/ 1053077 w 1261874"/>
              <a:gd name="connsiteY175" fmla="*/ 1278426 h 1812831"/>
              <a:gd name="connsiteX176" fmla="*/ 1040076 w 1261874"/>
              <a:gd name="connsiteY176" fmla="*/ 1304428 h 1812831"/>
              <a:gd name="connsiteX177" fmla="*/ 1044410 w 1261874"/>
              <a:gd name="connsiteY177" fmla="*/ 1365099 h 1812831"/>
              <a:gd name="connsiteX178" fmla="*/ 1044410 w 1261874"/>
              <a:gd name="connsiteY178" fmla="*/ 1404102 h 1812831"/>
              <a:gd name="connsiteX179" fmla="*/ 1035742 w 1261874"/>
              <a:gd name="connsiteY179" fmla="*/ 1430104 h 1812831"/>
              <a:gd name="connsiteX180" fmla="*/ 1031409 w 1261874"/>
              <a:gd name="connsiteY180" fmla="*/ 1443105 h 1812831"/>
              <a:gd name="connsiteX181" fmla="*/ 1022741 w 1261874"/>
              <a:gd name="connsiteY181" fmla="*/ 1486441 h 1812831"/>
              <a:gd name="connsiteX182" fmla="*/ 1014074 w 1261874"/>
              <a:gd name="connsiteY182" fmla="*/ 1495109 h 1812831"/>
              <a:gd name="connsiteX183" fmla="*/ 1005407 w 1261874"/>
              <a:gd name="connsiteY183" fmla="*/ 1508110 h 1812831"/>
              <a:gd name="connsiteX184" fmla="*/ 988072 w 1261874"/>
              <a:gd name="connsiteY184" fmla="*/ 1529778 h 1812831"/>
              <a:gd name="connsiteX185" fmla="*/ 983738 w 1261874"/>
              <a:gd name="connsiteY185" fmla="*/ 1516777 h 1812831"/>
              <a:gd name="connsiteX186" fmla="*/ 970738 w 1261874"/>
              <a:gd name="connsiteY186" fmla="*/ 1525444 h 1812831"/>
              <a:gd name="connsiteX187" fmla="*/ 966404 w 1261874"/>
              <a:gd name="connsiteY187" fmla="*/ 1508110 h 1812831"/>
              <a:gd name="connsiteX188" fmla="*/ 962070 w 1261874"/>
              <a:gd name="connsiteY188" fmla="*/ 1521111 h 1812831"/>
              <a:gd name="connsiteX189" fmla="*/ 940402 w 1261874"/>
              <a:gd name="connsiteY189" fmla="*/ 1525444 h 1812831"/>
              <a:gd name="connsiteX190" fmla="*/ 923067 w 1261874"/>
              <a:gd name="connsiteY190" fmla="*/ 1529778 h 1812831"/>
              <a:gd name="connsiteX191" fmla="*/ 914400 w 1261874"/>
              <a:gd name="connsiteY191" fmla="*/ 1503776 h 1812831"/>
              <a:gd name="connsiteX192" fmla="*/ 840728 w 1261874"/>
              <a:gd name="connsiteY192" fmla="*/ 1495109 h 1812831"/>
              <a:gd name="connsiteX193" fmla="*/ 827727 w 1261874"/>
              <a:gd name="connsiteY193" fmla="*/ 1438771 h 1812831"/>
              <a:gd name="connsiteX194" fmla="*/ 814726 w 1261874"/>
              <a:gd name="connsiteY194" fmla="*/ 1434438 h 1812831"/>
              <a:gd name="connsiteX195" fmla="*/ 806059 w 1261874"/>
              <a:gd name="connsiteY195" fmla="*/ 1421437 h 1812831"/>
              <a:gd name="connsiteX196" fmla="*/ 784391 w 1261874"/>
              <a:gd name="connsiteY196" fmla="*/ 1399768 h 1812831"/>
              <a:gd name="connsiteX197" fmla="*/ 771390 w 1261874"/>
              <a:gd name="connsiteY197" fmla="*/ 1373766 h 1812831"/>
              <a:gd name="connsiteX198" fmla="*/ 758389 w 1261874"/>
              <a:gd name="connsiteY198" fmla="*/ 1369433 h 1812831"/>
              <a:gd name="connsiteX199" fmla="*/ 741054 w 1261874"/>
              <a:gd name="connsiteY199" fmla="*/ 1373766 h 1812831"/>
              <a:gd name="connsiteX200" fmla="*/ 723720 w 1261874"/>
              <a:gd name="connsiteY200" fmla="*/ 1395435 h 1812831"/>
              <a:gd name="connsiteX201" fmla="*/ 715052 w 1261874"/>
              <a:gd name="connsiteY201" fmla="*/ 1404102 h 1812831"/>
              <a:gd name="connsiteX202" fmla="*/ 710719 w 1261874"/>
              <a:gd name="connsiteY202" fmla="*/ 1417103 h 1812831"/>
              <a:gd name="connsiteX203" fmla="*/ 689050 w 1261874"/>
              <a:gd name="connsiteY203" fmla="*/ 1430104 h 1812831"/>
              <a:gd name="connsiteX204" fmla="*/ 680383 w 1261874"/>
              <a:gd name="connsiteY204" fmla="*/ 1443105 h 1812831"/>
              <a:gd name="connsiteX205" fmla="*/ 663048 w 1261874"/>
              <a:gd name="connsiteY205" fmla="*/ 1477774 h 1812831"/>
              <a:gd name="connsiteX206" fmla="*/ 650047 w 1261874"/>
              <a:gd name="connsiteY206" fmla="*/ 1486441 h 1812831"/>
              <a:gd name="connsiteX207" fmla="*/ 637047 w 1261874"/>
              <a:gd name="connsiteY207" fmla="*/ 1490775 h 1812831"/>
              <a:gd name="connsiteX208" fmla="*/ 628379 w 1261874"/>
              <a:gd name="connsiteY208" fmla="*/ 1503776 h 1812831"/>
              <a:gd name="connsiteX209" fmla="*/ 624046 w 1261874"/>
              <a:gd name="connsiteY209" fmla="*/ 1516777 h 1812831"/>
              <a:gd name="connsiteX210" fmla="*/ 615378 w 1261874"/>
              <a:gd name="connsiteY210" fmla="*/ 1525444 h 1812831"/>
              <a:gd name="connsiteX211" fmla="*/ 606711 w 1261874"/>
              <a:gd name="connsiteY211" fmla="*/ 1568781 h 1812831"/>
              <a:gd name="connsiteX212" fmla="*/ 606711 w 1261874"/>
              <a:gd name="connsiteY212" fmla="*/ 1616451 h 1812831"/>
              <a:gd name="connsiteX213" fmla="*/ 619712 w 1261874"/>
              <a:gd name="connsiteY213" fmla="*/ 1620784 h 1812831"/>
              <a:gd name="connsiteX214" fmla="*/ 615378 w 1261874"/>
              <a:gd name="connsiteY214" fmla="*/ 1642453 h 1812831"/>
              <a:gd name="connsiteX215" fmla="*/ 611045 w 1261874"/>
              <a:gd name="connsiteY215" fmla="*/ 1711791 h 1812831"/>
              <a:gd name="connsiteX216" fmla="*/ 606711 w 1261874"/>
              <a:gd name="connsiteY216" fmla="*/ 1729126 h 1812831"/>
              <a:gd name="connsiteX217" fmla="*/ 598044 w 1261874"/>
              <a:gd name="connsiteY217" fmla="*/ 1742127 h 1812831"/>
              <a:gd name="connsiteX218" fmla="*/ 585043 w 1261874"/>
              <a:gd name="connsiteY218" fmla="*/ 1768129 h 1812831"/>
              <a:gd name="connsiteX219" fmla="*/ 559041 w 1261874"/>
              <a:gd name="connsiteY219" fmla="*/ 1776796 h 1812831"/>
              <a:gd name="connsiteX220" fmla="*/ 546040 w 1261874"/>
              <a:gd name="connsiteY220" fmla="*/ 1789797 h 1812831"/>
              <a:gd name="connsiteX221" fmla="*/ 485369 w 1261874"/>
              <a:gd name="connsiteY221" fmla="*/ 1811465 h 1812831"/>
              <a:gd name="connsiteX222" fmla="*/ 459367 w 1261874"/>
              <a:gd name="connsiteY222" fmla="*/ 1807131 h 1812831"/>
              <a:gd name="connsiteX223" fmla="*/ 446366 w 1261874"/>
              <a:gd name="connsiteY223" fmla="*/ 1776796 h 1812831"/>
              <a:gd name="connsiteX224" fmla="*/ 437699 w 1261874"/>
              <a:gd name="connsiteY224" fmla="*/ 1763795 h 1812831"/>
              <a:gd name="connsiteX225" fmla="*/ 411697 w 1261874"/>
              <a:gd name="connsiteY225" fmla="*/ 1759461 h 1812831"/>
              <a:gd name="connsiteX226" fmla="*/ 403029 w 1261874"/>
              <a:gd name="connsiteY226" fmla="*/ 1750794 h 1812831"/>
              <a:gd name="connsiteX227" fmla="*/ 338025 w 1261874"/>
              <a:gd name="connsiteY227" fmla="*/ 1737793 h 1812831"/>
              <a:gd name="connsiteX228" fmla="*/ 325024 w 1261874"/>
              <a:gd name="connsiteY228" fmla="*/ 1733459 h 1812831"/>
              <a:gd name="connsiteX229" fmla="*/ 325024 w 1261874"/>
              <a:gd name="connsiteY229" fmla="*/ 1733459 h 181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1261874" h="1812831">
                <a:moveTo>
                  <a:pt x="325024" y="1733459"/>
                </a:moveTo>
                <a:lnTo>
                  <a:pt x="312023" y="1707457"/>
                </a:lnTo>
                <a:cubicBezTo>
                  <a:pt x="309694" y="1702799"/>
                  <a:pt x="305685" y="1699115"/>
                  <a:pt x="303356" y="1694457"/>
                </a:cubicBezTo>
                <a:cubicBezTo>
                  <a:pt x="301313" y="1690371"/>
                  <a:pt x="301677" y="1685173"/>
                  <a:pt x="299022" y="1681456"/>
                </a:cubicBezTo>
                <a:cubicBezTo>
                  <a:pt x="294272" y="1674806"/>
                  <a:pt x="287465" y="1669899"/>
                  <a:pt x="281687" y="1664121"/>
                </a:cubicBezTo>
                <a:cubicBezTo>
                  <a:pt x="277353" y="1659787"/>
                  <a:pt x="272086" y="1656219"/>
                  <a:pt x="268686" y="1651120"/>
                </a:cubicBezTo>
                <a:cubicBezTo>
                  <a:pt x="247168" y="1618841"/>
                  <a:pt x="274824" y="1658486"/>
                  <a:pt x="247018" y="1625118"/>
                </a:cubicBezTo>
                <a:cubicBezTo>
                  <a:pt x="243684" y="1621117"/>
                  <a:pt x="242034" y="1615800"/>
                  <a:pt x="238351" y="1612117"/>
                </a:cubicBezTo>
                <a:cubicBezTo>
                  <a:pt x="204262" y="1578028"/>
                  <a:pt x="247847" y="1633047"/>
                  <a:pt x="212349" y="1590449"/>
                </a:cubicBezTo>
                <a:cubicBezTo>
                  <a:pt x="209015" y="1586448"/>
                  <a:pt x="206011" y="1582106"/>
                  <a:pt x="203682" y="1577448"/>
                </a:cubicBezTo>
                <a:cubicBezTo>
                  <a:pt x="201639" y="1573362"/>
                  <a:pt x="202578" y="1567677"/>
                  <a:pt x="199348" y="1564447"/>
                </a:cubicBezTo>
                <a:cubicBezTo>
                  <a:pt x="196118" y="1561217"/>
                  <a:pt x="190340" y="1562331"/>
                  <a:pt x="186347" y="1560113"/>
                </a:cubicBezTo>
                <a:cubicBezTo>
                  <a:pt x="177241" y="1555054"/>
                  <a:pt x="169012" y="1548557"/>
                  <a:pt x="160345" y="1542779"/>
                </a:cubicBezTo>
                <a:cubicBezTo>
                  <a:pt x="156011" y="1539890"/>
                  <a:pt x="151027" y="1537795"/>
                  <a:pt x="147344" y="1534112"/>
                </a:cubicBezTo>
                <a:cubicBezTo>
                  <a:pt x="144455" y="1531223"/>
                  <a:pt x="142181" y="1527546"/>
                  <a:pt x="138677" y="1525444"/>
                </a:cubicBezTo>
                <a:cubicBezTo>
                  <a:pt x="134760" y="1523094"/>
                  <a:pt x="130010" y="1522555"/>
                  <a:pt x="125676" y="1521111"/>
                </a:cubicBezTo>
                <a:cubicBezTo>
                  <a:pt x="122787" y="1518222"/>
                  <a:pt x="120278" y="1514895"/>
                  <a:pt x="117009" y="1512443"/>
                </a:cubicBezTo>
                <a:cubicBezTo>
                  <a:pt x="108676" y="1506193"/>
                  <a:pt x="98373" y="1502475"/>
                  <a:pt x="91007" y="1495109"/>
                </a:cubicBezTo>
                <a:cubicBezTo>
                  <a:pt x="65789" y="1469891"/>
                  <a:pt x="101006" y="1506242"/>
                  <a:pt x="73672" y="1473440"/>
                </a:cubicBezTo>
                <a:cubicBezTo>
                  <a:pt x="69749" y="1468732"/>
                  <a:pt x="65005" y="1464773"/>
                  <a:pt x="60671" y="1460439"/>
                </a:cubicBezTo>
                <a:cubicBezTo>
                  <a:pt x="60455" y="1459357"/>
                  <a:pt x="55559" y="1430213"/>
                  <a:pt x="52004" y="1425770"/>
                </a:cubicBezTo>
                <a:cubicBezTo>
                  <a:pt x="48750" y="1421703"/>
                  <a:pt x="43337" y="1419992"/>
                  <a:pt x="39003" y="1417103"/>
                </a:cubicBezTo>
                <a:cubicBezTo>
                  <a:pt x="36114" y="1412769"/>
                  <a:pt x="33590" y="1408169"/>
                  <a:pt x="30336" y="1404102"/>
                </a:cubicBezTo>
                <a:cubicBezTo>
                  <a:pt x="21329" y="1392844"/>
                  <a:pt x="19672" y="1397444"/>
                  <a:pt x="13001" y="1382434"/>
                </a:cubicBezTo>
                <a:cubicBezTo>
                  <a:pt x="9291" y="1374085"/>
                  <a:pt x="7223" y="1365099"/>
                  <a:pt x="4334" y="1356432"/>
                </a:cubicBezTo>
                <a:lnTo>
                  <a:pt x="0" y="1343431"/>
                </a:lnTo>
                <a:cubicBezTo>
                  <a:pt x="750" y="1338179"/>
                  <a:pt x="2996" y="1309546"/>
                  <a:pt x="8667" y="1300094"/>
                </a:cubicBezTo>
                <a:cubicBezTo>
                  <a:pt x="11941" y="1294638"/>
                  <a:pt x="25506" y="1284907"/>
                  <a:pt x="30336" y="1282760"/>
                </a:cubicBezTo>
                <a:cubicBezTo>
                  <a:pt x="38685" y="1279050"/>
                  <a:pt x="47671" y="1276982"/>
                  <a:pt x="56338" y="1274093"/>
                </a:cubicBezTo>
                <a:lnTo>
                  <a:pt x="69338" y="1269759"/>
                </a:lnTo>
                <a:cubicBezTo>
                  <a:pt x="70783" y="1265425"/>
                  <a:pt x="70818" y="1260325"/>
                  <a:pt x="73672" y="1256758"/>
                </a:cubicBezTo>
                <a:cubicBezTo>
                  <a:pt x="81951" y="1246410"/>
                  <a:pt x="89207" y="1248990"/>
                  <a:pt x="99674" y="1243757"/>
                </a:cubicBezTo>
                <a:cubicBezTo>
                  <a:pt x="104332" y="1241428"/>
                  <a:pt x="108608" y="1238344"/>
                  <a:pt x="112675" y="1235090"/>
                </a:cubicBezTo>
                <a:cubicBezTo>
                  <a:pt x="115866" y="1232538"/>
                  <a:pt x="117687" y="1228249"/>
                  <a:pt x="121342" y="1226422"/>
                </a:cubicBezTo>
                <a:cubicBezTo>
                  <a:pt x="129514" y="1222336"/>
                  <a:pt x="138677" y="1220644"/>
                  <a:pt x="147344" y="1217755"/>
                </a:cubicBezTo>
                <a:cubicBezTo>
                  <a:pt x="151678" y="1216310"/>
                  <a:pt x="156544" y="1215955"/>
                  <a:pt x="160345" y="1213421"/>
                </a:cubicBezTo>
                <a:lnTo>
                  <a:pt x="173346" y="1204754"/>
                </a:lnTo>
                <a:cubicBezTo>
                  <a:pt x="174791" y="1200420"/>
                  <a:pt x="175146" y="1195554"/>
                  <a:pt x="177680" y="1191753"/>
                </a:cubicBezTo>
                <a:cubicBezTo>
                  <a:pt x="192638" y="1169316"/>
                  <a:pt x="196474" y="1187370"/>
                  <a:pt x="208015" y="1152750"/>
                </a:cubicBezTo>
                <a:lnTo>
                  <a:pt x="216683" y="1126748"/>
                </a:lnTo>
                <a:cubicBezTo>
                  <a:pt x="218127" y="1113747"/>
                  <a:pt x="218866" y="1100649"/>
                  <a:pt x="221016" y="1087746"/>
                </a:cubicBezTo>
                <a:cubicBezTo>
                  <a:pt x="221767" y="1083240"/>
                  <a:pt x="225350" y="1079313"/>
                  <a:pt x="225350" y="1074745"/>
                </a:cubicBezTo>
                <a:cubicBezTo>
                  <a:pt x="225350" y="1051587"/>
                  <a:pt x="224451" y="1028308"/>
                  <a:pt x="221016" y="1005406"/>
                </a:cubicBezTo>
                <a:cubicBezTo>
                  <a:pt x="220058" y="999017"/>
                  <a:pt x="214617" y="994121"/>
                  <a:pt x="212349" y="988072"/>
                </a:cubicBezTo>
                <a:cubicBezTo>
                  <a:pt x="210463" y="983043"/>
                  <a:pt x="207171" y="963551"/>
                  <a:pt x="203682" y="957736"/>
                </a:cubicBezTo>
                <a:cubicBezTo>
                  <a:pt x="195905" y="944775"/>
                  <a:pt x="194282" y="951551"/>
                  <a:pt x="182013" y="944735"/>
                </a:cubicBezTo>
                <a:cubicBezTo>
                  <a:pt x="172907" y="939676"/>
                  <a:pt x="166117" y="929928"/>
                  <a:pt x="156011" y="927401"/>
                </a:cubicBezTo>
                <a:cubicBezTo>
                  <a:pt x="150233" y="925956"/>
                  <a:pt x="144404" y="924703"/>
                  <a:pt x="138677" y="923067"/>
                </a:cubicBezTo>
                <a:cubicBezTo>
                  <a:pt x="134285" y="921812"/>
                  <a:pt x="130216" y="919237"/>
                  <a:pt x="125676" y="918733"/>
                </a:cubicBezTo>
                <a:cubicBezTo>
                  <a:pt x="104092" y="916335"/>
                  <a:pt x="82339" y="915844"/>
                  <a:pt x="60671" y="914400"/>
                </a:cubicBezTo>
                <a:cubicBezTo>
                  <a:pt x="48397" y="877572"/>
                  <a:pt x="65516" y="922475"/>
                  <a:pt x="47670" y="892731"/>
                </a:cubicBezTo>
                <a:cubicBezTo>
                  <a:pt x="45320" y="888814"/>
                  <a:pt x="46078" y="883384"/>
                  <a:pt x="43337" y="879730"/>
                </a:cubicBezTo>
                <a:cubicBezTo>
                  <a:pt x="26738" y="857598"/>
                  <a:pt x="27647" y="860055"/>
                  <a:pt x="8667" y="853729"/>
                </a:cubicBezTo>
                <a:cubicBezTo>
                  <a:pt x="7223" y="849395"/>
                  <a:pt x="3438" y="845207"/>
                  <a:pt x="4334" y="840728"/>
                </a:cubicBezTo>
                <a:cubicBezTo>
                  <a:pt x="5135" y="836721"/>
                  <a:pt x="10449" y="835251"/>
                  <a:pt x="13001" y="832060"/>
                </a:cubicBezTo>
                <a:cubicBezTo>
                  <a:pt x="34858" y="804737"/>
                  <a:pt x="9416" y="831310"/>
                  <a:pt x="30336" y="810392"/>
                </a:cubicBezTo>
                <a:cubicBezTo>
                  <a:pt x="33695" y="770080"/>
                  <a:pt x="30953" y="769228"/>
                  <a:pt x="39003" y="741054"/>
                </a:cubicBezTo>
                <a:cubicBezTo>
                  <a:pt x="40258" y="736662"/>
                  <a:pt x="40987" y="731970"/>
                  <a:pt x="43337" y="728053"/>
                </a:cubicBezTo>
                <a:cubicBezTo>
                  <a:pt x="45439" y="724549"/>
                  <a:pt x="49115" y="722274"/>
                  <a:pt x="52004" y="719385"/>
                </a:cubicBezTo>
                <a:cubicBezTo>
                  <a:pt x="56136" y="706990"/>
                  <a:pt x="57949" y="702659"/>
                  <a:pt x="60671" y="689050"/>
                </a:cubicBezTo>
                <a:cubicBezTo>
                  <a:pt x="62888" y="677963"/>
                  <a:pt x="63718" y="661288"/>
                  <a:pt x="69338" y="650047"/>
                </a:cubicBezTo>
                <a:cubicBezTo>
                  <a:pt x="71667" y="645388"/>
                  <a:pt x="75117" y="641380"/>
                  <a:pt x="78006" y="637046"/>
                </a:cubicBezTo>
                <a:cubicBezTo>
                  <a:pt x="79450" y="632712"/>
                  <a:pt x="79989" y="627962"/>
                  <a:pt x="82339" y="624045"/>
                </a:cubicBezTo>
                <a:cubicBezTo>
                  <a:pt x="84441" y="620541"/>
                  <a:pt x="88455" y="618569"/>
                  <a:pt x="91007" y="615378"/>
                </a:cubicBezTo>
                <a:cubicBezTo>
                  <a:pt x="94261" y="611311"/>
                  <a:pt x="96785" y="606711"/>
                  <a:pt x="99674" y="602377"/>
                </a:cubicBezTo>
                <a:cubicBezTo>
                  <a:pt x="101119" y="566263"/>
                  <a:pt x="102329" y="530140"/>
                  <a:pt x="104008" y="494036"/>
                </a:cubicBezTo>
                <a:cubicBezTo>
                  <a:pt x="105218" y="468022"/>
                  <a:pt x="102377" y="441380"/>
                  <a:pt x="108341" y="416030"/>
                </a:cubicBezTo>
                <a:cubicBezTo>
                  <a:pt x="109387" y="411583"/>
                  <a:pt x="117008" y="418919"/>
                  <a:pt x="121342" y="420364"/>
                </a:cubicBezTo>
                <a:cubicBezTo>
                  <a:pt x="128565" y="418919"/>
                  <a:pt x="136280" y="419022"/>
                  <a:pt x="143011" y="416030"/>
                </a:cubicBezTo>
                <a:cubicBezTo>
                  <a:pt x="149611" y="413097"/>
                  <a:pt x="154468" y="407227"/>
                  <a:pt x="160345" y="403029"/>
                </a:cubicBezTo>
                <a:cubicBezTo>
                  <a:pt x="164583" y="400002"/>
                  <a:pt x="168293" y="395625"/>
                  <a:pt x="173346" y="394362"/>
                </a:cubicBezTo>
                <a:cubicBezTo>
                  <a:pt x="186036" y="391189"/>
                  <a:pt x="199348" y="391473"/>
                  <a:pt x="212349" y="390028"/>
                </a:cubicBezTo>
                <a:cubicBezTo>
                  <a:pt x="216683" y="387139"/>
                  <a:pt x="222096" y="385428"/>
                  <a:pt x="225350" y="381361"/>
                </a:cubicBezTo>
                <a:cubicBezTo>
                  <a:pt x="242160" y="360349"/>
                  <a:pt x="214319" y="373482"/>
                  <a:pt x="242684" y="364026"/>
                </a:cubicBezTo>
                <a:cubicBezTo>
                  <a:pt x="263622" y="343090"/>
                  <a:pt x="237006" y="368570"/>
                  <a:pt x="264353" y="346692"/>
                </a:cubicBezTo>
                <a:cubicBezTo>
                  <a:pt x="275978" y="337391"/>
                  <a:pt x="271677" y="337535"/>
                  <a:pt x="281687" y="325023"/>
                </a:cubicBezTo>
                <a:cubicBezTo>
                  <a:pt x="284239" y="321832"/>
                  <a:pt x="287803" y="319547"/>
                  <a:pt x="290355" y="316356"/>
                </a:cubicBezTo>
                <a:cubicBezTo>
                  <a:pt x="293609" y="312289"/>
                  <a:pt x="296438" y="307877"/>
                  <a:pt x="299022" y="303355"/>
                </a:cubicBezTo>
                <a:cubicBezTo>
                  <a:pt x="302227" y="297746"/>
                  <a:pt x="303121" y="290589"/>
                  <a:pt x="307689" y="286021"/>
                </a:cubicBezTo>
                <a:cubicBezTo>
                  <a:pt x="310919" y="282791"/>
                  <a:pt x="316356" y="283132"/>
                  <a:pt x="320690" y="281687"/>
                </a:cubicBezTo>
                <a:cubicBezTo>
                  <a:pt x="325024" y="277353"/>
                  <a:pt x="329768" y="273394"/>
                  <a:pt x="333691" y="268686"/>
                </a:cubicBezTo>
                <a:cubicBezTo>
                  <a:pt x="337025" y="264685"/>
                  <a:pt x="338675" y="259368"/>
                  <a:pt x="342358" y="255685"/>
                </a:cubicBezTo>
                <a:cubicBezTo>
                  <a:pt x="346041" y="252002"/>
                  <a:pt x="351439" y="250448"/>
                  <a:pt x="355359" y="247018"/>
                </a:cubicBezTo>
                <a:cubicBezTo>
                  <a:pt x="363046" y="240291"/>
                  <a:pt x="369805" y="232572"/>
                  <a:pt x="377028" y="225349"/>
                </a:cubicBezTo>
                <a:lnTo>
                  <a:pt x="390029" y="212348"/>
                </a:lnTo>
                <a:lnTo>
                  <a:pt x="403029" y="199348"/>
                </a:lnTo>
                <a:cubicBezTo>
                  <a:pt x="405918" y="196459"/>
                  <a:pt x="408297" y="192947"/>
                  <a:pt x="411697" y="190680"/>
                </a:cubicBezTo>
                <a:lnTo>
                  <a:pt x="424698" y="182013"/>
                </a:lnTo>
                <a:cubicBezTo>
                  <a:pt x="427587" y="177679"/>
                  <a:pt x="429905" y="172905"/>
                  <a:pt x="433365" y="169012"/>
                </a:cubicBezTo>
                <a:cubicBezTo>
                  <a:pt x="441508" y="159851"/>
                  <a:pt x="452568" y="153209"/>
                  <a:pt x="459367" y="143010"/>
                </a:cubicBezTo>
                <a:cubicBezTo>
                  <a:pt x="465805" y="133353"/>
                  <a:pt x="467878" y="128401"/>
                  <a:pt x="476702" y="121342"/>
                </a:cubicBezTo>
                <a:cubicBezTo>
                  <a:pt x="480769" y="118089"/>
                  <a:pt x="484610" y="113766"/>
                  <a:pt x="489702" y="112675"/>
                </a:cubicBezTo>
                <a:cubicBezTo>
                  <a:pt x="505304" y="109332"/>
                  <a:pt x="521483" y="109786"/>
                  <a:pt x="537373" y="108341"/>
                </a:cubicBezTo>
                <a:cubicBezTo>
                  <a:pt x="551105" y="103763"/>
                  <a:pt x="551372" y="104941"/>
                  <a:pt x="563374" y="95340"/>
                </a:cubicBezTo>
                <a:cubicBezTo>
                  <a:pt x="566565" y="92788"/>
                  <a:pt x="568128" y="87847"/>
                  <a:pt x="572042" y="86673"/>
                </a:cubicBezTo>
                <a:cubicBezTo>
                  <a:pt x="583197" y="83326"/>
                  <a:pt x="595155" y="83784"/>
                  <a:pt x="606711" y="82339"/>
                </a:cubicBezTo>
                <a:cubicBezTo>
                  <a:pt x="611045" y="79450"/>
                  <a:pt x="615645" y="76926"/>
                  <a:pt x="619712" y="73672"/>
                </a:cubicBezTo>
                <a:cubicBezTo>
                  <a:pt x="622903" y="71120"/>
                  <a:pt x="624875" y="67106"/>
                  <a:pt x="628379" y="65004"/>
                </a:cubicBezTo>
                <a:cubicBezTo>
                  <a:pt x="632296" y="62654"/>
                  <a:pt x="637046" y="62115"/>
                  <a:pt x="641380" y="60671"/>
                </a:cubicBezTo>
                <a:cubicBezTo>
                  <a:pt x="644269" y="56337"/>
                  <a:pt x="646617" y="51590"/>
                  <a:pt x="650047" y="47670"/>
                </a:cubicBezTo>
                <a:cubicBezTo>
                  <a:pt x="656773" y="39983"/>
                  <a:pt x="671716" y="26002"/>
                  <a:pt x="671716" y="26002"/>
                </a:cubicBezTo>
                <a:cubicBezTo>
                  <a:pt x="696273" y="27446"/>
                  <a:pt x="721089" y="26498"/>
                  <a:pt x="745388" y="30335"/>
                </a:cubicBezTo>
                <a:cubicBezTo>
                  <a:pt x="749424" y="30972"/>
                  <a:pt x="750551" y="36901"/>
                  <a:pt x="754055" y="39003"/>
                </a:cubicBezTo>
                <a:cubicBezTo>
                  <a:pt x="757972" y="41353"/>
                  <a:pt x="762722" y="41892"/>
                  <a:pt x="767056" y="43336"/>
                </a:cubicBezTo>
                <a:cubicBezTo>
                  <a:pt x="793058" y="41892"/>
                  <a:pt x="819127" y="41361"/>
                  <a:pt x="845062" y="39003"/>
                </a:cubicBezTo>
                <a:cubicBezTo>
                  <a:pt x="850993" y="38464"/>
                  <a:pt x="856669" y="36305"/>
                  <a:pt x="862396" y="34669"/>
                </a:cubicBezTo>
                <a:cubicBezTo>
                  <a:pt x="866788" y="33414"/>
                  <a:pt x="870849" y="30768"/>
                  <a:pt x="875397" y="30335"/>
                </a:cubicBezTo>
                <a:cubicBezTo>
                  <a:pt x="901322" y="27866"/>
                  <a:pt x="927401" y="27446"/>
                  <a:pt x="953403" y="26002"/>
                </a:cubicBezTo>
                <a:cubicBezTo>
                  <a:pt x="957737" y="24557"/>
                  <a:pt x="961925" y="22564"/>
                  <a:pt x="966404" y="21668"/>
                </a:cubicBezTo>
                <a:cubicBezTo>
                  <a:pt x="976420" y="19665"/>
                  <a:pt x="986955" y="20269"/>
                  <a:pt x="996739" y="17334"/>
                </a:cubicBezTo>
                <a:cubicBezTo>
                  <a:pt x="1001728" y="15837"/>
                  <a:pt x="1004953" y="10719"/>
                  <a:pt x="1009740" y="8667"/>
                </a:cubicBezTo>
                <a:cubicBezTo>
                  <a:pt x="1015215" y="6321"/>
                  <a:pt x="1021348" y="5969"/>
                  <a:pt x="1027075" y="4333"/>
                </a:cubicBezTo>
                <a:cubicBezTo>
                  <a:pt x="1031467" y="3078"/>
                  <a:pt x="1035742" y="1444"/>
                  <a:pt x="1040076" y="0"/>
                </a:cubicBezTo>
                <a:cubicBezTo>
                  <a:pt x="1058855" y="1444"/>
                  <a:pt x="1077944" y="639"/>
                  <a:pt x="1096413" y="4333"/>
                </a:cubicBezTo>
                <a:cubicBezTo>
                  <a:pt x="1100420" y="5134"/>
                  <a:pt x="1101426" y="11174"/>
                  <a:pt x="1105081" y="13001"/>
                </a:cubicBezTo>
                <a:cubicBezTo>
                  <a:pt x="1113253" y="17087"/>
                  <a:pt x="1131083" y="21668"/>
                  <a:pt x="1131083" y="21668"/>
                </a:cubicBezTo>
                <a:cubicBezTo>
                  <a:pt x="1133972" y="26002"/>
                  <a:pt x="1136067" y="30986"/>
                  <a:pt x="1139750" y="34669"/>
                </a:cubicBezTo>
                <a:cubicBezTo>
                  <a:pt x="1143433" y="38352"/>
                  <a:pt x="1151320" y="38328"/>
                  <a:pt x="1152751" y="43336"/>
                </a:cubicBezTo>
                <a:cubicBezTo>
                  <a:pt x="1157530" y="60061"/>
                  <a:pt x="1149305" y="79782"/>
                  <a:pt x="1157084" y="95340"/>
                </a:cubicBezTo>
                <a:cubicBezTo>
                  <a:pt x="1161170" y="103512"/>
                  <a:pt x="1174419" y="101118"/>
                  <a:pt x="1183086" y="104007"/>
                </a:cubicBezTo>
                <a:lnTo>
                  <a:pt x="1196087" y="108341"/>
                </a:lnTo>
                <a:cubicBezTo>
                  <a:pt x="1204149" y="116402"/>
                  <a:pt x="1206822" y="120208"/>
                  <a:pt x="1217756" y="125675"/>
                </a:cubicBezTo>
                <a:cubicBezTo>
                  <a:pt x="1221842" y="127718"/>
                  <a:pt x="1226423" y="128564"/>
                  <a:pt x="1230756" y="130009"/>
                </a:cubicBezTo>
                <a:cubicBezTo>
                  <a:pt x="1234950" y="142591"/>
                  <a:pt x="1234593" y="145320"/>
                  <a:pt x="1243757" y="156011"/>
                </a:cubicBezTo>
                <a:cubicBezTo>
                  <a:pt x="1249075" y="162216"/>
                  <a:pt x="1261092" y="173346"/>
                  <a:pt x="1261092" y="173346"/>
                </a:cubicBezTo>
                <a:cubicBezTo>
                  <a:pt x="1259647" y="190680"/>
                  <a:pt x="1261874" y="208724"/>
                  <a:pt x="1256758" y="225349"/>
                </a:cubicBezTo>
                <a:cubicBezTo>
                  <a:pt x="1255415" y="229715"/>
                  <a:pt x="1246412" y="225966"/>
                  <a:pt x="1243757" y="229683"/>
                </a:cubicBezTo>
                <a:cubicBezTo>
                  <a:pt x="1238447" y="237117"/>
                  <a:pt x="1237979" y="247018"/>
                  <a:pt x="1235090" y="255685"/>
                </a:cubicBezTo>
                <a:lnTo>
                  <a:pt x="1230756" y="268686"/>
                </a:lnTo>
                <a:cubicBezTo>
                  <a:pt x="1229312" y="307689"/>
                  <a:pt x="1229019" y="346751"/>
                  <a:pt x="1226423" y="385694"/>
                </a:cubicBezTo>
                <a:cubicBezTo>
                  <a:pt x="1226119" y="390252"/>
                  <a:pt x="1223344" y="394303"/>
                  <a:pt x="1222089" y="398695"/>
                </a:cubicBezTo>
                <a:cubicBezTo>
                  <a:pt x="1220453" y="404422"/>
                  <a:pt x="1218735" y="410155"/>
                  <a:pt x="1217756" y="416030"/>
                </a:cubicBezTo>
                <a:cubicBezTo>
                  <a:pt x="1214397" y="436181"/>
                  <a:pt x="1209088" y="476701"/>
                  <a:pt x="1209088" y="476701"/>
                </a:cubicBezTo>
                <a:cubicBezTo>
                  <a:pt x="1210533" y="512815"/>
                  <a:pt x="1209431" y="549121"/>
                  <a:pt x="1213422" y="585042"/>
                </a:cubicBezTo>
                <a:cubicBezTo>
                  <a:pt x="1213873" y="589103"/>
                  <a:pt x="1219987" y="590206"/>
                  <a:pt x="1222089" y="593710"/>
                </a:cubicBezTo>
                <a:cubicBezTo>
                  <a:pt x="1224439" y="597627"/>
                  <a:pt x="1224978" y="602377"/>
                  <a:pt x="1226423" y="606711"/>
                </a:cubicBezTo>
                <a:cubicBezTo>
                  <a:pt x="1217756" y="608155"/>
                  <a:pt x="1208280" y="607114"/>
                  <a:pt x="1200421" y="611044"/>
                </a:cubicBezTo>
                <a:cubicBezTo>
                  <a:pt x="1193112" y="614698"/>
                  <a:pt x="1189885" y="623846"/>
                  <a:pt x="1183086" y="628379"/>
                </a:cubicBezTo>
                <a:cubicBezTo>
                  <a:pt x="1178752" y="631268"/>
                  <a:pt x="1174844" y="634931"/>
                  <a:pt x="1170085" y="637046"/>
                </a:cubicBezTo>
                <a:cubicBezTo>
                  <a:pt x="1161737" y="640756"/>
                  <a:pt x="1144084" y="645713"/>
                  <a:pt x="1144084" y="645713"/>
                </a:cubicBezTo>
                <a:cubicBezTo>
                  <a:pt x="1136021" y="653776"/>
                  <a:pt x="1133350" y="657581"/>
                  <a:pt x="1122415" y="663048"/>
                </a:cubicBezTo>
                <a:cubicBezTo>
                  <a:pt x="1118329" y="665091"/>
                  <a:pt x="1113748" y="665937"/>
                  <a:pt x="1109414" y="667382"/>
                </a:cubicBezTo>
                <a:cubicBezTo>
                  <a:pt x="1101249" y="675547"/>
                  <a:pt x="1094273" y="684223"/>
                  <a:pt x="1083412" y="689050"/>
                </a:cubicBezTo>
                <a:cubicBezTo>
                  <a:pt x="1075064" y="692760"/>
                  <a:pt x="1057411" y="697717"/>
                  <a:pt x="1057411" y="697717"/>
                </a:cubicBezTo>
                <a:cubicBezTo>
                  <a:pt x="1054522" y="702051"/>
                  <a:pt x="1052426" y="707035"/>
                  <a:pt x="1048743" y="710718"/>
                </a:cubicBezTo>
                <a:cubicBezTo>
                  <a:pt x="1040342" y="719118"/>
                  <a:pt x="1033314" y="720194"/>
                  <a:pt x="1022741" y="723719"/>
                </a:cubicBezTo>
                <a:cubicBezTo>
                  <a:pt x="1019852" y="732386"/>
                  <a:pt x="1019142" y="742119"/>
                  <a:pt x="1014074" y="749721"/>
                </a:cubicBezTo>
                <a:lnTo>
                  <a:pt x="996739" y="775723"/>
                </a:lnTo>
                <a:cubicBezTo>
                  <a:pt x="993850" y="780057"/>
                  <a:pt x="989719" y="783783"/>
                  <a:pt x="988072" y="788724"/>
                </a:cubicBezTo>
                <a:lnTo>
                  <a:pt x="979405" y="814726"/>
                </a:lnTo>
                <a:cubicBezTo>
                  <a:pt x="990249" y="858105"/>
                  <a:pt x="973944" y="813599"/>
                  <a:pt x="996739" y="836394"/>
                </a:cubicBezTo>
                <a:cubicBezTo>
                  <a:pt x="999969" y="839624"/>
                  <a:pt x="999030" y="845309"/>
                  <a:pt x="1001073" y="849395"/>
                </a:cubicBezTo>
                <a:cubicBezTo>
                  <a:pt x="1004828" y="856906"/>
                  <a:pt x="1011688" y="865687"/>
                  <a:pt x="1018408" y="871063"/>
                </a:cubicBezTo>
                <a:cubicBezTo>
                  <a:pt x="1022475" y="874316"/>
                  <a:pt x="1027075" y="876841"/>
                  <a:pt x="1031409" y="879730"/>
                </a:cubicBezTo>
                <a:cubicBezTo>
                  <a:pt x="1034298" y="888397"/>
                  <a:pt x="1033616" y="899272"/>
                  <a:pt x="1040076" y="905732"/>
                </a:cubicBezTo>
                <a:lnTo>
                  <a:pt x="1057411" y="923067"/>
                </a:lnTo>
                <a:cubicBezTo>
                  <a:pt x="1058855" y="928845"/>
                  <a:pt x="1060452" y="934588"/>
                  <a:pt x="1061744" y="940402"/>
                </a:cubicBezTo>
                <a:cubicBezTo>
                  <a:pt x="1063342" y="947592"/>
                  <a:pt x="1062423" y="955675"/>
                  <a:pt x="1066078" y="962070"/>
                </a:cubicBezTo>
                <a:cubicBezTo>
                  <a:pt x="1068662" y="966592"/>
                  <a:pt x="1074745" y="967848"/>
                  <a:pt x="1079079" y="970737"/>
                </a:cubicBezTo>
                <a:cubicBezTo>
                  <a:pt x="1081968" y="975071"/>
                  <a:pt x="1085631" y="978979"/>
                  <a:pt x="1087746" y="983738"/>
                </a:cubicBezTo>
                <a:cubicBezTo>
                  <a:pt x="1091456" y="992087"/>
                  <a:pt x="1093524" y="1001073"/>
                  <a:pt x="1096413" y="1009740"/>
                </a:cubicBezTo>
                <a:cubicBezTo>
                  <a:pt x="1106803" y="1040909"/>
                  <a:pt x="1094199" y="1001989"/>
                  <a:pt x="1105081" y="1040075"/>
                </a:cubicBezTo>
                <a:cubicBezTo>
                  <a:pt x="1106336" y="1044467"/>
                  <a:pt x="1108159" y="1048684"/>
                  <a:pt x="1109414" y="1053076"/>
                </a:cubicBezTo>
                <a:cubicBezTo>
                  <a:pt x="1111266" y="1059557"/>
                  <a:pt x="1114618" y="1076484"/>
                  <a:pt x="1118082" y="1083412"/>
                </a:cubicBezTo>
                <a:cubicBezTo>
                  <a:pt x="1120411" y="1088070"/>
                  <a:pt x="1123860" y="1092079"/>
                  <a:pt x="1126749" y="1096413"/>
                </a:cubicBezTo>
                <a:cubicBezTo>
                  <a:pt x="1125304" y="1113748"/>
                  <a:pt x="1127531" y="1131791"/>
                  <a:pt x="1122415" y="1148417"/>
                </a:cubicBezTo>
                <a:cubicBezTo>
                  <a:pt x="1121072" y="1152783"/>
                  <a:pt x="1113331" y="1150400"/>
                  <a:pt x="1109414" y="1152750"/>
                </a:cubicBezTo>
                <a:cubicBezTo>
                  <a:pt x="1105910" y="1154852"/>
                  <a:pt x="1103199" y="1158149"/>
                  <a:pt x="1100747" y="1161418"/>
                </a:cubicBezTo>
                <a:cubicBezTo>
                  <a:pt x="1094497" y="1169752"/>
                  <a:pt x="1083412" y="1187420"/>
                  <a:pt x="1083412" y="1187420"/>
                </a:cubicBezTo>
                <a:cubicBezTo>
                  <a:pt x="1081968" y="1191754"/>
                  <a:pt x="1080334" y="1196029"/>
                  <a:pt x="1079079" y="1200421"/>
                </a:cubicBezTo>
                <a:cubicBezTo>
                  <a:pt x="1077443" y="1206148"/>
                  <a:pt x="1076456" y="1212050"/>
                  <a:pt x="1074745" y="1217755"/>
                </a:cubicBezTo>
                <a:cubicBezTo>
                  <a:pt x="1072120" y="1226506"/>
                  <a:pt x="1066078" y="1243757"/>
                  <a:pt x="1066078" y="1243757"/>
                </a:cubicBezTo>
                <a:cubicBezTo>
                  <a:pt x="1067522" y="1252424"/>
                  <a:pt x="1068688" y="1261143"/>
                  <a:pt x="1070411" y="1269759"/>
                </a:cubicBezTo>
                <a:cubicBezTo>
                  <a:pt x="1071579" y="1275600"/>
                  <a:pt x="1074745" y="1281138"/>
                  <a:pt x="1074745" y="1287094"/>
                </a:cubicBezTo>
                <a:cubicBezTo>
                  <a:pt x="1074745" y="1291662"/>
                  <a:pt x="1071856" y="1278427"/>
                  <a:pt x="1070411" y="1274093"/>
                </a:cubicBezTo>
                <a:cubicBezTo>
                  <a:pt x="1064633" y="1275537"/>
                  <a:pt x="1058033" y="1275122"/>
                  <a:pt x="1053077" y="1278426"/>
                </a:cubicBezTo>
                <a:cubicBezTo>
                  <a:pt x="1045877" y="1283226"/>
                  <a:pt x="1042548" y="1297013"/>
                  <a:pt x="1040076" y="1304428"/>
                </a:cubicBezTo>
                <a:cubicBezTo>
                  <a:pt x="1041521" y="1324652"/>
                  <a:pt x="1042041" y="1344963"/>
                  <a:pt x="1044410" y="1365099"/>
                </a:cubicBezTo>
                <a:cubicBezTo>
                  <a:pt x="1047969" y="1395355"/>
                  <a:pt x="1056326" y="1356438"/>
                  <a:pt x="1044410" y="1404102"/>
                </a:cubicBezTo>
                <a:cubicBezTo>
                  <a:pt x="1042194" y="1412965"/>
                  <a:pt x="1038631" y="1421437"/>
                  <a:pt x="1035742" y="1430104"/>
                </a:cubicBezTo>
                <a:lnTo>
                  <a:pt x="1031409" y="1443105"/>
                </a:lnTo>
                <a:cubicBezTo>
                  <a:pt x="1030657" y="1448368"/>
                  <a:pt x="1028414" y="1476985"/>
                  <a:pt x="1022741" y="1486441"/>
                </a:cubicBezTo>
                <a:cubicBezTo>
                  <a:pt x="1020639" y="1489945"/>
                  <a:pt x="1016626" y="1491918"/>
                  <a:pt x="1014074" y="1495109"/>
                </a:cubicBezTo>
                <a:cubicBezTo>
                  <a:pt x="1010821" y="1499176"/>
                  <a:pt x="1007736" y="1503452"/>
                  <a:pt x="1005407" y="1508110"/>
                </a:cubicBezTo>
                <a:cubicBezTo>
                  <a:pt x="994941" y="1529042"/>
                  <a:pt x="1009987" y="1515168"/>
                  <a:pt x="988072" y="1529778"/>
                </a:cubicBezTo>
                <a:cubicBezTo>
                  <a:pt x="986627" y="1525444"/>
                  <a:pt x="988170" y="1517885"/>
                  <a:pt x="983738" y="1516777"/>
                </a:cubicBezTo>
                <a:cubicBezTo>
                  <a:pt x="978685" y="1515514"/>
                  <a:pt x="975396" y="1527773"/>
                  <a:pt x="970738" y="1525444"/>
                </a:cubicBezTo>
                <a:cubicBezTo>
                  <a:pt x="965411" y="1522780"/>
                  <a:pt x="967849" y="1513888"/>
                  <a:pt x="966404" y="1508110"/>
                </a:cubicBezTo>
                <a:cubicBezTo>
                  <a:pt x="964959" y="1512444"/>
                  <a:pt x="965871" y="1518577"/>
                  <a:pt x="962070" y="1521111"/>
                </a:cubicBezTo>
                <a:cubicBezTo>
                  <a:pt x="955941" y="1525197"/>
                  <a:pt x="947592" y="1523846"/>
                  <a:pt x="940402" y="1525444"/>
                </a:cubicBezTo>
                <a:cubicBezTo>
                  <a:pt x="934588" y="1526736"/>
                  <a:pt x="928845" y="1528333"/>
                  <a:pt x="923067" y="1529778"/>
                </a:cubicBezTo>
                <a:cubicBezTo>
                  <a:pt x="920178" y="1521111"/>
                  <a:pt x="923412" y="1505278"/>
                  <a:pt x="914400" y="1503776"/>
                </a:cubicBezTo>
                <a:cubicBezTo>
                  <a:pt x="872660" y="1496819"/>
                  <a:pt x="897149" y="1500237"/>
                  <a:pt x="840728" y="1495109"/>
                </a:cubicBezTo>
                <a:cubicBezTo>
                  <a:pt x="815961" y="1470339"/>
                  <a:pt x="851247" y="1509328"/>
                  <a:pt x="827727" y="1438771"/>
                </a:cubicBezTo>
                <a:cubicBezTo>
                  <a:pt x="826282" y="1434437"/>
                  <a:pt x="819060" y="1435882"/>
                  <a:pt x="814726" y="1434438"/>
                </a:cubicBezTo>
                <a:cubicBezTo>
                  <a:pt x="811837" y="1430104"/>
                  <a:pt x="809489" y="1425357"/>
                  <a:pt x="806059" y="1421437"/>
                </a:cubicBezTo>
                <a:cubicBezTo>
                  <a:pt x="799333" y="1413750"/>
                  <a:pt x="784391" y="1399768"/>
                  <a:pt x="784391" y="1399768"/>
                </a:cubicBezTo>
                <a:cubicBezTo>
                  <a:pt x="781536" y="1391205"/>
                  <a:pt x="779026" y="1379875"/>
                  <a:pt x="771390" y="1373766"/>
                </a:cubicBezTo>
                <a:cubicBezTo>
                  <a:pt x="767823" y="1370912"/>
                  <a:pt x="762723" y="1370877"/>
                  <a:pt x="758389" y="1369433"/>
                </a:cubicBezTo>
                <a:cubicBezTo>
                  <a:pt x="752611" y="1370877"/>
                  <a:pt x="746381" y="1371102"/>
                  <a:pt x="741054" y="1373766"/>
                </a:cubicBezTo>
                <a:cubicBezTo>
                  <a:pt x="734079" y="1377253"/>
                  <a:pt x="727802" y="1390333"/>
                  <a:pt x="723720" y="1395435"/>
                </a:cubicBezTo>
                <a:cubicBezTo>
                  <a:pt x="721168" y="1398626"/>
                  <a:pt x="717941" y="1401213"/>
                  <a:pt x="715052" y="1404102"/>
                </a:cubicBezTo>
                <a:cubicBezTo>
                  <a:pt x="713608" y="1408436"/>
                  <a:pt x="713069" y="1413186"/>
                  <a:pt x="710719" y="1417103"/>
                </a:cubicBezTo>
                <a:cubicBezTo>
                  <a:pt x="704771" y="1427016"/>
                  <a:pt x="699275" y="1426695"/>
                  <a:pt x="689050" y="1430104"/>
                </a:cubicBezTo>
                <a:cubicBezTo>
                  <a:pt x="686161" y="1434438"/>
                  <a:pt x="682498" y="1438346"/>
                  <a:pt x="680383" y="1443105"/>
                </a:cubicBezTo>
                <a:cubicBezTo>
                  <a:pt x="669937" y="1466609"/>
                  <a:pt x="678394" y="1465498"/>
                  <a:pt x="663048" y="1477774"/>
                </a:cubicBezTo>
                <a:cubicBezTo>
                  <a:pt x="658981" y="1481027"/>
                  <a:pt x="654705" y="1484112"/>
                  <a:pt x="650047" y="1486441"/>
                </a:cubicBezTo>
                <a:cubicBezTo>
                  <a:pt x="645961" y="1488484"/>
                  <a:pt x="641380" y="1489330"/>
                  <a:pt x="637047" y="1490775"/>
                </a:cubicBezTo>
                <a:cubicBezTo>
                  <a:pt x="634158" y="1495109"/>
                  <a:pt x="630708" y="1499117"/>
                  <a:pt x="628379" y="1503776"/>
                </a:cubicBezTo>
                <a:cubicBezTo>
                  <a:pt x="626336" y="1507862"/>
                  <a:pt x="626396" y="1512860"/>
                  <a:pt x="624046" y="1516777"/>
                </a:cubicBezTo>
                <a:cubicBezTo>
                  <a:pt x="621944" y="1520281"/>
                  <a:pt x="618267" y="1522555"/>
                  <a:pt x="615378" y="1525444"/>
                </a:cubicBezTo>
                <a:cubicBezTo>
                  <a:pt x="612489" y="1539890"/>
                  <a:pt x="609798" y="1554376"/>
                  <a:pt x="606711" y="1568781"/>
                </a:cubicBezTo>
                <a:cubicBezTo>
                  <a:pt x="602844" y="1586825"/>
                  <a:pt x="596484" y="1595997"/>
                  <a:pt x="606711" y="1616451"/>
                </a:cubicBezTo>
                <a:cubicBezTo>
                  <a:pt x="608754" y="1620537"/>
                  <a:pt x="615378" y="1619340"/>
                  <a:pt x="619712" y="1620784"/>
                </a:cubicBezTo>
                <a:lnTo>
                  <a:pt x="615378" y="1642453"/>
                </a:lnTo>
                <a:cubicBezTo>
                  <a:pt x="613934" y="1665566"/>
                  <a:pt x="613349" y="1688748"/>
                  <a:pt x="611045" y="1711791"/>
                </a:cubicBezTo>
                <a:cubicBezTo>
                  <a:pt x="610452" y="1717718"/>
                  <a:pt x="609057" y="1723651"/>
                  <a:pt x="606711" y="1729126"/>
                </a:cubicBezTo>
                <a:cubicBezTo>
                  <a:pt x="604659" y="1733913"/>
                  <a:pt x="600933" y="1737793"/>
                  <a:pt x="598044" y="1742127"/>
                </a:cubicBezTo>
                <a:cubicBezTo>
                  <a:pt x="595402" y="1752696"/>
                  <a:pt x="596081" y="1762610"/>
                  <a:pt x="585043" y="1768129"/>
                </a:cubicBezTo>
                <a:cubicBezTo>
                  <a:pt x="576871" y="1772215"/>
                  <a:pt x="559041" y="1776796"/>
                  <a:pt x="559041" y="1776796"/>
                </a:cubicBezTo>
                <a:cubicBezTo>
                  <a:pt x="554707" y="1781130"/>
                  <a:pt x="550878" y="1786034"/>
                  <a:pt x="546040" y="1789797"/>
                </a:cubicBezTo>
                <a:cubicBezTo>
                  <a:pt x="516424" y="1812831"/>
                  <a:pt x="523581" y="1806688"/>
                  <a:pt x="485369" y="1811465"/>
                </a:cubicBezTo>
                <a:cubicBezTo>
                  <a:pt x="476702" y="1810020"/>
                  <a:pt x="467226" y="1811061"/>
                  <a:pt x="459367" y="1807131"/>
                </a:cubicBezTo>
                <a:cubicBezTo>
                  <a:pt x="449477" y="1802186"/>
                  <a:pt x="449584" y="1784304"/>
                  <a:pt x="446366" y="1776796"/>
                </a:cubicBezTo>
                <a:cubicBezTo>
                  <a:pt x="444314" y="1772009"/>
                  <a:pt x="442357" y="1766124"/>
                  <a:pt x="437699" y="1763795"/>
                </a:cubicBezTo>
                <a:cubicBezTo>
                  <a:pt x="429840" y="1759865"/>
                  <a:pt x="420364" y="1760906"/>
                  <a:pt x="411697" y="1759461"/>
                </a:cubicBezTo>
                <a:cubicBezTo>
                  <a:pt x="408808" y="1756572"/>
                  <a:pt x="406684" y="1752621"/>
                  <a:pt x="403029" y="1750794"/>
                </a:cubicBezTo>
                <a:cubicBezTo>
                  <a:pt x="381080" y="1739820"/>
                  <a:pt x="362538" y="1740517"/>
                  <a:pt x="338025" y="1737793"/>
                </a:cubicBezTo>
                <a:cubicBezTo>
                  <a:pt x="333691" y="1736348"/>
                  <a:pt x="328941" y="1735809"/>
                  <a:pt x="325024" y="1733459"/>
                </a:cubicBezTo>
                <a:lnTo>
                  <a:pt x="325024" y="1733459"/>
                </a:lnTo>
                <a:close/>
              </a:path>
            </a:pathLst>
          </a:custGeom>
          <a:solidFill>
            <a:srgbClr val="FF0000">
              <a:alpha val="73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Freeform 10">
            <a:extLst>
              <a:ext uri="{FF2B5EF4-FFF2-40B4-BE49-F238E27FC236}">
                <a16:creationId xmlns:a16="http://schemas.microsoft.com/office/drawing/2014/main" id="{9CA49D8D-5C0F-4ABE-8E92-3B6A20FEF55B}"/>
              </a:ext>
            </a:extLst>
          </p:cNvPr>
          <p:cNvSpPr/>
          <p:nvPr/>
        </p:nvSpPr>
        <p:spPr>
          <a:xfrm>
            <a:off x="7169150" y="198439"/>
            <a:ext cx="1328738" cy="3419475"/>
          </a:xfrm>
          <a:custGeom>
            <a:avLst/>
            <a:gdLst>
              <a:gd name="connsiteX0" fmla="*/ 31805 w 1327868"/>
              <a:gd name="connsiteY0" fmla="*/ 644055 h 3419060"/>
              <a:gd name="connsiteX1" fmla="*/ 55659 w 1327868"/>
              <a:gd name="connsiteY1" fmla="*/ 604299 h 3419060"/>
              <a:gd name="connsiteX2" fmla="*/ 47708 w 1327868"/>
              <a:gd name="connsiteY2" fmla="*/ 580445 h 3419060"/>
              <a:gd name="connsiteX3" fmla="*/ 39757 w 1327868"/>
              <a:gd name="connsiteY3" fmla="*/ 540688 h 3419060"/>
              <a:gd name="connsiteX4" fmla="*/ 23854 w 1327868"/>
              <a:gd name="connsiteY4" fmla="*/ 492980 h 3419060"/>
              <a:gd name="connsiteX5" fmla="*/ 15903 w 1327868"/>
              <a:gd name="connsiteY5" fmla="*/ 453224 h 3419060"/>
              <a:gd name="connsiteX6" fmla="*/ 0 w 1327868"/>
              <a:gd name="connsiteY6" fmla="*/ 405516 h 3419060"/>
              <a:gd name="connsiteX7" fmla="*/ 7951 w 1327868"/>
              <a:gd name="connsiteY7" fmla="*/ 341906 h 3419060"/>
              <a:gd name="connsiteX8" fmla="*/ 31805 w 1327868"/>
              <a:gd name="connsiteY8" fmla="*/ 326003 h 3419060"/>
              <a:gd name="connsiteX9" fmla="*/ 39757 w 1327868"/>
              <a:gd name="connsiteY9" fmla="*/ 262393 h 3419060"/>
              <a:gd name="connsiteX10" fmla="*/ 95416 w 1327868"/>
              <a:gd name="connsiteY10" fmla="*/ 206734 h 3419060"/>
              <a:gd name="connsiteX11" fmla="*/ 111318 w 1327868"/>
              <a:gd name="connsiteY11" fmla="*/ 182880 h 3419060"/>
              <a:gd name="connsiteX12" fmla="*/ 159026 w 1327868"/>
              <a:gd name="connsiteY12" fmla="*/ 166977 h 3419060"/>
              <a:gd name="connsiteX13" fmla="*/ 174929 w 1327868"/>
              <a:gd name="connsiteY13" fmla="*/ 143123 h 3419060"/>
              <a:gd name="connsiteX14" fmla="*/ 222637 w 1327868"/>
              <a:gd name="connsiteY14" fmla="*/ 119269 h 3419060"/>
              <a:gd name="connsiteX15" fmla="*/ 262393 w 1327868"/>
              <a:gd name="connsiteY15" fmla="*/ 87464 h 3419060"/>
              <a:gd name="connsiteX16" fmla="*/ 278296 w 1327868"/>
              <a:gd name="connsiteY16" fmla="*/ 63610 h 3419060"/>
              <a:gd name="connsiteX17" fmla="*/ 326004 w 1327868"/>
              <a:gd name="connsiteY17" fmla="*/ 31805 h 3419060"/>
              <a:gd name="connsiteX18" fmla="*/ 349857 w 1327868"/>
              <a:gd name="connsiteY18" fmla="*/ 15902 h 3419060"/>
              <a:gd name="connsiteX19" fmla="*/ 373711 w 1327868"/>
              <a:gd name="connsiteY19" fmla="*/ 0 h 3419060"/>
              <a:gd name="connsiteX20" fmla="*/ 381663 w 1327868"/>
              <a:gd name="connsiteY20" fmla="*/ 31805 h 3419060"/>
              <a:gd name="connsiteX21" fmla="*/ 453224 w 1327868"/>
              <a:gd name="connsiteY21" fmla="*/ 63610 h 3419060"/>
              <a:gd name="connsiteX22" fmla="*/ 556591 w 1327868"/>
              <a:gd name="connsiteY22" fmla="*/ 87464 h 3419060"/>
              <a:gd name="connsiteX23" fmla="*/ 596348 w 1327868"/>
              <a:gd name="connsiteY23" fmla="*/ 119269 h 3419060"/>
              <a:gd name="connsiteX24" fmla="*/ 612251 w 1327868"/>
              <a:gd name="connsiteY24" fmla="*/ 143123 h 3419060"/>
              <a:gd name="connsiteX25" fmla="*/ 628153 w 1327868"/>
              <a:gd name="connsiteY25" fmla="*/ 190831 h 3419060"/>
              <a:gd name="connsiteX26" fmla="*/ 636104 w 1327868"/>
              <a:gd name="connsiteY26" fmla="*/ 214685 h 3419060"/>
              <a:gd name="connsiteX27" fmla="*/ 628153 w 1327868"/>
              <a:gd name="connsiteY27" fmla="*/ 278295 h 3419060"/>
              <a:gd name="connsiteX28" fmla="*/ 604299 w 1327868"/>
              <a:gd name="connsiteY28" fmla="*/ 294198 h 3419060"/>
              <a:gd name="connsiteX29" fmla="*/ 596348 w 1327868"/>
              <a:gd name="connsiteY29" fmla="*/ 333954 h 3419060"/>
              <a:gd name="connsiteX30" fmla="*/ 620202 w 1327868"/>
              <a:gd name="connsiteY30" fmla="*/ 405516 h 3419060"/>
              <a:gd name="connsiteX31" fmla="*/ 628153 w 1327868"/>
              <a:gd name="connsiteY31" fmla="*/ 429370 h 3419060"/>
              <a:gd name="connsiteX32" fmla="*/ 652007 w 1327868"/>
              <a:gd name="connsiteY32" fmla="*/ 437321 h 3419060"/>
              <a:gd name="connsiteX33" fmla="*/ 652007 w 1327868"/>
              <a:gd name="connsiteY33" fmla="*/ 532737 h 3419060"/>
              <a:gd name="connsiteX34" fmla="*/ 644056 w 1327868"/>
              <a:gd name="connsiteY34" fmla="*/ 556591 h 3419060"/>
              <a:gd name="connsiteX35" fmla="*/ 612251 w 1327868"/>
              <a:gd name="connsiteY35" fmla="*/ 604299 h 3419060"/>
              <a:gd name="connsiteX36" fmla="*/ 620202 w 1327868"/>
              <a:gd name="connsiteY36" fmla="*/ 644055 h 3419060"/>
              <a:gd name="connsiteX37" fmla="*/ 644056 w 1327868"/>
              <a:gd name="connsiteY37" fmla="*/ 652007 h 3419060"/>
              <a:gd name="connsiteX38" fmla="*/ 667910 w 1327868"/>
              <a:gd name="connsiteY38" fmla="*/ 667909 h 3419060"/>
              <a:gd name="connsiteX39" fmla="*/ 675861 w 1327868"/>
              <a:gd name="connsiteY39" fmla="*/ 691763 h 3419060"/>
              <a:gd name="connsiteX40" fmla="*/ 699715 w 1327868"/>
              <a:gd name="connsiteY40" fmla="*/ 699714 h 3419060"/>
              <a:gd name="connsiteX41" fmla="*/ 723569 w 1327868"/>
              <a:gd name="connsiteY41" fmla="*/ 715617 h 3419060"/>
              <a:gd name="connsiteX42" fmla="*/ 747423 w 1327868"/>
              <a:gd name="connsiteY42" fmla="*/ 763325 h 3419060"/>
              <a:gd name="connsiteX43" fmla="*/ 771277 w 1327868"/>
              <a:gd name="connsiteY43" fmla="*/ 771276 h 3419060"/>
              <a:gd name="connsiteX44" fmla="*/ 787179 w 1327868"/>
              <a:gd name="connsiteY44" fmla="*/ 795130 h 3419060"/>
              <a:gd name="connsiteX45" fmla="*/ 811033 w 1327868"/>
              <a:gd name="connsiteY45" fmla="*/ 811033 h 3419060"/>
              <a:gd name="connsiteX46" fmla="*/ 826936 w 1327868"/>
              <a:gd name="connsiteY46" fmla="*/ 858740 h 3419060"/>
              <a:gd name="connsiteX47" fmla="*/ 834887 w 1327868"/>
              <a:gd name="connsiteY47" fmla="*/ 882594 h 3419060"/>
              <a:gd name="connsiteX48" fmla="*/ 850790 w 1327868"/>
              <a:gd name="connsiteY48" fmla="*/ 906448 h 3419060"/>
              <a:gd name="connsiteX49" fmla="*/ 858741 w 1327868"/>
              <a:gd name="connsiteY49" fmla="*/ 954156 h 3419060"/>
              <a:gd name="connsiteX50" fmla="*/ 874644 w 1327868"/>
              <a:gd name="connsiteY50" fmla="*/ 1001864 h 3419060"/>
              <a:gd name="connsiteX51" fmla="*/ 898497 w 1327868"/>
              <a:gd name="connsiteY51" fmla="*/ 1089328 h 3419060"/>
              <a:gd name="connsiteX52" fmla="*/ 914400 w 1327868"/>
              <a:gd name="connsiteY52" fmla="*/ 1113182 h 3419060"/>
              <a:gd name="connsiteX53" fmla="*/ 922351 w 1327868"/>
              <a:gd name="connsiteY53" fmla="*/ 1137036 h 3419060"/>
              <a:gd name="connsiteX54" fmla="*/ 938254 w 1327868"/>
              <a:gd name="connsiteY54" fmla="*/ 1160890 h 3419060"/>
              <a:gd name="connsiteX55" fmla="*/ 954157 w 1327868"/>
              <a:gd name="connsiteY55" fmla="*/ 1208598 h 3419060"/>
              <a:gd name="connsiteX56" fmla="*/ 946205 w 1327868"/>
              <a:gd name="connsiteY56" fmla="*/ 1248354 h 3419060"/>
              <a:gd name="connsiteX57" fmla="*/ 922351 w 1327868"/>
              <a:gd name="connsiteY57" fmla="*/ 1264257 h 3419060"/>
              <a:gd name="connsiteX58" fmla="*/ 906449 w 1327868"/>
              <a:gd name="connsiteY58" fmla="*/ 1288111 h 3419060"/>
              <a:gd name="connsiteX59" fmla="*/ 898497 w 1327868"/>
              <a:gd name="connsiteY59" fmla="*/ 1335819 h 3419060"/>
              <a:gd name="connsiteX60" fmla="*/ 874644 w 1327868"/>
              <a:gd name="connsiteY60" fmla="*/ 1407380 h 3419060"/>
              <a:gd name="connsiteX61" fmla="*/ 866692 w 1327868"/>
              <a:gd name="connsiteY61" fmla="*/ 1431234 h 3419060"/>
              <a:gd name="connsiteX62" fmla="*/ 858741 w 1327868"/>
              <a:gd name="connsiteY62" fmla="*/ 1455088 h 3419060"/>
              <a:gd name="connsiteX63" fmla="*/ 842838 w 1327868"/>
              <a:gd name="connsiteY63" fmla="*/ 1478942 h 3419060"/>
              <a:gd name="connsiteX64" fmla="*/ 874644 w 1327868"/>
              <a:gd name="connsiteY64" fmla="*/ 1534601 h 3419060"/>
              <a:gd name="connsiteX65" fmla="*/ 906449 w 1327868"/>
              <a:gd name="connsiteY65" fmla="*/ 1566407 h 3419060"/>
              <a:gd name="connsiteX66" fmla="*/ 930303 w 1327868"/>
              <a:gd name="connsiteY66" fmla="*/ 1558455 h 3419060"/>
              <a:gd name="connsiteX67" fmla="*/ 1081377 w 1327868"/>
              <a:gd name="connsiteY67" fmla="*/ 1550504 h 3419060"/>
              <a:gd name="connsiteX68" fmla="*/ 1097280 w 1327868"/>
              <a:gd name="connsiteY68" fmla="*/ 1526650 h 3419060"/>
              <a:gd name="connsiteX69" fmla="*/ 1152939 w 1327868"/>
              <a:gd name="connsiteY69" fmla="*/ 1550504 h 3419060"/>
              <a:gd name="connsiteX70" fmla="*/ 1200647 w 1327868"/>
              <a:gd name="connsiteY70" fmla="*/ 1566407 h 3419060"/>
              <a:gd name="connsiteX71" fmla="*/ 1224501 w 1327868"/>
              <a:gd name="connsiteY71" fmla="*/ 1574358 h 3419060"/>
              <a:gd name="connsiteX72" fmla="*/ 1272209 w 1327868"/>
              <a:gd name="connsiteY72" fmla="*/ 1606163 h 3419060"/>
              <a:gd name="connsiteX73" fmla="*/ 1296063 w 1327868"/>
              <a:gd name="connsiteY73" fmla="*/ 1622066 h 3419060"/>
              <a:gd name="connsiteX74" fmla="*/ 1311965 w 1327868"/>
              <a:gd name="connsiteY74" fmla="*/ 1645920 h 3419060"/>
              <a:gd name="connsiteX75" fmla="*/ 1327868 w 1327868"/>
              <a:gd name="connsiteY75" fmla="*/ 1693627 h 3419060"/>
              <a:gd name="connsiteX76" fmla="*/ 1319917 w 1327868"/>
              <a:gd name="connsiteY76" fmla="*/ 1733384 h 3419060"/>
              <a:gd name="connsiteX77" fmla="*/ 1304014 w 1327868"/>
              <a:gd name="connsiteY77" fmla="*/ 1757238 h 3419060"/>
              <a:gd name="connsiteX78" fmla="*/ 1296063 w 1327868"/>
              <a:gd name="connsiteY78" fmla="*/ 1836751 h 3419060"/>
              <a:gd name="connsiteX79" fmla="*/ 1121134 w 1327868"/>
              <a:gd name="connsiteY79" fmla="*/ 1820848 h 3419060"/>
              <a:gd name="connsiteX80" fmla="*/ 1113183 w 1327868"/>
              <a:gd name="connsiteY80" fmla="*/ 1844702 h 3419060"/>
              <a:gd name="connsiteX81" fmla="*/ 1081377 w 1327868"/>
              <a:gd name="connsiteY81" fmla="*/ 1852654 h 3419060"/>
              <a:gd name="connsiteX82" fmla="*/ 1025718 w 1327868"/>
              <a:gd name="connsiteY82" fmla="*/ 1860605 h 3419060"/>
              <a:gd name="connsiteX83" fmla="*/ 1017767 w 1327868"/>
              <a:gd name="connsiteY83" fmla="*/ 1884459 h 3419060"/>
              <a:gd name="connsiteX84" fmla="*/ 970059 w 1327868"/>
              <a:gd name="connsiteY84" fmla="*/ 1908313 h 3419060"/>
              <a:gd name="connsiteX85" fmla="*/ 962108 w 1327868"/>
              <a:gd name="connsiteY85" fmla="*/ 1932167 h 3419060"/>
              <a:gd name="connsiteX86" fmla="*/ 914400 w 1327868"/>
              <a:gd name="connsiteY86" fmla="*/ 1956020 h 3419060"/>
              <a:gd name="connsiteX87" fmla="*/ 842838 w 1327868"/>
              <a:gd name="connsiteY87" fmla="*/ 1995777 h 3419060"/>
              <a:gd name="connsiteX88" fmla="*/ 818984 w 1327868"/>
              <a:gd name="connsiteY88" fmla="*/ 2019631 h 3419060"/>
              <a:gd name="connsiteX89" fmla="*/ 739471 w 1327868"/>
              <a:gd name="connsiteY89" fmla="*/ 2003728 h 3419060"/>
              <a:gd name="connsiteX90" fmla="*/ 715617 w 1327868"/>
              <a:gd name="connsiteY90" fmla="*/ 2011680 h 3419060"/>
              <a:gd name="connsiteX91" fmla="*/ 715617 w 1327868"/>
              <a:gd name="connsiteY91" fmla="*/ 2099144 h 3419060"/>
              <a:gd name="connsiteX92" fmla="*/ 763325 w 1327868"/>
              <a:gd name="connsiteY92" fmla="*/ 2115047 h 3419060"/>
              <a:gd name="connsiteX93" fmla="*/ 787179 w 1327868"/>
              <a:gd name="connsiteY93" fmla="*/ 2122998 h 3419060"/>
              <a:gd name="connsiteX94" fmla="*/ 803082 w 1327868"/>
              <a:gd name="connsiteY94" fmla="*/ 2146852 h 3419060"/>
              <a:gd name="connsiteX95" fmla="*/ 818984 w 1327868"/>
              <a:gd name="connsiteY95" fmla="*/ 2218414 h 3419060"/>
              <a:gd name="connsiteX96" fmla="*/ 826936 w 1327868"/>
              <a:gd name="connsiteY96" fmla="*/ 2242267 h 3419060"/>
              <a:gd name="connsiteX97" fmla="*/ 818984 w 1327868"/>
              <a:gd name="connsiteY97" fmla="*/ 2297927 h 3419060"/>
              <a:gd name="connsiteX98" fmla="*/ 795131 w 1327868"/>
              <a:gd name="connsiteY98" fmla="*/ 2313829 h 3419060"/>
              <a:gd name="connsiteX99" fmla="*/ 787179 w 1327868"/>
              <a:gd name="connsiteY99" fmla="*/ 2369488 h 3419060"/>
              <a:gd name="connsiteX100" fmla="*/ 779228 w 1327868"/>
              <a:gd name="connsiteY100" fmla="*/ 2393342 h 3419060"/>
              <a:gd name="connsiteX101" fmla="*/ 771277 w 1327868"/>
              <a:gd name="connsiteY101" fmla="*/ 2456953 h 3419060"/>
              <a:gd name="connsiteX102" fmla="*/ 755374 w 1327868"/>
              <a:gd name="connsiteY102" fmla="*/ 2504660 h 3419060"/>
              <a:gd name="connsiteX103" fmla="*/ 795131 w 1327868"/>
              <a:gd name="connsiteY103" fmla="*/ 2568271 h 3419060"/>
              <a:gd name="connsiteX104" fmla="*/ 803082 w 1327868"/>
              <a:gd name="connsiteY104" fmla="*/ 2592125 h 3419060"/>
              <a:gd name="connsiteX105" fmla="*/ 811033 w 1327868"/>
              <a:gd name="connsiteY105" fmla="*/ 2631881 h 3419060"/>
              <a:gd name="connsiteX106" fmla="*/ 834887 w 1327868"/>
              <a:gd name="connsiteY106" fmla="*/ 2623930 h 3419060"/>
              <a:gd name="connsiteX107" fmla="*/ 842838 w 1327868"/>
              <a:gd name="connsiteY107" fmla="*/ 2600076 h 3419060"/>
              <a:gd name="connsiteX108" fmla="*/ 858741 w 1327868"/>
              <a:gd name="connsiteY108" fmla="*/ 2576222 h 3419060"/>
              <a:gd name="connsiteX109" fmla="*/ 890546 w 1327868"/>
              <a:gd name="connsiteY109" fmla="*/ 2663687 h 3419060"/>
              <a:gd name="connsiteX110" fmla="*/ 914400 w 1327868"/>
              <a:gd name="connsiteY110" fmla="*/ 2711394 h 3419060"/>
              <a:gd name="connsiteX111" fmla="*/ 954157 w 1327868"/>
              <a:gd name="connsiteY111" fmla="*/ 2751151 h 3419060"/>
              <a:gd name="connsiteX112" fmla="*/ 1001864 w 1327868"/>
              <a:gd name="connsiteY112" fmla="*/ 2775005 h 3419060"/>
              <a:gd name="connsiteX113" fmla="*/ 1009816 w 1327868"/>
              <a:gd name="connsiteY113" fmla="*/ 2798859 h 3419060"/>
              <a:gd name="connsiteX114" fmla="*/ 1057524 w 1327868"/>
              <a:gd name="connsiteY114" fmla="*/ 2814761 h 3419060"/>
              <a:gd name="connsiteX115" fmla="*/ 1105231 w 1327868"/>
              <a:gd name="connsiteY115" fmla="*/ 2846567 h 3419060"/>
              <a:gd name="connsiteX116" fmla="*/ 1184744 w 1327868"/>
              <a:gd name="connsiteY116" fmla="*/ 2870420 h 3419060"/>
              <a:gd name="connsiteX117" fmla="*/ 1208598 w 1327868"/>
              <a:gd name="connsiteY117" fmla="*/ 2878372 h 3419060"/>
              <a:gd name="connsiteX118" fmla="*/ 1232452 w 1327868"/>
              <a:gd name="connsiteY118" fmla="*/ 2886323 h 3419060"/>
              <a:gd name="connsiteX119" fmla="*/ 1296063 w 1327868"/>
              <a:gd name="connsiteY119" fmla="*/ 2941982 h 3419060"/>
              <a:gd name="connsiteX120" fmla="*/ 1296063 w 1327868"/>
              <a:gd name="connsiteY120" fmla="*/ 3029447 h 3419060"/>
              <a:gd name="connsiteX121" fmla="*/ 1280160 w 1327868"/>
              <a:gd name="connsiteY121" fmla="*/ 3077154 h 3419060"/>
              <a:gd name="connsiteX122" fmla="*/ 1272209 w 1327868"/>
              <a:gd name="connsiteY122" fmla="*/ 3101008 h 3419060"/>
              <a:gd name="connsiteX123" fmla="*/ 1264257 w 1327868"/>
              <a:gd name="connsiteY123" fmla="*/ 3299791 h 3419060"/>
              <a:gd name="connsiteX124" fmla="*/ 1256306 w 1327868"/>
              <a:gd name="connsiteY124" fmla="*/ 3323645 h 3419060"/>
              <a:gd name="connsiteX125" fmla="*/ 1208598 w 1327868"/>
              <a:gd name="connsiteY125" fmla="*/ 3355450 h 3419060"/>
              <a:gd name="connsiteX126" fmla="*/ 1176793 w 1327868"/>
              <a:gd name="connsiteY126" fmla="*/ 3347499 h 3419060"/>
              <a:gd name="connsiteX127" fmla="*/ 1144988 w 1327868"/>
              <a:gd name="connsiteY127" fmla="*/ 3299791 h 3419060"/>
              <a:gd name="connsiteX128" fmla="*/ 1121134 w 1327868"/>
              <a:gd name="connsiteY128" fmla="*/ 3283888 h 3419060"/>
              <a:gd name="connsiteX129" fmla="*/ 1089329 w 1327868"/>
              <a:gd name="connsiteY129" fmla="*/ 3212327 h 3419060"/>
              <a:gd name="connsiteX130" fmla="*/ 1025718 w 1327868"/>
              <a:gd name="connsiteY130" fmla="*/ 3220278 h 3419060"/>
              <a:gd name="connsiteX131" fmla="*/ 978011 w 1327868"/>
              <a:gd name="connsiteY131" fmla="*/ 3236180 h 3419060"/>
              <a:gd name="connsiteX132" fmla="*/ 906449 w 1327868"/>
              <a:gd name="connsiteY132" fmla="*/ 3212327 h 3419060"/>
              <a:gd name="connsiteX133" fmla="*/ 858741 w 1327868"/>
              <a:gd name="connsiteY133" fmla="*/ 3196424 h 3419060"/>
              <a:gd name="connsiteX134" fmla="*/ 779228 w 1327868"/>
              <a:gd name="connsiteY134" fmla="*/ 3188473 h 3419060"/>
              <a:gd name="connsiteX135" fmla="*/ 763325 w 1327868"/>
              <a:gd name="connsiteY135" fmla="*/ 3212327 h 3419060"/>
              <a:gd name="connsiteX136" fmla="*/ 699715 w 1327868"/>
              <a:gd name="connsiteY136" fmla="*/ 3220278 h 3419060"/>
              <a:gd name="connsiteX137" fmla="*/ 604299 w 1327868"/>
              <a:gd name="connsiteY137" fmla="*/ 3244132 h 3419060"/>
              <a:gd name="connsiteX138" fmla="*/ 469127 w 1327868"/>
              <a:gd name="connsiteY138" fmla="*/ 3228229 h 3419060"/>
              <a:gd name="connsiteX139" fmla="*/ 445273 w 1327868"/>
              <a:gd name="connsiteY139" fmla="*/ 3220278 h 3419060"/>
              <a:gd name="connsiteX140" fmla="*/ 405517 w 1327868"/>
              <a:gd name="connsiteY140" fmla="*/ 3228229 h 3419060"/>
              <a:gd name="connsiteX141" fmla="*/ 357809 w 1327868"/>
              <a:gd name="connsiteY141" fmla="*/ 3244132 h 3419060"/>
              <a:gd name="connsiteX142" fmla="*/ 270344 w 1327868"/>
              <a:gd name="connsiteY142" fmla="*/ 3252083 h 3419060"/>
              <a:gd name="connsiteX143" fmla="*/ 246491 w 1327868"/>
              <a:gd name="connsiteY143" fmla="*/ 3260034 h 3419060"/>
              <a:gd name="connsiteX144" fmla="*/ 198783 w 1327868"/>
              <a:gd name="connsiteY144" fmla="*/ 3291840 h 3419060"/>
              <a:gd name="connsiteX145" fmla="*/ 174929 w 1327868"/>
              <a:gd name="connsiteY145" fmla="*/ 3299791 h 3419060"/>
              <a:gd name="connsiteX146" fmla="*/ 166977 w 1327868"/>
              <a:gd name="connsiteY146" fmla="*/ 3323645 h 3419060"/>
              <a:gd name="connsiteX147" fmla="*/ 119270 w 1327868"/>
              <a:gd name="connsiteY147" fmla="*/ 3355450 h 3419060"/>
              <a:gd name="connsiteX148" fmla="*/ 95416 w 1327868"/>
              <a:gd name="connsiteY148" fmla="*/ 3403158 h 3419060"/>
              <a:gd name="connsiteX149" fmla="*/ 71562 w 1327868"/>
              <a:gd name="connsiteY149" fmla="*/ 3419060 h 3419060"/>
              <a:gd name="connsiteX150" fmla="*/ 71562 w 1327868"/>
              <a:gd name="connsiteY150" fmla="*/ 3347499 h 3419060"/>
              <a:gd name="connsiteX151" fmla="*/ 87464 w 1327868"/>
              <a:gd name="connsiteY151" fmla="*/ 3299791 h 3419060"/>
              <a:gd name="connsiteX152" fmla="*/ 79513 w 1327868"/>
              <a:gd name="connsiteY152" fmla="*/ 3037398 h 3419060"/>
              <a:gd name="connsiteX153" fmla="*/ 71562 w 1327868"/>
              <a:gd name="connsiteY153" fmla="*/ 2941982 h 3419060"/>
              <a:gd name="connsiteX154" fmla="*/ 55659 w 1327868"/>
              <a:gd name="connsiteY154" fmla="*/ 2894274 h 3419060"/>
              <a:gd name="connsiteX155" fmla="*/ 55659 w 1327868"/>
              <a:gd name="connsiteY155" fmla="*/ 2687540 h 3419060"/>
              <a:gd name="connsiteX156" fmla="*/ 63611 w 1327868"/>
              <a:gd name="connsiteY156" fmla="*/ 2663687 h 3419060"/>
              <a:gd name="connsiteX157" fmla="*/ 71562 w 1327868"/>
              <a:gd name="connsiteY157" fmla="*/ 2496709 h 3419060"/>
              <a:gd name="connsiteX158" fmla="*/ 87464 w 1327868"/>
              <a:gd name="connsiteY158" fmla="*/ 2472855 h 3419060"/>
              <a:gd name="connsiteX159" fmla="*/ 71562 w 1327868"/>
              <a:gd name="connsiteY159" fmla="*/ 2385391 h 3419060"/>
              <a:gd name="connsiteX160" fmla="*/ 63611 w 1327868"/>
              <a:gd name="connsiteY160" fmla="*/ 2345634 h 3419060"/>
              <a:gd name="connsiteX161" fmla="*/ 71562 w 1327868"/>
              <a:gd name="connsiteY161" fmla="*/ 2266121 h 3419060"/>
              <a:gd name="connsiteX162" fmla="*/ 87464 w 1327868"/>
              <a:gd name="connsiteY162" fmla="*/ 2242267 h 3419060"/>
              <a:gd name="connsiteX163" fmla="*/ 95416 w 1327868"/>
              <a:gd name="connsiteY163" fmla="*/ 2218414 h 3419060"/>
              <a:gd name="connsiteX164" fmla="*/ 87464 w 1327868"/>
              <a:gd name="connsiteY164" fmla="*/ 1940118 h 3419060"/>
              <a:gd name="connsiteX165" fmla="*/ 71562 w 1327868"/>
              <a:gd name="connsiteY165" fmla="*/ 1892410 h 3419060"/>
              <a:gd name="connsiteX166" fmla="*/ 63611 w 1327868"/>
              <a:gd name="connsiteY166" fmla="*/ 1868556 h 3419060"/>
              <a:gd name="connsiteX167" fmla="*/ 87464 w 1327868"/>
              <a:gd name="connsiteY167" fmla="*/ 1804946 h 3419060"/>
              <a:gd name="connsiteX168" fmla="*/ 135172 w 1327868"/>
              <a:gd name="connsiteY168" fmla="*/ 1789043 h 3419060"/>
              <a:gd name="connsiteX169" fmla="*/ 182880 w 1327868"/>
              <a:gd name="connsiteY169" fmla="*/ 1796994 h 3419060"/>
              <a:gd name="connsiteX170" fmla="*/ 190831 w 1327868"/>
              <a:gd name="connsiteY170" fmla="*/ 1773140 h 3419060"/>
              <a:gd name="connsiteX171" fmla="*/ 222637 w 1327868"/>
              <a:gd name="connsiteY171" fmla="*/ 1725433 h 3419060"/>
              <a:gd name="connsiteX172" fmla="*/ 238539 w 1327868"/>
              <a:gd name="connsiteY172" fmla="*/ 1701579 h 3419060"/>
              <a:gd name="connsiteX173" fmla="*/ 262393 w 1327868"/>
              <a:gd name="connsiteY173" fmla="*/ 1653871 h 3419060"/>
              <a:gd name="connsiteX174" fmla="*/ 270344 w 1327868"/>
              <a:gd name="connsiteY174" fmla="*/ 1447137 h 3419060"/>
              <a:gd name="connsiteX175" fmla="*/ 286247 w 1327868"/>
              <a:gd name="connsiteY175" fmla="*/ 1399429 h 3419060"/>
              <a:gd name="connsiteX176" fmla="*/ 278296 w 1327868"/>
              <a:gd name="connsiteY176" fmla="*/ 1359673 h 3419060"/>
              <a:gd name="connsiteX177" fmla="*/ 262393 w 1327868"/>
              <a:gd name="connsiteY177" fmla="*/ 1335819 h 3419060"/>
              <a:gd name="connsiteX178" fmla="*/ 254442 w 1327868"/>
              <a:gd name="connsiteY178" fmla="*/ 1304014 h 3419060"/>
              <a:gd name="connsiteX179" fmla="*/ 246491 w 1327868"/>
              <a:gd name="connsiteY179" fmla="*/ 1280160 h 3419060"/>
              <a:gd name="connsiteX180" fmla="*/ 214685 w 1327868"/>
              <a:gd name="connsiteY180" fmla="*/ 1272208 h 3419060"/>
              <a:gd name="connsiteX181" fmla="*/ 198783 w 1327868"/>
              <a:gd name="connsiteY181" fmla="*/ 1216549 h 3419060"/>
              <a:gd name="connsiteX182" fmla="*/ 190831 w 1327868"/>
              <a:gd name="connsiteY182" fmla="*/ 1168841 h 3419060"/>
              <a:gd name="connsiteX183" fmla="*/ 198783 w 1327868"/>
              <a:gd name="connsiteY183" fmla="*/ 1049572 h 3419060"/>
              <a:gd name="connsiteX184" fmla="*/ 206734 w 1327868"/>
              <a:gd name="connsiteY184" fmla="*/ 1025718 h 3419060"/>
              <a:gd name="connsiteX185" fmla="*/ 230588 w 1327868"/>
              <a:gd name="connsiteY185" fmla="*/ 938254 h 3419060"/>
              <a:gd name="connsiteX186" fmla="*/ 222637 w 1327868"/>
              <a:gd name="connsiteY186" fmla="*/ 914400 h 3419060"/>
              <a:gd name="connsiteX187" fmla="*/ 238539 w 1327868"/>
              <a:gd name="connsiteY187" fmla="*/ 866692 h 3419060"/>
              <a:gd name="connsiteX188" fmla="*/ 190831 w 1327868"/>
              <a:gd name="connsiteY188" fmla="*/ 683812 h 3419060"/>
              <a:gd name="connsiteX189" fmla="*/ 166977 w 1327868"/>
              <a:gd name="connsiteY189" fmla="*/ 691763 h 3419060"/>
              <a:gd name="connsiteX190" fmla="*/ 127221 w 1327868"/>
              <a:gd name="connsiteY190" fmla="*/ 707666 h 3419060"/>
              <a:gd name="connsiteX191" fmla="*/ 119270 w 1327868"/>
              <a:gd name="connsiteY191" fmla="*/ 667909 h 3419060"/>
              <a:gd name="connsiteX192" fmla="*/ 95416 w 1327868"/>
              <a:gd name="connsiteY192" fmla="*/ 659958 h 3419060"/>
              <a:gd name="connsiteX193" fmla="*/ 55659 w 1327868"/>
              <a:gd name="connsiteY193" fmla="*/ 620201 h 3419060"/>
              <a:gd name="connsiteX194" fmla="*/ 31805 w 1327868"/>
              <a:gd name="connsiteY194" fmla="*/ 644055 h 341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327868" h="3419060">
                <a:moveTo>
                  <a:pt x="31805" y="644055"/>
                </a:moveTo>
                <a:cubicBezTo>
                  <a:pt x="31805" y="641405"/>
                  <a:pt x="51911" y="619292"/>
                  <a:pt x="55659" y="604299"/>
                </a:cubicBezTo>
                <a:cubicBezTo>
                  <a:pt x="57692" y="596168"/>
                  <a:pt x="49741" y="588576"/>
                  <a:pt x="47708" y="580445"/>
                </a:cubicBezTo>
                <a:cubicBezTo>
                  <a:pt x="44430" y="567334"/>
                  <a:pt x="43313" y="553727"/>
                  <a:pt x="39757" y="540688"/>
                </a:cubicBezTo>
                <a:cubicBezTo>
                  <a:pt x="35346" y="524516"/>
                  <a:pt x="27141" y="509417"/>
                  <a:pt x="23854" y="492980"/>
                </a:cubicBezTo>
                <a:cubicBezTo>
                  <a:pt x="21204" y="479728"/>
                  <a:pt x="19459" y="466262"/>
                  <a:pt x="15903" y="453224"/>
                </a:cubicBezTo>
                <a:cubicBezTo>
                  <a:pt x="11492" y="437052"/>
                  <a:pt x="0" y="405516"/>
                  <a:pt x="0" y="405516"/>
                </a:cubicBezTo>
                <a:cubicBezTo>
                  <a:pt x="2650" y="384313"/>
                  <a:pt x="15" y="361746"/>
                  <a:pt x="7951" y="341906"/>
                </a:cubicBezTo>
                <a:cubicBezTo>
                  <a:pt x="11500" y="333033"/>
                  <a:pt x="28256" y="334876"/>
                  <a:pt x="31805" y="326003"/>
                </a:cubicBezTo>
                <a:cubicBezTo>
                  <a:pt x="39741" y="306163"/>
                  <a:pt x="32570" y="282516"/>
                  <a:pt x="39757" y="262393"/>
                </a:cubicBezTo>
                <a:cubicBezTo>
                  <a:pt x="56999" y="214115"/>
                  <a:pt x="61855" y="217921"/>
                  <a:pt x="95416" y="206734"/>
                </a:cubicBezTo>
                <a:cubicBezTo>
                  <a:pt x="100717" y="198783"/>
                  <a:pt x="103214" y="187945"/>
                  <a:pt x="111318" y="182880"/>
                </a:cubicBezTo>
                <a:cubicBezTo>
                  <a:pt x="125533" y="173996"/>
                  <a:pt x="159026" y="166977"/>
                  <a:pt x="159026" y="166977"/>
                </a:cubicBezTo>
                <a:cubicBezTo>
                  <a:pt x="164327" y="159026"/>
                  <a:pt x="168172" y="149880"/>
                  <a:pt x="174929" y="143123"/>
                </a:cubicBezTo>
                <a:cubicBezTo>
                  <a:pt x="190344" y="127708"/>
                  <a:pt x="203235" y="125736"/>
                  <a:pt x="222637" y="119269"/>
                </a:cubicBezTo>
                <a:cubicBezTo>
                  <a:pt x="268208" y="50910"/>
                  <a:pt x="207529" y="131354"/>
                  <a:pt x="262393" y="87464"/>
                </a:cubicBezTo>
                <a:cubicBezTo>
                  <a:pt x="269855" y="81494"/>
                  <a:pt x="271104" y="69903"/>
                  <a:pt x="278296" y="63610"/>
                </a:cubicBezTo>
                <a:cubicBezTo>
                  <a:pt x="292680" y="51024"/>
                  <a:pt x="310101" y="42407"/>
                  <a:pt x="326004" y="31805"/>
                </a:cubicBezTo>
                <a:lnTo>
                  <a:pt x="349857" y="15902"/>
                </a:lnTo>
                <a:lnTo>
                  <a:pt x="373711" y="0"/>
                </a:lnTo>
                <a:cubicBezTo>
                  <a:pt x="376362" y="10602"/>
                  <a:pt x="376241" y="22317"/>
                  <a:pt x="381663" y="31805"/>
                </a:cubicBezTo>
                <a:cubicBezTo>
                  <a:pt x="401569" y="66640"/>
                  <a:pt x="416429" y="54411"/>
                  <a:pt x="453224" y="63610"/>
                </a:cubicBezTo>
                <a:cubicBezTo>
                  <a:pt x="569645" y="92716"/>
                  <a:pt x="427392" y="69008"/>
                  <a:pt x="556591" y="87464"/>
                </a:cubicBezTo>
                <a:cubicBezTo>
                  <a:pt x="573469" y="138095"/>
                  <a:pt x="549279" y="87890"/>
                  <a:pt x="596348" y="119269"/>
                </a:cubicBezTo>
                <a:cubicBezTo>
                  <a:pt x="604299" y="124570"/>
                  <a:pt x="606950" y="135172"/>
                  <a:pt x="612251" y="143123"/>
                </a:cubicBezTo>
                <a:lnTo>
                  <a:pt x="628153" y="190831"/>
                </a:lnTo>
                <a:lnTo>
                  <a:pt x="636104" y="214685"/>
                </a:lnTo>
                <a:cubicBezTo>
                  <a:pt x="633454" y="235888"/>
                  <a:pt x="636089" y="258455"/>
                  <a:pt x="628153" y="278295"/>
                </a:cubicBezTo>
                <a:cubicBezTo>
                  <a:pt x="624604" y="287168"/>
                  <a:pt x="609040" y="285901"/>
                  <a:pt x="604299" y="294198"/>
                </a:cubicBezTo>
                <a:cubicBezTo>
                  <a:pt x="597594" y="305932"/>
                  <a:pt x="598998" y="320702"/>
                  <a:pt x="596348" y="333954"/>
                </a:cubicBezTo>
                <a:cubicBezTo>
                  <a:pt x="611110" y="422527"/>
                  <a:pt x="592250" y="349612"/>
                  <a:pt x="620202" y="405516"/>
                </a:cubicBezTo>
                <a:cubicBezTo>
                  <a:pt x="623950" y="413013"/>
                  <a:pt x="622226" y="423443"/>
                  <a:pt x="628153" y="429370"/>
                </a:cubicBezTo>
                <a:cubicBezTo>
                  <a:pt x="634080" y="435297"/>
                  <a:pt x="644056" y="434671"/>
                  <a:pt x="652007" y="437321"/>
                </a:cubicBezTo>
                <a:cubicBezTo>
                  <a:pt x="666514" y="480844"/>
                  <a:pt x="663842" y="461722"/>
                  <a:pt x="652007" y="532737"/>
                </a:cubicBezTo>
                <a:cubicBezTo>
                  <a:pt x="650629" y="541004"/>
                  <a:pt x="648126" y="549264"/>
                  <a:pt x="644056" y="556591"/>
                </a:cubicBezTo>
                <a:cubicBezTo>
                  <a:pt x="634774" y="573298"/>
                  <a:pt x="612251" y="604299"/>
                  <a:pt x="612251" y="604299"/>
                </a:cubicBezTo>
                <a:cubicBezTo>
                  <a:pt x="614901" y="617551"/>
                  <a:pt x="612706" y="632810"/>
                  <a:pt x="620202" y="644055"/>
                </a:cubicBezTo>
                <a:cubicBezTo>
                  <a:pt x="624851" y="651029"/>
                  <a:pt x="636559" y="648259"/>
                  <a:pt x="644056" y="652007"/>
                </a:cubicBezTo>
                <a:cubicBezTo>
                  <a:pt x="652603" y="656281"/>
                  <a:pt x="659959" y="662608"/>
                  <a:pt x="667910" y="667909"/>
                </a:cubicBezTo>
                <a:cubicBezTo>
                  <a:pt x="670560" y="675860"/>
                  <a:pt x="669934" y="685836"/>
                  <a:pt x="675861" y="691763"/>
                </a:cubicBezTo>
                <a:cubicBezTo>
                  <a:pt x="681788" y="697690"/>
                  <a:pt x="692218" y="695966"/>
                  <a:pt x="699715" y="699714"/>
                </a:cubicBezTo>
                <a:cubicBezTo>
                  <a:pt x="708262" y="703988"/>
                  <a:pt x="715618" y="710316"/>
                  <a:pt x="723569" y="715617"/>
                </a:cubicBezTo>
                <a:cubicBezTo>
                  <a:pt x="728807" y="731332"/>
                  <a:pt x="733410" y="752114"/>
                  <a:pt x="747423" y="763325"/>
                </a:cubicBezTo>
                <a:cubicBezTo>
                  <a:pt x="753968" y="768561"/>
                  <a:pt x="763326" y="768626"/>
                  <a:pt x="771277" y="771276"/>
                </a:cubicBezTo>
                <a:cubicBezTo>
                  <a:pt x="776578" y="779227"/>
                  <a:pt x="780422" y="788373"/>
                  <a:pt x="787179" y="795130"/>
                </a:cubicBezTo>
                <a:cubicBezTo>
                  <a:pt x="793936" y="801887"/>
                  <a:pt x="805968" y="802929"/>
                  <a:pt x="811033" y="811033"/>
                </a:cubicBezTo>
                <a:cubicBezTo>
                  <a:pt x="819917" y="825248"/>
                  <a:pt x="821635" y="842838"/>
                  <a:pt x="826936" y="858740"/>
                </a:cubicBezTo>
                <a:cubicBezTo>
                  <a:pt x="829586" y="866691"/>
                  <a:pt x="830238" y="875620"/>
                  <a:pt x="834887" y="882594"/>
                </a:cubicBezTo>
                <a:lnTo>
                  <a:pt x="850790" y="906448"/>
                </a:lnTo>
                <a:cubicBezTo>
                  <a:pt x="853440" y="922351"/>
                  <a:pt x="854831" y="938515"/>
                  <a:pt x="858741" y="954156"/>
                </a:cubicBezTo>
                <a:cubicBezTo>
                  <a:pt x="862807" y="970418"/>
                  <a:pt x="871357" y="985427"/>
                  <a:pt x="874644" y="1001864"/>
                </a:cubicBezTo>
                <a:cubicBezTo>
                  <a:pt x="878911" y="1023199"/>
                  <a:pt x="886969" y="1072036"/>
                  <a:pt x="898497" y="1089328"/>
                </a:cubicBezTo>
                <a:lnTo>
                  <a:pt x="914400" y="1113182"/>
                </a:lnTo>
                <a:cubicBezTo>
                  <a:pt x="917050" y="1121133"/>
                  <a:pt x="918603" y="1129539"/>
                  <a:pt x="922351" y="1137036"/>
                </a:cubicBezTo>
                <a:cubicBezTo>
                  <a:pt x="926625" y="1145583"/>
                  <a:pt x="934373" y="1152157"/>
                  <a:pt x="938254" y="1160890"/>
                </a:cubicBezTo>
                <a:cubicBezTo>
                  <a:pt x="945062" y="1176208"/>
                  <a:pt x="954157" y="1208598"/>
                  <a:pt x="954157" y="1208598"/>
                </a:cubicBezTo>
                <a:cubicBezTo>
                  <a:pt x="951506" y="1221850"/>
                  <a:pt x="952910" y="1236620"/>
                  <a:pt x="946205" y="1248354"/>
                </a:cubicBezTo>
                <a:cubicBezTo>
                  <a:pt x="941464" y="1256651"/>
                  <a:pt x="929108" y="1257500"/>
                  <a:pt x="922351" y="1264257"/>
                </a:cubicBezTo>
                <a:cubicBezTo>
                  <a:pt x="915594" y="1271014"/>
                  <a:pt x="911750" y="1280160"/>
                  <a:pt x="906449" y="1288111"/>
                </a:cubicBezTo>
                <a:cubicBezTo>
                  <a:pt x="903798" y="1304014"/>
                  <a:pt x="902407" y="1320178"/>
                  <a:pt x="898497" y="1335819"/>
                </a:cubicBezTo>
                <a:cubicBezTo>
                  <a:pt x="898496" y="1335824"/>
                  <a:pt x="878621" y="1395450"/>
                  <a:pt x="874644" y="1407380"/>
                </a:cubicBezTo>
                <a:lnTo>
                  <a:pt x="866692" y="1431234"/>
                </a:lnTo>
                <a:cubicBezTo>
                  <a:pt x="864042" y="1439185"/>
                  <a:pt x="863390" y="1448114"/>
                  <a:pt x="858741" y="1455088"/>
                </a:cubicBezTo>
                <a:lnTo>
                  <a:pt x="842838" y="1478942"/>
                </a:lnTo>
                <a:cubicBezTo>
                  <a:pt x="860387" y="1566680"/>
                  <a:pt x="834084" y="1483902"/>
                  <a:pt x="874644" y="1534601"/>
                </a:cubicBezTo>
                <a:cubicBezTo>
                  <a:pt x="905487" y="1573154"/>
                  <a:pt x="854402" y="1549057"/>
                  <a:pt x="906449" y="1566407"/>
                </a:cubicBezTo>
                <a:cubicBezTo>
                  <a:pt x="914400" y="1563756"/>
                  <a:pt x="921956" y="1559214"/>
                  <a:pt x="930303" y="1558455"/>
                </a:cubicBezTo>
                <a:cubicBezTo>
                  <a:pt x="980524" y="1553889"/>
                  <a:pt x="1031840" y="1559940"/>
                  <a:pt x="1081377" y="1550504"/>
                </a:cubicBezTo>
                <a:cubicBezTo>
                  <a:pt x="1090765" y="1548716"/>
                  <a:pt x="1091979" y="1534601"/>
                  <a:pt x="1097280" y="1526650"/>
                </a:cubicBezTo>
                <a:cubicBezTo>
                  <a:pt x="1181410" y="1547682"/>
                  <a:pt x="1082342" y="1519127"/>
                  <a:pt x="1152939" y="1550504"/>
                </a:cubicBezTo>
                <a:cubicBezTo>
                  <a:pt x="1168257" y="1557312"/>
                  <a:pt x="1184744" y="1561106"/>
                  <a:pt x="1200647" y="1566407"/>
                </a:cubicBezTo>
                <a:cubicBezTo>
                  <a:pt x="1208598" y="1569057"/>
                  <a:pt x="1217527" y="1569709"/>
                  <a:pt x="1224501" y="1574358"/>
                </a:cubicBezTo>
                <a:lnTo>
                  <a:pt x="1272209" y="1606163"/>
                </a:lnTo>
                <a:lnTo>
                  <a:pt x="1296063" y="1622066"/>
                </a:lnTo>
                <a:cubicBezTo>
                  <a:pt x="1301364" y="1630017"/>
                  <a:pt x="1308084" y="1637187"/>
                  <a:pt x="1311965" y="1645920"/>
                </a:cubicBezTo>
                <a:cubicBezTo>
                  <a:pt x="1318773" y="1661238"/>
                  <a:pt x="1327868" y="1693627"/>
                  <a:pt x="1327868" y="1693627"/>
                </a:cubicBezTo>
                <a:cubicBezTo>
                  <a:pt x="1325218" y="1706879"/>
                  <a:pt x="1324662" y="1720730"/>
                  <a:pt x="1319917" y="1733384"/>
                </a:cubicBezTo>
                <a:cubicBezTo>
                  <a:pt x="1316562" y="1742332"/>
                  <a:pt x="1306163" y="1747926"/>
                  <a:pt x="1304014" y="1757238"/>
                </a:cubicBezTo>
                <a:cubicBezTo>
                  <a:pt x="1298025" y="1783192"/>
                  <a:pt x="1298713" y="1810247"/>
                  <a:pt x="1296063" y="1836751"/>
                </a:cubicBezTo>
                <a:cubicBezTo>
                  <a:pt x="1237753" y="1831450"/>
                  <a:pt x="1139648" y="1765302"/>
                  <a:pt x="1121134" y="1820848"/>
                </a:cubicBezTo>
                <a:cubicBezTo>
                  <a:pt x="1118484" y="1828799"/>
                  <a:pt x="1119728" y="1839466"/>
                  <a:pt x="1113183" y="1844702"/>
                </a:cubicBezTo>
                <a:cubicBezTo>
                  <a:pt x="1104649" y="1851529"/>
                  <a:pt x="1092129" y="1850699"/>
                  <a:pt x="1081377" y="1852654"/>
                </a:cubicBezTo>
                <a:cubicBezTo>
                  <a:pt x="1062938" y="1856007"/>
                  <a:pt x="1044271" y="1857955"/>
                  <a:pt x="1025718" y="1860605"/>
                </a:cubicBezTo>
                <a:cubicBezTo>
                  <a:pt x="1023068" y="1868556"/>
                  <a:pt x="1023003" y="1877914"/>
                  <a:pt x="1017767" y="1884459"/>
                </a:cubicBezTo>
                <a:cubicBezTo>
                  <a:pt x="1006558" y="1898470"/>
                  <a:pt x="985771" y="1903075"/>
                  <a:pt x="970059" y="1908313"/>
                </a:cubicBezTo>
                <a:cubicBezTo>
                  <a:pt x="967409" y="1916264"/>
                  <a:pt x="967344" y="1925622"/>
                  <a:pt x="962108" y="1932167"/>
                </a:cubicBezTo>
                <a:cubicBezTo>
                  <a:pt x="950898" y="1946179"/>
                  <a:pt x="930113" y="1950782"/>
                  <a:pt x="914400" y="1956020"/>
                </a:cubicBezTo>
                <a:cubicBezTo>
                  <a:pt x="859718" y="1992475"/>
                  <a:pt x="884824" y="1981782"/>
                  <a:pt x="842838" y="1995777"/>
                </a:cubicBezTo>
                <a:cubicBezTo>
                  <a:pt x="834887" y="2003728"/>
                  <a:pt x="830011" y="2017426"/>
                  <a:pt x="818984" y="2019631"/>
                </a:cubicBezTo>
                <a:cubicBezTo>
                  <a:pt x="796140" y="2024200"/>
                  <a:pt x="762718" y="2011478"/>
                  <a:pt x="739471" y="2003728"/>
                </a:cubicBezTo>
                <a:cubicBezTo>
                  <a:pt x="731520" y="2006379"/>
                  <a:pt x="721544" y="2005753"/>
                  <a:pt x="715617" y="2011680"/>
                </a:cubicBezTo>
                <a:cubicBezTo>
                  <a:pt x="698338" y="2028959"/>
                  <a:pt x="713180" y="2095663"/>
                  <a:pt x="715617" y="2099144"/>
                </a:cubicBezTo>
                <a:cubicBezTo>
                  <a:pt x="725230" y="2112877"/>
                  <a:pt x="747422" y="2109746"/>
                  <a:pt x="763325" y="2115047"/>
                </a:cubicBezTo>
                <a:lnTo>
                  <a:pt x="787179" y="2122998"/>
                </a:lnTo>
                <a:cubicBezTo>
                  <a:pt x="792480" y="2130949"/>
                  <a:pt x="798808" y="2138305"/>
                  <a:pt x="803082" y="2146852"/>
                </a:cubicBezTo>
                <a:cubicBezTo>
                  <a:pt x="813821" y="2168331"/>
                  <a:pt x="814098" y="2196428"/>
                  <a:pt x="818984" y="2218414"/>
                </a:cubicBezTo>
                <a:cubicBezTo>
                  <a:pt x="820802" y="2226596"/>
                  <a:pt x="824285" y="2234316"/>
                  <a:pt x="826936" y="2242267"/>
                </a:cubicBezTo>
                <a:cubicBezTo>
                  <a:pt x="824285" y="2260820"/>
                  <a:pt x="826596" y="2280801"/>
                  <a:pt x="818984" y="2297927"/>
                </a:cubicBezTo>
                <a:cubicBezTo>
                  <a:pt x="815103" y="2306659"/>
                  <a:pt x="799012" y="2305097"/>
                  <a:pt x="795131" y="2313829"/>
                </a:cubicBezTo>
                <a:cubicBezTo>
                  <a:pt x="787519" y="2330955"/>
                  <a:pt x="790855" y="2351111"/>
                  <a:pt x="787179" y="2369488"/>
                </a:cubicBezTo>
                <a:cubicBezTo>
                  <a:pt x="785535" y="2377707"/>
                  <a:pt x="781878" y="2385391"/>
                  <a:pt x="779228" y="2393342"/>
                </a:cubicBezTo>
                <a:cubicBezTo>
                  <a:pt x="776578" y="2414546"/>
                  <a:pt x="775754" y="2436059"/>
                  <a:pt x="771277" y="2456953"/>
                </a:cubicBezTo>
                <a:cubicBezTo>
                  <a:pt x="767765" y="2473344"/>
                  <a:pt x="755374" y="2504660"/>
                  <a:pt x="755374" y="2504660"/>
                </a:cubicBezTo>
                <a:cubicBezTo>
                  <a:pt x="772475" y="2624373"/>
                  <a:pt x="740709" y="2524734"/>
                  <a:pt x="795131" y="2568271"/>
                </a:cubicBezTo>
                <a:cubicBezTo>
                  <a:pt x="801676" y="2573507"/>
                  <a:pt x="801049" y="2583994"/>
                  <a:pt x="803082" y="2592125"/>
                </a:cubicBezTo>
                <a:cubicBezTo>
                  <a:pt x="806360" y="2605236"/>
                  <a:pt x="808383" y="2618629"/>
                  <a:pt x="811033" y="2631881"/>
                </a:cubicBezTo>
                <a:cubicBezTo>
                  <a:pt x="818984" y="2629231"/>
                  <a:pt x="828960" y="2629857"/>
                  <a:pt x="834887" y="2623930"/>
                </a:cubicBezTo>
                <a:cubicBezTo>
                  <a:pt x="840814" y="2618003"/>
                  <a:pt x="839090" y="2607573"/>
                  <a:pt x="842838" y="2600076"/>
                </a:cubicBezTo>
                <a:cubicBezTo>
                  <a:pt x="847112" y="2591529"/>
                  <a:pt x="853440" y="2584173"/>
                  <a:pt x="858741" y="2576222"/>
                </a:cubicBezTo>
                <a:cubicBezTo>
                  <a:pt x="909433" y="2593121"/>
                  <a:pt x="876775" y="2574172"/>
                  <a:pt x="890546" y="2663687"/>
                </a:cubicBezTo>
                <a:cubicBezTo>
                  <a:pt x="893838" y="2685084"/>
                  <a:pt x="902606" y="2693704"/>
                  <a:pt x="914400" y="2711394"/>
                </a:cubicBezTo>
                <a:cubicBezTo>
                  <a:pt x="932953" y="2767053"/>
                  <a:pt x="914400" y="2764403"/>
                  <a:pt x="954157" y="2751151"/>
                </a:cubicBezTo>
                <a:cubicBezTo>
                  <a:pt x="969872" y="2756389"/>
                  <a:pt x="990653" y="2760991"/>
                  <a:pt x="1001864" y="2775005"/>
                </a:cubicBezTo>
                <a:cubicBezTo>
                  <a:pt x="1007100" y="2781550"/>
                  <a:pt x="1002996" y="2793987"/>
                  <a:pt x="1009816" y="2798859"/>
                </a:cubicBezTo>
                <a:cubicBezTo>
                  <a:pt x="1023457" y="2808602"/>
                  <a:pt x="1057524" y="2814761"/>
                  <a:pt x="1057524" y="2814761"/>
                </a:cubicBezTo>
                <a:cubicBezTo>
                  <a:pt x="1073426" y="2825363"/>
                  <a:pt x="1086689" y="2841932"/>
                  <a:pt x="1105231" y="2846567"/>
                </a:cubicBezTo>
                <a:cubicBezTo>
                  <a:pt x="1153294" y="2858582"/>
                  <a:pt x="1126678" y="2851064"/>
                  <a:pt x="1184744" y="2870420"/>
                </a:cubicBezTo>
                <a:lnTo>
                  <a:pt x="1208598" y="2878372"/>
                </a:lnTo>
                <a:lnTo>
                  <a:pt x="1232452" y="2886323"/>
                </a:lnTo>
                <a:cubicBezTo>
                  <a:pt x="1288111" y="2923429"/>
                  <a:pt x="1269558" y="2902225"/>
                  <a:pt x="1296063" y="2941982"/>
                </a:cubicBezTo>
                <a:cubicBezTo>
                  <a:pt x="1309238" y="2981508"/>
                  <a:pt x="1308963" y="2969248"/>
                  <a:pt x="1296063" y="3029447"/>
                </a:cubicBezTo>
                <a:cubicBezTo>
                  <a:pt x="1292551" y="3045838"/>
                  <a:pt x="1285461" y="3061252"/>
                  <a:pt x="1280160" y="3077154"/>
                </a:cubicBezTo>
                <a:lnTo>
                  <a:pt x="1272209" y="3101008"/>
                </a:lnTo>
                <a:cubicBezTo>
                  <a:pt x="1269558" y="3167269"/>
                  <a:pt x="1268982" y="3233646"/>
                  <a:pt x="1264257" y="3299791"/>
                </a:cubicBezTo>
                <a:cubicBezTo>
                  <a:pt x="1263660" y="3308151"/>
                  <a:pt x="1262233" y="3317718"/>
                  <a:pt x="1256306" y="3323645"/>
                </a:cubicBezTo>
                <a:cubicBezTo>
                  <a:pt x="1242791" y="3337160"/>
                  <a:pt x="1208598" y="3355450"/>
                  <a:pt x="1208598" y="3355450"/>
                </a:cubicBezTo>
                <a:cubicBezTo>
                  <a:pt x="1197996" y="3352800"/>
                  <a:pt x="1185017" y="3354695"/>
                  <a:pt x="1176793" y="3347499"/>
                </a:cubicBezTo>
                <a:cubicBezTo>
                  <a:pt x="1162409" y="3334913"/>
                  <a:pt x="1160891" y="3310393"/>
                  <a:pt x="1144988" y="3299791"/>
                </a:cubicBezTo>
                <a:lnTo>
                  <a:pt x="1121134" y="3283888"/>
                </a:lnTo>
                <a:cubicBezTo>
                  <a:pt x="1102209" y="3227114"/>
                  <a:pt x="1114529" y="3250128"/>
                  <a:pt x="1089329" y="3212327"/>
                </a:cubicBezTo>
                <a:cubicBezTo>
                  <a:pt x="1068125" y="3214977"/>
                  <a:pt x="1046612" y="3215801"/>
                  <a:pt x="1025718" y="3220278"/>
                </a:cubicBezTo>
                <a:cubicBezTo>
                  <a:pt x="1009328" y="3223790"/>
                  <a:pt x="978011" y="3236180"/>
                  <a:pt x="978011" y="3236180"/>
                </a:cubicBezTo>
                <a:cubicBezTo>
                  <a:pt x="870583" y="3218276"/>
                  <a:pt x="973529" y="3242140"/>
                  <a:pt x="906449" y="3212327"/>
                </a:cubicBezTo>
                <a:cubicBezTo>
                  <a:pt x="891131" y="3205519"/>
                  <a:pt x="858741" y="3196424"/>
                  <a:pt x="858741" y="3196424"/>
                </a:cubicBezTo>
                <a:cubicBezTo>
                  <a:pt x="828306" y="3176133"/>
                  <a:pt x="826673" y="3167386"/>
                  <a:pt x="779228" y="3188473"/>
                </a:cubicBezTo>
                <a:cubicBezTo>
                  <a:pt x="770495" y="3192354"/>
                  <a:pt x="772198" y="3208778"/>
                  <a:pt x="763325" y="3212327"/>
                </a:cubicBezTo>
                <a:cubicBezTo>
                  <a:pt x="743485" y="3220263"/>
                  <a:pt x="720918" y="3217628"/>
                  <a:pt x="699715" y="3220278"/>
                </a:cubicBezTo>
                <a:cubicBezTo>
                  <a:pt x="636712" y="3241278"/>
                  <a:pt x="668542" y="3233424"/>
                  <a:pt x="604299" y="3244132"/>
                </a:cubicBezTo>
                <a:cubicBezTo>
                  <a:pt x="545758" y="3239253"/>
                  <a:pt x="518862" y="3240662"/>
                  <a:pt x="469127" y="3228229"/>
                </a:cubicBezTo>
                <a:cubicBezTo>
                  <a:pt x="460996" y="3226196"/>
                  <a:pt x="453224" y="3222928"/>
                  <a:pt x="445273" y="3220278"/>
                </a:cubicBezTo>
                <a:cubicBezTo>
                  <a:pt x="432021" y="3222928"/>
                  <a:pt x="418555" y="3224673"/>
                  <a:pt x="405517" y="3228229"/>
                </a:cubicBezTo>
                <a:cubicBezTo>
                  <a:pt x="389345" y="3232640"/>
                  <a:pt x="374503" y="3242614"/>
                  <a:pt x="357809" y="3244132"/>
                </a:cubicBezTo>
                <a:lnTo>
                  <a:pt x="270344" y="3252083"/>
                </a:lnTo>
                <a:cubicBezTo>
                  <a:pt x="262393" y="3254733"/>
                  <a:pt x="253817" y="3255964"/>
                  <a:pt x="246491" y="3260034"/>
                </a:cubicBezTo>
                <a:cubicBezTo>
                  <a:pt x="229784" y="3269316"/>
                  <a:pt x="216915" y="3285796"/>
                  <a:pt x="198783" y="3291840"/>
                </a:cubicBezTo>
                <a:lnTo>
                  <a:pt x="174929" y="3299791"/>
                </a:lnTo>
                <a:cubicBezTo>
                  <a:pt x="172278" y="3307742"/>
                  <a:pt x="172904" y="3317718"/>
                  <a:pt x="166977" y="3323645"/>
                </a:cubicBezTo>
                <a:cubicBezTo>
                  <a:pt x="153463" y="3337159"/>
                  <a:pt x="119270" y="3355450"/>
                  <a:pt x="119270" y="3355450"/>
                </a:cubicBezTo>
                <a:cubicBezTo>
                  <a:pt x="112803" y="3374849"/>
                  <a:pt x="110828" y="3387746"/>
                  <a:pt x="95416" y="3403158"/>
                </a:cubicBezTo>
                <a:cubicBezTo>
                  <a:pt x="88659" y="3409915"/>
                  <a:pt x="79513" y="3413759"/>
                  <a:pt x="71562" y="3419060"/>
                </a:cubicBezTo>
                <a:cubicBezTo>
                  <a:pt x="59898" y="3384069"/>
                  <a:pt x="59568" y="3395478"/>
                  <a:pt x="71562" y="3347499"/>
                </a:cubicBezTo>
                <a:cubicBezTo>
                  <a:pt x="75627" y="3331237"/>
                  <a:pt x="87464" y="3299791"/>
                  <a:pt x="87464" y="3299791"/>
                </a:cubicBezTo>
                <a:cubicBezTo>
                  <a:pt x="84814" y="3212327"/>
                  <a:pt x="83398" y="3124816"/>
                  <a:pt x="79513" y="3037398"/>
                </a:cubicBezTo>
                <a:cubicBezTo>
                  <a:pt x="78096" y="3005514"/>
                  <a:pt x="76809" y="2973463"/>
                  <a:pt x="71562" y="2941982"/>
                </a:cubicBezTo>
                <a:cubicBezTo>
                  <a:pt x="68806" y="2925447"/>
                  <a:pt x="55659" y="2894274"/>
                  <a:pt x="55659" y="2894274"/>
                </a:cubicBezTo>
                <a:cubicBezTo>
                  <a:pt x="46973" y="2790033"/>
                  <a:pt x="42691" y="2797769"/>
                  <a:pt x="55659" y="2687540"/>
                </a:cubicBezTo>
                <a:cubicBezTo>
                  <a:pt x="56638" y="2679216"/>
                  <a:pt x="60960" y="2671638"/>
                  <a:pt x="63611" y="2663687"/>
                </a:cubicBezTo>
                <a:cubicBezTo>
                  <a:pt x="66261" y="2608028"/>
                  <a:pt x="64651" y="2552001"/>
                  <a:pt x="71562" y="2496709"/>
                </a:cubicBezTo>
                <a:cubicBezTo>
                  <a:pt x="72747" y="2487227"/>
                  <a:pt x="86599" y="2482372"/>
                  <a:pt x="87464" y="2472855"/>
                </a:cubicBezTo>
                <a:cubicBezTo>
                  <a:pt x="92361" y="2418982"/>
                  <a:pt x="80823" y="2422435"/>
                  <a:pt x="71562" y="2385391"/>
                </a:cubicBezTo>
                <a:cubicBezTo>
                  <a:pt x="68284" y="2372280"/>
                  <a:pt x="66261" y="2358886"/>
                  <a:pt x="63611" y="2345634"/>
                </a:cubicBezTo>
                <a:cubicBezTo>
                  <a:pt x="66261" y="2319130"/>
                  <a:pt x="65573" y="2292075"/>
                  <a:pt x="71562" y="2266121"/>
                </a:cubicBezTo>
                <a:cubicBezTo>
                  <a:pt x="73711" y="2256810"/>
                  <a:pt x="83190" y="2250814"/>
                  <a:pt x="87464" y="2242267"/>
                </a:cubicBezTo>
                <a:cubicBezTo>
                  <a:pt x="91212" y="2234771"/>
                  <a:pt x="92765" y="2226365"/>
                  <a:pt x="95416" y="2218414"/>
                </a:cubicBezTo>
                <a:cubicBezTo>
                  <a:pt x="92765" y="2125649"/>
                  <a:pt x="94236" y="2032674"/>
                  <a:pt x="87464" y="1940118"/>
                </a:cubicBezTo>
                <a:cubicBezTo>
                  <a:pt x="86241" y="1923400"/>
                  <a:pt x="76863" y="1908313"/>
                  <a:pt x="71562" y="1892410"/>
                </a:cubicBezTo>
                <a:lnTo>
                  <a:pt x="63611" y="1868556"/>
                </a:lnTo>
                <a:cubicBezTo>
                  <a:pt x="66818" y="1852521"/>
                  <a:pt x="68746" y="1816645"/>
                  <a:pt x="87464" y="1804946"/>
                </a:cubicBezTo>
                <a:cubicBezTo>
                  <a:pt x="101679" y="1796062"/>
                  <a:pt x="135172" y="1789043"/>
                  <a:pt x="135172" y="1789043"/>
                </a:cubicBezTo>
                <a:cubicBezTo>
                  <a:pt x="150986" y="1799586"/>
                  <a:pt x="163128" y="1816747"/>
                  <a:pt x="182880" y="1796994"/>
                </a:cubicBezTo>
                <a:cubicBezTo>
                  <a:pt x="188806" y="1791067"/>
                  <a:pt x="186761" y="1780467"/>
                  <a:pt x="190831" y="1773140"/>
                </a:cubicBezTo>
                <a:cubicBezTo>
                  <a:pt x="200113" y="1756433"/>
                  <a:pt x="212035" y="1741335"/>
                  <a:pt x="222637" y="1725433"/>
                </a:cubicBezTo>
                <a:cubicBezTo>
                  <a:pt x="227938" y="1717482"/>
                  <a:pt x="235517" y="1710645"/>
                  <a:pt x="238539" y="1701579"/>
                </a:cubicBezTo>
                <a:cubicBezTo>
                  <a:pt x="249513" y="1668659"/>
                  <a:pt x="241842" y="1684699"/>
                  <a:pt x="262393" y="1653871"/>
                </a:cubicBezTo>
                <a:cubicBezTo>
                  <a:pt x="265043" y="1584960"/>
                  <a:pt x="263907" y="1515798"/>
                  <a:pt x="270344" y="1447137"/>
                </a:cubicBezTo>
                <a:cubicBezTo>
                  <a:pt x="271909" y="1430447"/>
                  <a:pt x="286247" y="1399429"/>
                  <a:pt x="286247" y="1399429"/>
                </a:cubicBezTo>
                <a:cubicBezTo>
                  <a:pt x="283597" y="1386177"/>
                  <a:pt x="283041" y="1372327"/>
                  <a:pt x="278296" y="1359673"/>
                </a:cubicBezTo>
                <a:cubicBezTo>
                  <a:pt x="274941" y="1350725"/>
                  <a:pt x="266157" y="1344603"/>
                  <a:pt x="262393" y="1335819"/>
                </a:cubicBezTo>
                <a:cubicBezTo>
                  <a:pt x="258088" y="1325775"/>
                  <a:pt x="257444" y="1314521"/>
                  <a:pt x="254442" y="1304014"/>
                </a:cubicBezTo>
                <a:cubicBezTo>
                  <a:pt x="252140" y="1295955"/>
                  <a:pt x="253036" y="1285396"/>
                  <a:pt x="246491" y="1280160"/>
                </a:cubicBezTo>
                <a:cubicBezTo>
                  <a:pt x="237957" y="1273333"/>
                  <a:pt x="225287" y="1274859"/>
                  <a:pt x="214685" y="1272208"/>
                </a:cubicBezTo>
                <a:cubicBezTo>
                  <a:pt x="207107" y="1249472"/>
                  <a:pt x="203775" y="1241511"/>
                  <a:pt x="198783" y="1216549"/>
                </a:cubicBezTo>
                <a:cubicBezTo>
                  <a:pt x="195621" y="1200740"/>
                  <a:pt x="193482" y="1184744"/>
                  <a:pt x="190831" y="1168841"/>
                </a:cubicBezTo>
                <a:cubicBezTo>
                  <a:pt x="193482" y="1129085"/>
                  <a:pt x="194383" y="1089173"/>
                  <a:pt x="198783" y="1049572"/>
                </a:cubicBezTo>
                <a:cubicBezTo>
                  <a:pt x="199709" y="1041242"/>
                  <a:pt x="204529" y="1033804"/>
                  <a:pt x="206734" y="1025718"/>
                </a:cubicBezTo>
                <a:cubicBezTo>
                  <a:pt x="233635" y="927079"/>
                  <a:pt x="212287" y="993156"/>
                  <a:pt x="230588" y="938254"/>
                </a:cubicBezTo>
                <a:cubicBezTo>
                  <a:pt x="227938" y="930303"/>
                  <a:pt x="221711" y="922730"/>
                  <a:pt x="222637" y="914400"/>
                </a:cubicBezTo>
                <a:cubicBezTo>
                  <a:pt x="224488" y="897740"/>
                  <a:pt x="238539" y="866692"/>
                  <a:pt x="238539" y="866692"/>
                </a:cubicBezTo>
                <a:cubicBezTo>
                  <a:pt x="233782" y="762040"/>
                  <a:pt x="286943" y="683812"/>
                  <a:pt x="190831" y="683812"/>
                </a:cubicBezTo>
                <a:cubicBezTo>
                  <a:pt x="182450" y="683812"/>
                  <a:pt x="174928" y="689113"/>
                  <a:pt x="166977" y="691763"/>
                </a:cubicBezTo>
                <a:cubicBezTo>
                  <a:pt x="162499" y="705199"/>
                  <a:pt x="158124" y="744750"/>
                  <a:pt x="127221" y="707666"/>
                </a:cubicBezTo>
                <a:cubicBezTo>
                  <a:pt x="118569" y="697284"/>
                  <a:pt x="126767" y="679154"/>
                  <a:pt x="119270" y="667909"/>
                </a:cubicBezTo>
                <a:cubicBezTo>
                  <a:pt x="114621" y="660935"/>
                  <a:pt x="103367" y="662608"/>
                  <a:pt x="95416" y="659958"/>
                </a:cubicBezTo>
                <a:cubicBezTo>
                  <a:pt x="79513" y="636104"/>
                  <a:pt x="82163" y="633454"/>
                  <a:pt x="55659" y="620201"/>
                </a:cubicBezTo>
                <a:cubicBezTo>
                  <a:pt x="53288" y="619016"/>
                  <a:pt x="31805" y="646705"/>
                  <a:pt x="31805" y="644055"/>
                </a:cubicBezTo>
                <a:close/>
              </a:path>
            </a:pathLst>
          </a:custGeom>
          <a:solidFill>
            <a:srgbClr val="FF0000">
              <a:alpha val="40000"/>
            </a:srgb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Freeform 13">
            <a:extLst>
              <a:ext uri="{FF2B5EF4-FFF2-40B4-BE49-F238E27FC236}">
                <a16:creationId xmlns:a16="http://schemas.microsoft.com/office/drawing/2014/main" id="{7F5BE76C-D5E7-4D4A-BB01-DD960C3A4EF9}"/>
              </a:ext>
            </a:extLst>
          </p:cNvPr>
          <p:cNvSpPr/>
          <p:nvPr/>
        </p:nvSpPr>
        <p:spPr>
          <a:xfrm>
            <a:off x="5462589" y="1609726"/>
            <a:ext cx="992187" cy="1654175"/>
          </a:xfrm>
          <a:custGeom>
            <a:avLst/>
            <a:gdLst>
              <a:gd name="connsiteX0" fmla="*/ 4762 w 992047"/>
              <a:gd name="connsiteY0" fmla="*/ 1576388 h 1653976"/>
              <a:gd name="connsiteX1" fmla="*/ 28575 w 992047"/>
              <a:gd name="connsiteY1" fmla="*/ 1571625 h 1653976"/>
              <a:gd name="connsiteX2" fmla="*/ 42862 w 992047"/>
              <a:gd name="connsiteY2" fmla="*/ 1566863 h 1653976"/>
              <a:gd name="connsiteX3" fmla="*/ 90487 w 992047"/>
              <a:gd name="connsiteY3" fmla="*/ 1571625 h 1653976"/>
              <a:gd name="connsiteX4" fmla="*/ 114300 w 992047"/>
              <a:gd name="connsiteY4" fmla="*/ 1590675 h 1653976"/>
              <a:gd name="connsiteX5" fmla="*/ 123825 w 992047"/>
              <a:gd name="connsiteY5" fmla="*/ 1604963 h 1653976"/>
              <a:gd name="connsiteX6" fmla="*/ 138112 w 992047"/>
              <a:gd name="connsiteY6" fmla="*/ 1614488 h 1653976"/>
              <a:gd name="connsiteX7" fmla="*/ 147637 w 992047"/>
              <a:gd name="connsiteY7" fmla="*/ 1628775 h 1653976"/>
              <a:gd name="connsiteX8" fmla="*/ 176212 w 992047"/>
              <a:gd name="connsiteY8" fmla="*/ 1638300 h 1653976"/>
              <a:gd name="connsiteX9" fmla="*/ 180975 w 992047"/>
              <a:gd name="connsiteY9" fmla="*/ 1652588 h 1653976"/>
              <a:gd name="connsiteX10" fmla="*/ 195262 w 992047"/>
              <a:gd name="connsiteY10" fmla="*/ 1643063 h 1653976"/>
              <a:gd name="connsiteX11" fmla="*/ 233362 w 992047"/>
              <a:gd name="connsiteY11" fmla="*/ 1633538 h 1653976"/>
              <a:gd name="connsiteX12" fmla="*/ 276225 w 992047"/>
              <a:gd name="connsiteY12" fmla="*/ 1609725 h 1653976"/>
              <a:gd name="connsiteX13" fmla="*/ 290512 w 992047"/>
              <a:gd name="connsiteY13" fmla="*/ 1604963 h 1653976"/>
              <a:gd name="connsiteX14" fmla="*/ 304800 w 992047"/>
              <a:gd name="connsiteY14" fmla="*/ 1595438 h 1653976"/>
              <a:gd name="connsiteX15" fmla="*/ 357187 w 992047"/>
              <a:gd name="connsiteY15" fmla="*/ 1581150 h 1653976"/>
              <a:gd name="connsiteX16" fmla="*/ 371475 w 992047"/>
              <a:gd name="connsiteY16" fmla="*/ 1571625 h 1653976"/>
              <a:gd name="connsiteX17" fmla="*/ 385762 w 992047"/>
              <a:gd name="connsiteY17" fmla="*/ 1566863 h 1653976"/>
              <a:gd name="connsiteX18" fmla="*/ 395287 w 992047"/>
              <a:gd name="connsiteY18" fmla="*/ 1552575 h 1653976"/>
              <a:gd name="connsiteX19" fmla="*/ 423862 w 992047"/>
              <a:gd name="connsiteY19" fmla="*/ 1533525 h 1653976"/>
              <a:gd name="connsiteX20" fmla="*/ 438150 w 992047"/>
              <a:gd name="connsiteY20" fmla="*/ 1504950 h 1653976"/>
              <a:gd name="connsiteX21" fmla="*/ 452437 w 992047"/>
              <a:gd name="connsiteY21" fmla="*/ 1495425 h 1653976"/>
              <a:gd name="connsiteX22" fmla="*/ 461962 w 992047"/>
              <a:gd name="connsiteY22" fmla="*/ 1481138 h 1653976"/>
              <a:gd name="connsiteX23" fmla="*/ 476250 w 992047"/>
              <a:gd name="connsiteY23" fmla="*/ 1476375 h 1653976"/>
              <a:gd name="connsiteX24" fmla="*/ 504825 w 992047"/>
              <a:gd name="connsiteY24" fmla="*/ 1462088 h 1653976"/>
              <a:gd name="connsiteX25" fmla="*/ 547687 w 992047"/>
              <a:gd name="connsiteY25" fmla="*/ 1433513 h 1653976"/>
              <a:gd name="connsiteX26" fmla="*/ 561975 w 992047"/>
              <a:gd name="connsiteY26" fmla="*/ 1423988 h 1653976"/>
              <a:gd name="connsiteX27" fmla="*/ 576262 w 992047"/>
              <a:gd name="connsiteY27" fmla="*/ 1419225 h 1653976"/>
              <a:gd name="connsiteX28" fmla="*/ 604837 w 992047"/>
              <a:gd name="connsiteY28" fmla="*/ 1404938 h 1653976"/>
              <a:gd name="connsiteX29" fmla="*/ 633412 w 992047"/>
              <a:gd name="connsiteY29" fmla="*/ 1385888 h 1653976"/>
              <a:gd name="connsiteX30" fmla="*/ 647700 w 992047"/>
              <a:gd name="connsiteY30" fmla="*/ 1381125 h 1653976"/>
              <a:gd name="connsiteX31" fmla="*/ 690562 w 992047"/>
              <a:gd name="connsiteY31" fmla="*/ 1357313 h 1653976"/>
              <a:gd name="connsiteX32" fmla="*/ 728662 w 992047"/>
              <a:gd name="connsiteY32" fmla="*/ 1343025 h 1653976"/>
              <a:gd name="connsiteX33" fmla="*/ 757237 w 992047"/>
              <a:gd name="connsiteY33" fmla="*/ 1333500 h 1653976"/>
              <a:gd name="connsiteX34" fmla="*/ 795337 w 992047"/>
              <a:gd name="connsiteY34" fmla="*/ 1300163 h 1653976"/>
              <a:gd name="connsiteX35" fmla="*/ 823912 w 992047"/>
              <a:gd name="connsiteY35" fmla="*/ 1290638 h 1653976"/>
              <a:gd name="connsiteX36" fmla="*/ 857250 w 992047"/>
              <a:gd name="connsiteY36" fmla="*/ 1295400 h 1653976"/>
              <a:gd name="connsiteX37" fmla="*/ 890587 w 992047"/>
              <a:gd name="connsiteY37" fmla="*/ 1304925 h 1653976"/>
              <a:gd name="connsiteX38" fmla="*/ 900112 w 992047"/>
              <a:gd name="connsiteY38" fmla="*/ 1290638 h 1653976"/>
              <a:gd name="connsiteX39" fmla="*/ 914400 w 992047"/>
              <a:gd name="connsiteY39" fmla="*/ 1285875 h 1653976"/>
              <a:gd name="connsiteX40" fmla="*/ 942975 w 992047"/>
              <a:gd name="connsiteY40" fmla="*/ 1271588 h 1653976"/>
              <a:gd name="connsiteX41" fmla="*/ 962025 w 992047"/>
              <a:gd name="connsiteY41" fmla="*/ 1228725 h 1653976"/>
              <a:gd name="connsiteX42" fmla="*/ 966787 w 992047"/>
              <a:gd name="connsiteY42" fmla="*/ 1214438 h 1653976"/>
              <a:gd name="connsiteX43" fmla="*/ 971550 w 992047"/>
              <a:gd name="connsiteY43" fmla="*/ 1128713 h 1653976"/>
              <a:gd name="connsiteX44" fmla="*/ 981075 w 992047"/>
              <a:gd name="connsiteY44" fmla="*/ 1100138 h 1653976"/>
              <a:gd name="connsiteX45" fmla="*/ 985837 w 992047"/>
              <a:gd name="connsiteY45" fmla="*/ 1085850 h 1653976"/>
              <a:gd name="connsiteX46" fmla="*/ 990600 w 992047"/>
              <a:gd name="connsiteY46" fmla="*/ 938213 h 1653976"/>
              <a:gd name="connsiteX47" fmla="*/ 981075 w 992047"/>
              <a:gd name="connsiteY47" fmla="*/ 923925 h 1653976"/>
              <a:gd name="connsiteX48" fmla="*/ 971550 w 992047"/>
              <a:gd name="connsiteY48" fmla="*/ 895350 h 1653976"/>
              <a:gd name="connsiteX49" fmla="*/ 966787 w 992047"/>
              <a:gd name="connsiteY49" fmla="*/ 881063 h 1653976"/>
              <a:gd name="connsiteX50" fmla="*/ 952500 w 992047"/>
              <a:gd name="connsiteY50" fmla="*/ 852488 h 1653976"/>
              <a:gd name="connsiteX51" fmla="*/ 938212 w 992047"/>
              <a:gd name="connsiteY51" fmla="*/ 847725 h 1653976"/>
              <a:gd name="connsiteX52" fmla="*/ 919162 w 992047"/>
              <a:gd name="connsiteY52" fmla="*/ 819150 h 1653976"/>
              <a:gd name="connsiteX53" fmla="*/ 914400 w 992047"/>
              <a:gd name="connsiteY53" fmla="*/ 804863 h 1653976"/>
              <a:gd name="connsiteX54" fmla="*/ 900112 w 992047"/>
              <a:gd name="connsiteY54" fmla="*/ 790575 h 1653976"/>
              <a:gd name="connsiteX55" fmla="*/ 876300 w 992047"/>
              <a:gd name="connsiteY55" fmla="*/ 785813 h 1653976"/>
              <a:gd name="connsiteX56" fmla="*/ 866775 w 992047"/>
              <a:gd name="connsiteY56" fmla="*/ 771525 h 1653976"/>
              <a:gd name="connsiteX57" fmla="*/ 823912 w 992047"/>
              <a:gd name="connsiteY57" fmla="*/ 747713 h 1653976"/>
              <a:gd name="connsiteX58" fmla="*/ 814387 w 992047"/>
              <a:gd name="connsiteY58" fmla="*/ 733425 h 1653976"/>
              <a:gd name="connsiteX59" fmla="*/ 800100 w 992047"/>
              <a:gd name="connsiteY59" fmla="*/ 728663 h 1653976"/>
              <a:gd name="connsiteX60" fmla="*/ 785812 w 992047"/>
              <a:gd name="connsiteY60" fmla="*/ 719138 h 1653976"/>
              <a:gd name="connsiteX61" fmla="*/ 766762 w 992047"/>
              <a:gd name="connsiteY61" fmla="*/ 690563 h 1653976"/>
              <a:gd name="connsiteX62" fmla="*/ 757237 w 992047"/>
              <a:gd name="connsiteY62" fmla="*/ 676275 h 1653976"/>
              <a:gd name="connsiteX63" fmla="*/ 752475 w 992047"/>
              <a:gd name="connsiteY63" fmla="*/ 661988 h 1653976"/>
              <a:gd name="connsiteX64" fmla="*/ 723900 w 992047"/>
              <a:gd name="connsiteY64" fmla="*/ 642938 h 1653976"/>
              <a:gd name="connsiteX65" fmla="*/ 714375 w 992047"/>
              <a:gd name="connsiteY65" fmla="*/ 614363 h 1653976"/>
              <a:gd name="connsiteX66" fmla="*/ 709612 w 992047"/>
              <a:gd name="connsiteY66" fmla="*/ 600075 h 1653976"/>
              <a:gd name="connsiteX67" fmla="*/ 700087 w 992047"/>
              <a:gd name="connsiteY67" fmla="*/ 585788 h 1653976"/>
              <a:gd name="connsiteX68" fmla="*/ 695325 w 992047"/>
              <a:gd name="connsiteY68" fmla="*/ 538163 h 1653976"/>
              <a:gd name="connsiteX69" fmla="*/ 723900 w 992047"/>
              <a:gd name="connsiteY69" fmla="*/ 528638 h 1653976"/>
              <a:gd name="connsiteX70" fmla="*/ 742950 w 992047"/>
              <a:gd name="connsiteY70" fmla="*/ 500063 h 1653976"/>
              <a:gd name="connsiteX71" fmla="*/ 757237 w 992047"/>
              <a:gd name="connsiteY71" fmla="*/ 490538 h 1653976"/>
              <a:gd name="connsiteX72" fmla="*/ 790575 w 992047"/>
              <a:gd name="connsiteY72" fmla="*/ 481013 h 1653976"/>
              <a:gd name="connsiteX73" fmla="*/ 804862 w 992047"/>
              <a:gd name="connsiteY73" fmla="*/ 476250 h 1653976"/>
              <a:gd name="connsiteX74" fmla="*/ 838200 w 992047"/>
              <a:gd name="connsiteY74" fmla="*/ 442913 h 1653976"/>
              <a:gd name="connsiteX75" fmla="*/ 862012 w 992047"/>
              <a:gd name="connsiteY75" fmla="*/ 419100 h 1653976"/>
              <a:gd name="connsiteX76" fmla="*/ 876300 w 992047"/>
              <a:gd name="connsiteY76" fmla="*/ 409575 h 1653976"/>
              <a:gd name="connsiteX77" fmla="*/ 885825 w 992047"/>
              <a:gd name="connsiteY77" fmla="*/ 395288 h 1653976"/>
              <a:gd name="connsiteX78" fmla="*/ 890587 w 992047"/>
              <a:gd name="connsiteY78" fmla="*/ 381000 h 1653976"/>
              <a:gd name="connsiteX79" fmla="*/ 904875 w 992047"/>
              <a:gd name="connsiteY79" fmla="*/ 366713 h 1653976"/>
              <a:gd name="connsiteX80" fmla="*/ 909637 w 992047"/>
              <a:gd name="connsiteY80" fmla="*/ 228600 h 1653976"/>
              <a:gd name="connsiteX81" fmla="*/ 900112 w 992047"/>
              <a:gd name="connsiteY81" fmla="*/ 214313 h 1653976"/>
              <a:gd name="connsiteX82" fmla="*/ 890587 w 992047"/>
              <a:gd name="connsiteY82" fmla="*/ 185738 h 1653976"/>
              <a:gd name="connsiteX83" fmla="*/ 885825 w 992047"/>
              <a:gd name="connsiteY83" fmla="*/ 171450 h 1653976"/>
              <a:gd name="connsiteX84" fmla="*/ 833437 w 992047"/>
              <a:gd name="connsiteY84" fmla="*/ 152400 h 1653976"/>
              <a:gd name="connsiteX85" fmla="*/ 733425 w 992047"/>
              <a:gd name="connsiteY85" fmla="*/ 128588 h 1653976"/>
              <a:gd name="connsiteX86" fmla="*/ 719137 w 992047"/>
              <a:gd name="connsiteY86" fmla="*/ 100013 h 1653976"/>
              <a:gd name="connsiteX87" fmla="*/ 714375 w 992047"/>
              <a:gd name="connsiteY87" fmla="*/ 85725 h 1653976"/>
              <a:gd name="connsiteX88" fmla="*/ 700087 w 992047"/>
              <a:gd name="connsiteY88" fmla="*/ 90488 h 1653976"/>
              <a:gd name="connsiteX89" fmla="*/ 690562 w 992047"/>
              <a:gd name="connsiteY89" fmla="*/ 104775 h 1653976"/>
              <a:gd name="connsiteX90" fmla="*/ 661987 w 992047"/>
              <a:gd name="connsiteY90" fmla="*/ 114300 h 1653976"/>
              <a:gd name="connsiteX91" fmla="*/ 619125 w 992047"/>
              <a:gd name="connsiteY91" fmla="*/ 109538 h 1653976"/>
              <a:gd name="connsiteX92" fmla="*/ 604837 w 992047"/>
              <a:gd name="connsiteY92" fmla="*/ 104775 h 1653976"/>
              <a:gd name="connsiteX93" fmla="*/ 600075 w 992047"/>
              <a:gd name="connsiteY93" fmla="*/ 90488 h 1653976"/>
              <a:gd name="connsiteX94" fmla="*/ 590550 w 992047"/>
              <a:gd name="connsiteY94" fmla="*/ 76200 h 1653976"/>
              <a:gd name="connsiteX95" fmla="*/ 576262 w 992047"/>
              <a:gd name="connsiteY95" fmla="*/ 66675 h 1653976"/>
              <a:gd name="connsiteX96" fmla="*/ 547687 w 992047"/>
              <a:gd name="connsiteY96" fmla="*/ 42863 h 1653976"/>
              <a:gd name="connsiteX97" fmla="*/ 519112 w 992047"/>
              <a:gd name="connsiteY97" fmla="*/ 47625 h 1653976"/>
              <a:gd name="connsiteX98" fmla="*/ 504825 w 992047"/>
              <a:gd name="connsiteY98" fmla="*/ 52388 h 1653976"/>
              <a:gd name="connsiteX99" fmla="*/ 476250 w 992047"/>
              <a:gd name="connsiteY99" fmla="*/ 47625 h 1653976"/>
              <a:gd name="connsiteX100" fmla="*/ 447675 w 992047"/>
              <a:gd name="connsiteY100" fmla="*/ 38100 h 1653976"/>
              <a:gd name="connsiteX101" fmla="*/ 433387 w 992047"/>
              <a:gd name="connsiteY101" fmla="*/ 33338 h 1653976"/>
              <a:gd name="connsiteX102" fmla="*/ 428625 w 992047"/>
              <a:gd name="connsiteY102" fmla="*/ 19050 h 1653976"/>
              <a:gd name="connsiteX103" fmla="*/ 400050 w 992047"/>
              <a:gd name="connsiteY103" fmla="*/ 0 h 1653976"/>
              <a:gd name="connsiteX104" fmla="*/ 342900 w 992047"/>
              <a:gd name="connsiteY104" fmla="*/ 4763 h 1653976"/>
              <a:gd name="connsiteX105" fmla="*/ 328612 w 992047"/>
              <a:gd name="connsiteY105" fmla="*/ 9525 h 1653976"/>
              <a:gd name="connsiteX106" fmla="*/ 323850 w 992047"/>
              <a:gd name="connsiteY106" fmla="*/ 23813 h 1653976"/>
              <a:gd name="connsiteX107" fmla="*/ 309562 w 992047"/>
              <a:gd name="connsiteY107" fmla="*/ 33338 h 1653976"/>
              <a:gd name="connsiteX108" fmla="*/ 309562 w 992047"/>
              <a:gd name="connsiteY108" fmla="*/ 123825 h 1653976"/>
              <a:gd name="connsiteX109" fmla="*/ 304800 w 992047"/>
              <a:gd name="connsiteY109" fmla="*/ 200025 h 1653976"/>
              <a:gd name="connsiteX110" fmla="*/ 300037 w 992047"/>
              <a:gd name="connsiteY110" fmla="*/ 214313 h 1653976"/>
              <a:gd name="connsiteX111" fmla="*/ 290512 w 992047"/>
              <a:gd name="connsiteY111" fmla="*/ 252413 h 1653976"/>
              <a:gd name="connsiteX112" fmla="*/ 280987 w 992047"/>
              <a:gd name="connsiteY112" fmla="*/ 280988 h 1653976"/>
              <a:gd name="connsiteX113" fmla="*/ 266700 w 992047"/>
              <a:gd name="connsiteY113" fmla="*/ 400050 h 1653976"/>
              <a:gd name="connsiteX114" fmla="*/ 261937 w 992047"/>
              <a:gd name="connsiteY114" fmla="*/ 414338 h 1653976"/>
              <a:gd name="connsiteX115" fmla="*/ 233362 w 992047"/>
              <a:gd name="connsiteY115" fmla="*/ 433388 h 1653976"/>
              <a:gd name="connsiteX116" fmla="*/ 223837 w 992047"/>
              <a:gd name="connsiteY116" fmla="*/ 461963 h 1653976"/>
              <a:gd name="connsiteX117" fmla="*/ 219075 w 992047"/>
              <a:gd name="connsiteY117" fmla="*/ 476250 h 1653976"/>
              <a:gd name="connsiteX118" fmla="*/ 214312 w 992047"/>
              <a:gd name="connsiteY118" fmla="*/ 495300 h 1653976"/>
              <a:gd name="connsiteX119" fmla="*/ 209550 w 992047"/>
              <a:gd name="connsiteY119" fmla="*/ 547688 h 1653976"/>
              <a:gd name="connsiteX120" fmla="*/ 204787 w 992047"/>
              <a:gd name="connsiteY120" fmla="*/ 585788 h 1653976"/>
              <a:gd name="connsiteX121" fmla="*/ 200025 w 992047"/>
              <a:gd name="connsiteY121" fmla="*/ 661988 h 1653976"/>
              <a:gd name="connsiteX122" fmla="*/ 190500 w 992047"/>
              <a:gd name="connsiteY122" fmla="*/ 723900 h 1653976"/>
              <a:gd name="connsiteX123" fmla="*/ 180975 w 992047"/>
              <a:gd name="connsiteY123" fmla="*/ 795338 h 1653976"/>
              <a:gd name="connsiteX124" fmla="*/ 176212 w 992047"/>
              <a:gd name="connsiteY124" fmla="*/ 809625 h 1653976"/>
              <a:gd name="connsiteX125" fmla="*/ 171450 w 992047"/>
              <a:gd name="connsiteY125" fmla="*/ 842963 h 1653976"/>
              <a:gd name="connsiteX126" fmla="*/ 166687 w 992047"/>
              <a:gd name="connsiteY126" fmla="*/ 862013 h 1653976"/>
              <a:gd name="connsiteX127" fmla="*/ 157162 w 992047"/>
              <a:gd name="connsiteY127" fmla="*/ 909638 h 1653976"/>
              <a:gd name="connsiteX128" fmla="*/ 152400 w 992047"/>
              <a:gd name="connsiteY128" fmla="*/ 985838 h 1653976"/>
              <a:gd name="connsiteX129" fmla="*/ 142875 w 992047"/>
              <a:gd name="connsiteY129" fmla="*/ 1014413 h 1653976"/>
              <a:gd name="connsiteX130" fmla="*/ 138112 w 992047"/>
              <a:gd name="connsiteY130" fmla="*/ 1028700 h 1653976"/>
              <a:gd name="connsiteX131" fmla="*/ 133350 w 992047"/>
              <a:gd name="connsiteY131" fmla="*/ 1081088 h 1653976"/>
              <a:gd name="connsiteX132" fmla="*/ 123825 w 992047"/>
              <a:gd name="connsiteY132" fmla="*/ 1109663 h 1653976"/>
              <a:gd name="connsiteX133" fmla="*/ 119062 w 992047"/>
              <a:gd name="connsiteY133" fmla="*/ 1133475 h 1653976"/>
              <a:gd name="connsiteX134" fmla="*/ 109537 w 992047"/>
              <a:gd name="connsiteY134" fmla="*/ 1162050 h 1653976"/>
              <a:gd name="connsiteX135" fmla="*/ 95250 w 992047"/>
              <a:gd name="connsiteY135" fmla="*/ 1204913 h 1653976"/>
              <a:gd name="connsiteX136" fmla="*/ 85725 w 992047"/>
              <a:gd name="connsiteY136" fmla="*/ 1233488 h 1653976"/>
              <a:gd name="connsiteX137" fmla="*/ 80962 w 992047"/>
              <a:gd name="connsiteY137" fmla="*/ 1252538 h 1653976"/>
              <a:gd name="connsiteX138" fmla="*/ 76200 w 992047"/>
              <a:gd name="connsiteY138" fmla="*/ 1314450 h 1653976"/>
              <a:gd name="connsiteX139" fmla="*/ 61912 w 992047"/>
              <a:gd name="connsiteY139" fmla="*/ 1357313 h 1653976"/>
              <a:gd name="connsiteX140" fmla="*/ 57150 w 992047"/>
              <a:gd name="connsiteY140" fmla="*/ 1371600 h 1653976"/>
              <a:gd name="connsiteX141" fmla="*/ 52387 w 992047"/>
              <a:gd name="connsiteY141" fmla="*/ 1385888 h 1653976"/>
              <a:gd name="connsiteX142" fmla="*/ 47625 w 992047"/>
              <a:gd name="connsiteY142" fmla="*/ 1404938 h 1653976"/>
              <a:gd name="connsiteX143" fmla="*/ 33337 w 992047"/>
              <a:gd name="connsiteY143" fmla="*/ 1433513 h 1653976"/>
              <a:gd name="connsiteX144" fmla="*/ 38100 w 992047"/>
              <a:gd name="connsiteY144" fmla="*/ 1471613 h 1653976"/>
              <a:gd name="connsiteX145" fmla="*/ 23812 w 992047"/>
              <a:gd name="connsiteY145" fmla="*/ 1538288 h 1653976"/>
              <a:gd name="connsiteX146" fmla="*/ 14287 w 992047"/>
              <a:gd name="connsiteY146" fmla="*/ 1552575 h 1653976"/>
              <a:gd name="connsiteX147" fmla="*/ 0 w 992047"/>
              <a:gd name="connsiteY147" fmla="*/ 1581150 h 1653976"/>
              <a:gd name="connsiteX148" fmla="*/ 4762 w 992047"/>
              <a:gd name="connsiteY148" fmla="*/ 1576388 h 165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992047" h="1653976">
                <a:moveTo>
                  <a:pt x="4762" y="1576388"/>
                </a:moveTo>
                <a:cubicBezTo>
                  <a:pt x="12700" y="1574800"/>
                  <a:pt x="20722" y="1573588"/>
                  <a:pt x="28575" y="1571625"/>
                </a:cubicBezTo>
                <a:cubicBezTo>
                  <a:pt x="33445" y="1570407"/>
                  <a:pt x="37842" y="1566863"/>
                  <a:pt x="42862" y="1566863"/>
                </a:cubicBezTo>
                <a:cubicBezTo>
                  <a:pt x="58816" y="1566863"/>
                  <a:pt x="74612" y="1570038"/>
                  <a:pt x="90487" y="1571625"/>
                </a:cubicBezTo>
                <a:cubicBezTo>
                  <a:pt x="117784" y="1612573"/>
                  <a:pt x="81437" y="1564385"/>
                  <a:pt x="114300" y="1590675"/>
                </a:cubicBezTo>
                <a:cubicBezTo>
                  <a:pt x="118770" y="1594251"/>
                  <a:pt x="119778" y="1600915"/>
                  <a:pt x="123825" y="1604963"/>
                </a:cubicBezTo>
                <a:cubicBezTo>
                  <a:pt x="127872" y="1609010"/>
                  <a:pt x="133350" y="1611313"/>
                  <a:pt x="138112" y="1614488"/>
                </a:cubicBezTo>
                <a:cubicBezTo>
                  <a:pt x="141287" y="1619250"/>
                  <a:pt x="142783" y="1625742"/>
                  <a:pt x="147637" y="1628775"/>
                </a:cubicBezTo>
                <a:cubicBezTo>
                  <a:pt x="156151" y="1634096"/>
                  <a:pt x="176212" y="1638300"/>
                  <a:pt x="176212" y="1638300"/>
                </a:cubicBezTo>
                <a:cubicBezTo>
                  <a:pt x="177800" y="1643063"/>
                  <a:pt x="176105" y="1651370"/>
                  <a:pt x="180975" y="1652588"/>
                </a:cubicBezTo>
                <a:cubicBezTo>
                  <a:pt x="186528" y="1653976"/>
                  <a:pt x="190143" y="1645623"/>
                  <a:pt x="195262" y="1643063"/>
                </a:cubicBezTo>
                <a:cubicBezTo>
                  <a:pt x="205027" y="1638180"/>
                  <a:pt x="224301" y="1635350"/>
                  <a:pt x="233362" y="1633538"/>
                </a:cubicBezTo>
                <a:cubicBezTo>
                  <a:pt x="254749" y="1612151"/>
                  <a:pt x="241261" y="1621380"/>
                  <a:pt x="276225" y="1609725"/>
                </a:cubicBezTo>
                <a:lnTo>
                  <a:pt x="290512" y="1604963"/>
                </a:lnTo>
                <a:cubicBezTo>
                  <a:pt x="295275" y="1601788"/>
                  <a:pt x="299569" y="1597763"/>
                  <a:pt x="304800" y="1595438"/>
                </a:cubicBezTo>
                <a:cubicBezTo>
                  <a:pt x="324574" y="1586650"/>
                  <a:pt x="336817" y="1585225"/>
                  <a:pt x="357187" y="1581150"/>
                </a:cubicBezTo>
                <a:cubicBezTo>
                  <a:pt x="361950" y="1577975"/>
                  <a:pt x="366355" y="1574185"/>
                  <a:pt x="371475" y="1571625"/>
                </a:cubicBezTo>
                <a:cubicBezTo>
                  <a:pt x="375965" y="1569380"/>
                  <a:pt x="381842" y="1569999"/>
                  <a:pt x="385762" y="1566863"/>
                </a:cubicBezTo>
                <a:cubicBezTo>
                  <a:pt x="390232" y="1563287"/>
                  <a:pt x="390979" y="1556344"/>
                  <a:pt x="395287" y="1552575"/>
                </a:cubicBezTo>
                <a:cubicBezTo>
                  <a:pt x="403902" y="1545037"/>
                  <a:pt x="423862" y="1533525"/>
                  <a:pt x="423862" y="1533525"/>
                </a:cubicBezTo>
                <a:cubicBezTo>
                  <a:pt x="427736" y="1521906"/>
                  <a:pt x="428919" y="1514182"/>
                  <a:pt x="438150" y="1504950"/>
                </a:cubicBezTo>
                <a:cubicBezTo>
                  <a:pt x="442197" y="1500903"/>
                  <a:pt x="447675" y="1498600"/>
                  <a:pt x="452437" y="1495425"/>
                </a:cubicBezTo>
                <a:cubicBezTo>
                  <a:pt x="455612" y="1490663"/>
                  <a:pt x="457493" y="1484714"/>
                  <a:pt x="461962" y="1481138"/>
                </a:cubicBezTo>
                <a:cubicBezTo>
                  <a:pt x="465882" y="1478002"/>
                  <a:pt x="471760" y="1478620"/>
                  <a:pt x="476250" y="1476375"/>
                </a:cubicBezTo>
                <a:cubicBezTo>
                  <a:pt x="513172" y="1457914"/>
                  <a:pt x="468918" y="1474055"/>
                  <a:pt x="504825" y="1462088"/>
                </a:cubicBezTo>
                <a:lnTo>
                  <a:pt x="547687" y="1433513"/>
                </a:lnTo>
                <a:cubicBezTo>
                  <a:pt x="552450" y="1430338"/>
                  <a:pt x="556545" y="1425798"/>
                  <a:pt x="561975" y="1423988"/>
                </a:cubicBezTo>
                <a:cubicBezTo>
                  <a:pt x="566737" y="1422400"/>
                  <a:pt x="571772" y="1421470"/>
                  <a:pt x="576262" y="1419225"/>
                </a:cubicBezTo>
                <a:cubicBezTo>
                  <a:pt x="613183" y="1400764"/>
                  <a:pt x="568934" y="1416905"/>
                  <a:pt x="604837" y="1404938"/>
                </a:cubicBezTo>
                <a:cubicBezTo>
                  <a:pt x="614362" y="1398588"/>
                  <a:pt x="622552" y="1389508"/>
                  <a:pt x="633412" y="1385888"/>
                </a:cubicBezTo>
                <a:cubicBezTo>
                  <a:pt x="638175" y="1384300"/>
                  <a:pt x="643311" y="1383563"/>
                  <a:pt x="647700" y="1381125"/>
                </a:cubicBezTo>
                <a:cubicBezTo>
                  <a:pt x="696825" y="1353833"/>
                  <a:pt x="658235" y="1368088"/>
                  <a:pt x="690562" y="1357313"/>
                </a:cubicBezTo>
                <a:cubicBezTo>
                  <a:pt x="715426" y="1340737"/>
                  <a:pt x="693805" y="1352532"/>
                  <a:pt x="728662" y="1343025"/>
                </a:cubicBezTo>
                <a:cubicBezTo>
                  <a:pt x="738348" y="1340383"/>
                  <a:pt x="757237" y="1333500"/>
                  <a:pt x="757237" y="1333500"/>
                </a:cubicBezTo>
                <a:cubicBezTo>
                  <a:pt x="768350" y="1316832"/>
                  <a:pt x="771525" y="1308100"/>
                  <a:pt x="795337" y="1300163"/>
                </a:cubicBezTo>
                <a:lnTo>
                  <a:pt x="823912" y="1290638"/>
                </a:lnTo>
                <a:cubicBezTo>
                  <a:pt x="835025" y="1292225"/>
                  <a:pt x="846992" y="1290841"/>
                  <a:pt x="857250" y="1295400"/>
                </a:cubicBezTo>
                <a:cubicBezTo>
                  <a:pt x="894221" y="1311831"/>
                  <a:pt x="828699" y="1317304"/>
                  <a:pt x="890587" y="1304925"/>
                </a:cubicBezTo>
                <a:cubicBezTo>
                  <a:pt x="893762" y="1300163"/>
                  <a:pt x="895643" y="1294214"/>
                  <a:pt x="900112" y="1290638"/>
                </a:cubicBezTo>
                <a:cubicBezTo>
                  <a:pt x="904032" y="1287502"/>
                  <a:pt x="909910" y="1288120"/>
                  <a:pt x="914400" y="1285875"/>
                </a:cubicBezTo>
                <a:cubicBezTo>
                  <a:pt x="951322" y="1267414"/>
                  <a:pt x="907068" y="1283555"/>
                  <a:pt x="942975" y="1271588"/>
                </a:cubicBezTo>
                <a:cubicBezTo>
                  <a:pt x="958069" y="1248946"/>
                  <a:pt x="950690" y="1262729"/>
                  <a:pt x="962025" y="1228725"/>
                </a:cubicBezTo>
                <a:lnTo>
                  <a:pt x="966787" y="1214438"/>
                </a:lnTo>
                <a:cubicBezTo>
                  <a:pt x="968375" y="1185863"/>
                  <a:pt x="968000" y="1157111"/>
                  <a:pt x="971550" y="1128713"/>
                </a:cubicBezTo>
                <a:cubicBezTo>
                  <a:pt x="972795" y="1118750"/>
                  <a:pt x="977900" y="1109663"/>
                  <a:pt x="981075" y="1100138"/>
                </a:cubicBezTo>
                <a:lnTo>
                  <a:pt x="985837" y="1085850"/>
                </a:lnTo>
                <a:cubicBezTo>
                  <a:pt x="987425" y="1036638"/>
                  <a:pt x="992047" y="987430"/>
                  <a:pt x="990600" y="938213"/>
                </a:cubicBezTo>
                <a:cubicBezTo>
                  <a:pt x="990432" y="932492"/>
                  <a:pt x="983400" y="929156"/>
                  <a:pt x="981075" y="923925"/>
                </a:cubicBezTo>
                <a:cubicBezTo>
                  <a:pt x="976997" y="914750"/>
                  <a:pt x="974725" y="904875"/>
                  <a:pt x="971550" y="895350"/>
                </a:cubicBezTo>
                <a:lnTo>
                  <a:pt x="966787" y="881063"/>
                </a:lnTo>
                <a:cubicBezTo>
                  <a:pt x="963649" y="871649"/>
                  <a:pt x="960895" y="859204"/>
                  <a:pt x="952500" y="852488"/>
                </a:cubicBezTo>
                <a:cubicBezTo>
                  <a:pt x="948580" y="849352"/>
                  <a:pt x="942975" y="849313"/>
                  <a:pt x="938212" y="847725"/>
                </a:cubicBezTo>
                <a:cubicBezTo>
                  <a:pt x="931862" y="838200"/>
                  <a:pt x="922782" y="830010"/>
                  <a:pt x="919162" y="819150"/>
                </a:cubicBezTo>
                <a:cubicBezTo>
                  <a:pt x="917575" y="814388"/>
                  <a:pt x="917185" y="809040"/>
                  <a:pt x="914400" y="804863"/>
                </a:cubicBezTo>
                <a:cubicBezTo>
                  <a:pt x="910664" y="799259"/>
                  <a:pt x="906136" y="793587"/>
                  <a:pt x="900112" y="790575"/>
                </a:cubicBezTo>
                <a:cubicBezTo>
                  <a:pt x="892872" y="786955"/>
                  <a:pt x="884237" y="787400"/>
                  <a:pt x="876300" y="785813"/>
                </a:cubicBezTo>
                <a:cubicBezTo>
                  <a:pt x="873125" y="781050"/>
                  <a:pt x="871083" y="775294"/>
                  <a:pt x="866775" y="771525"/>
                </a:cubicBezTo>
                <a:cubicBezTo>
                  <a:pt x="846619" y="753888"/>
                  <a:pt x="843536" y="754254"/>
                  <a:pt x="823912" y="747713"/>
                </a:cubicBezTo>
                <a:cubicBezTo>
                  <a:pt x="820737" y="742950"/>
                  <a:pt x="818857" y="737001"/>
                  <a:pt x="814387" y="733425"/>
                </a:cubicBezTo>
                <a:cubicBezTo>
                  <a:pt x="810467" y="730289"/>
                  <a:pt x="804590" y="730908"/>
                  <a:pt x="800100" y="728663"/>
                </a:cubicBezTo>
                <a:cubicBezTo>
                  <a:pt x="794980" y="726103"/>
                  <a:pt x="790575" y="722313"/>
                  <a:pt x="785812" y="719138"/>
                </a:cubicBezTo>
                <a:lnTo>
                  <a:pt x="766762" y="690563"/>
                </a:lnTo>
                <a:lnTo>
                  <a:pt x="757237" y="676275"/>
                </a:lnTo>
                <a:cubicBezTo>
                  <a:pt x="755650" y="671513"/>
                  <a:pt x="756025" y="665538"/>
                  <a:pt x="752475" y="661988"/>
                </a:cubicBezTo>
                <a:cubicBezTo>
                  <a:pt x="744380" y="653893"/>
                  <a:pt x="723900" y="642938"/>
                  <a:pt x="723900" y="642938"/>
                </a:cubicBezTo>
                <a:lnTo>
                  <a:pt x="714375" y="614363"/>
                </a:lnTo>
                <a:cubicBezTo>
                  <a:pt x="712787" y="609600"/>
                  <a:pt x="712397" y="604252"/>
                  <a:pt x="709612" y="600075"/>
                </a:cubicBezTo>
                <a:lnTo>
                  <a:pt x="700087" y="585788"/>
                </a:lnTo>
                <a:cubicBezTo>
                  <a:pt x="697488" y="577991"/>
                  <a:pt x="682262" y="549360"/>
                  <a:pt x="695325" y="538163"/>
                </a:cubicBezTo>
                <a:cubicBezTo>
                  <a:pt x="702948" y="531629"/>
                  <a:pt x="723900" y="528638"/>
                  <a:pt x="723900" y="528638"/>
                </a:cubicBezTo>
                <a:cubicBezTo>
                  <a:pt x="730250" y="519113"/>
                  <a:pt x="733425" y="506413"/>
                  <a:pt x="742950" y="500063"/>
                </a:cubicBezTo>
                <a:cubicBezTo>
                  <a:pt x="747712" y="496888"/>
                  <a:pt x="752118" y="493098"/>
                  <a:pt x="757237" y="490538"/>
                </a:cubicBezTo>
                <a:cubicBezTo>
                  <a:pt x="764854" y="486729"/>
                  <a:pt x="783448" y="483049"/>
                  <a:pt x="790575" y="481013"/>
                </a:cubicBezTo>
                <a:cubicBezTo>
                  <a:pt x="795402" y="479634"/>
                  <a:pt x="800100" y="477838"/>
                  <a:pt x="804862" y="476250"/>
                </a:cubicBezTo>
                <a:cubicBezTo>
                  <a:pt x="826697" y="443498"/>
                  <a:pt x="813052" y="451295"/>
                  <a:pt x="838200" y="442913"/>
                </a:cubicBezTo>
                <a:cubicBezTo>
                  <a:pt x="876302" y="417511"/>
                  <a:pt x="830259" y="450853"/>
                  <a:pt x="862012" y="419100"/>
                </a:cubicBezTo>
                <a:cubicBezTo>
                  <a:pt x="866059" y="415053"/>
                  <a:pt x="871537" y="412750"/>
                  <a:pt x="876300" y="409575"/>
                </a:cubicBezTo>
                <a:cubicBezTo>
                  <a:pt x="879475" y="404813"/>
                  <a:pt x="883265" y="400407"/>
                  <a:pt x="885825" y="395288"/>
                </a:cubicBezTo>
                <a:cubicBezTo>
                  <a:pt x="888070" y="390798"/>
                  <a:pt x="887802" y="385177"/>
                  <a:pt x="890587" y="381000"/>
                </a:cubicBezTo>
                <a:cubicBezTo>
                  <a:pt x="894323" y="375396"/>
                  <a:pt x="900112" y="371475"/>
                  <a:pt x="904875" y="366713"/>
                </a:cubicBezTo>
                <a:cubicBezTo>
                  <a:pt x="924203" y="308730"/>
                  <a:pt x="921223" y="329008"/>
                  <a:pt x="909637" y="228600"/>
                </a:cubicBezTo>
                <a:cubicBezTo>
                  <a:pt x="908981" y="222914"/>
                  <a:pt x="903287" y="219075"/>
                  <a:pt x="900112" y="214313"/>
                </a:cubicBezTo>
                <a:lnTo>
                  <a:pt x="890587" y="185738"/>
                </a:lnTo>
                <a:lnTo>
                  <a:pt x="885825" y="171450"/>
                </a:lnTo>
                <a:cubicBezTo>
                  <a:pt x="876018" y="142028"/>
                  <a:pt x="886053" y="157662"/>
                  <a:pt x="833437" y="152400"/>
                </a:cubicBezTo>
                <a:cubicBezTo>
                  <a:pt x="785005" y="120112"/>
                  <a:pt x="816284" y="134111"/>
                  <a:pt x="733425" y="128588"/>
                </a:cubicBezTo>
                <a:cubicBezTo>
                  <a:pt x="721450" y="92667"/>
                  <a:pt x="737605" y="136950"/>
                  <a:pt x="719137" y="100013"/>
                </a:cubicBezTo>
                <a:cubicBezTo>
                  <a:pt x="716892" y="95523"/>
                  <a:pt x="715962" y="90488"/>
                  <a:pt x="714375" y="85725"/>
                </a:cubicBezTo>
                <a:cubicBezTo>
                  <a:pt x="709612" y="87313"/>
                  <a:pt x="704007" y="87352"/>
                  <a:pt x="700087" y="90488"/>
                </a:cubicBezTo>
                <a:cubicBezTo>
                  <a:pt x="695618" y="94064"/>
                  <a:pt x="695416" y="101742"/>
                  <a:pt x="690562" y="104775"/>
                </a:cubicBezTo>
                <a:cubicBezTo>
                  <a:pt x="682048" y="110096"/>
                  <a:pt x="661987" y="114300"/>
                  <a:pt x="661987" y="114300"/>
                </a:cubicBezTo>
                <a:cubicBezTo>
                  <a:pt x="647700" y="112713"/>
                  <a:pt x="633305" y="111901"/>
                  <a:pt x="619125" y="109538"/>
                </a:cubicBezTo>
                <a:cubicBezTo>
                  <a:pt x="614173" y="108713"/>
                  <a:pt x="608387" y="108325"/>
                  <a:pt x="604837" y="104775"/>
                </a:cubicBezTo>
                <a:cubicBezTo>
                  <a:pt x="601287" y="101225"/>
                  <a:pt x="602320" y="94978"/>
                  <a:pt x="600075" y="90488"/>
                </a:cubicBezTo>
                <a:cubicBezTo>
                  <a:pt x="597515" y="85368"/>
                  <a:pt x="594597" y="80247"/>
                  <a:pt x="590550" y="76200"/>
                </a:cubicBezTo>
                <a:cubicBezTo>
                  <a:pt x="586503" y="72153"/>
                  <a:pt x="580659" y="70339"/>
                  <a:pt x="576262" y="66675"/>
                </a:cubicBezTo>
                <a:cubicBezTo>
                  <a:pt x="539592" y="36117"/>
                  <a:pt x="583162" y="66512"/>
                  <a:pt x="547687" y="42863"/>
                </a:cubicBezTo>
                <a:cubicBezTo>
                  <a:pt x="538162" y="44450"/>
                  <a:pt x="528538" y="45530"/>
                  <a:pt x="519112" y="47625"/>
                </a:cubicBezTo>
                <a:cubicBezTo>
                  <a:pt x="514212" y="48714"/>
                  <a:pt x="509845" y="52388"/>
                  <a:pt x="504825" y="52388"/>
                </a:cubicBezTo>
                <a:cubicBezTo>
                  <a:pt x="495169" y="52388"/>
                  <a:pt x="485618" y="49967"/>
                  <a:pt x="476250" y="47625"/>
                </a:cubicBezTo>
                <a:cubicBezTo>
                  <a:pt x="466510" y="45190"/>
                  <a:pt x="457200" y="41275"/>
                  <a:pt x="447675" y="38100"/>
                </a:cubicBezTo>
                <a:lnTo>
                  <a:pt x="433387" y="33338"/>
                </a:lnTo>
                <a:cubicBezTo>
                  <a:pt x="431800" y="28575"/>
                  <a:pt x="432175" y="22600"/>
                  <a:pt x="428625" y="19050"/>
                </a:cubicBezTo>
                <a:cubicBezTo>
                  <a:pt x="420530" y="10955"/>
                  <a:pt x="400050" y="0"/>
                  <a:pt x="400050" y="0"/>
                </a:cubicBezTo>
                <a:cubicBezTo>
                  <a:pt x="381000" y="1588"/>
                  <a:pt x="361848" y="2237"/>
                  <a:pt x="342900" y="4763"/>
                </a:cubicBezTo>
                <a:cubicBezTo>
                  <a:pt x="337924" y="5426"/>
                  <a:pt x="332162" y="5975"/>
                  <a:pt x="328612" y="9525"/>
                </a:cubicBezTo>
                <a:cubicBezTo>
                  <a:pt x="325062" y="13075"/>
                  <a:pt x="326986" y="19893"/>
                  <a:pt x="323850" y="23813"/>
                </a:cubicBezTo>
                <a:cubicBezTo>
                  <a:pt x="320274" y="28283"/>
                  <a:pt x="314325" y="30163"/>
                  <a:pt x="309562" y="33338"/>
                </a:cubicBezTo>
                <a:cubicBezTo>
                  <a:pt x="295752" y="74772"/>
                  <a:pt x="309562" y="27389"/>
                  <a:pt x="309562" y="123825"/>
                </a:cubicBezTo>
                <a:cubicBezTo>
                  <a:pt x="309562" y="149275"/>
                  <a:pt x="307464" y="174715"/>
                  <a:pt x="304800" y="200025"/>
                </a:cubicBezTo>
                <a:cubicBezTo>
                  <a:pt x="304274" y="205018"/>
                  <a:pt x="301358" y="209470"/>
                  <a:pt x="300037" y="214313"/>
                </a:cubicBezTo>
                <a:cubicBezTo>
                  <a:pt x="296592" y="226943"/>
                  <a:pt x="294652" y="239994"/>
                  <a:pt x="290512" y="252413"/>
                </a:cubicBezTo>
                <a:lnTo>
                  <a:pt x="280987" y="280988"/>
                </a:lnTo>
                <a:cubicBezTo>
                  <a:pt x="275698" y="381497"/>
                  <a:pt x="285776" y="342822"/>
                  <a:pt x="266700" y="400050"/>
                </a:cubicBezTo>
                <a:cubicBezTo>
                  <a:pt x="265112" y="404813"/>
                  <a:pt x="266114" y="411553"/>
                  <a:pt x="261937" y="414338"/>
                </a:cubicBezTo>
                <a:lnTo>
                  <a:pt x="233362" y="433388"/>
                </a:lnTo>
                <a:lnTo>
                  <a:pt x="223837" y="461963"/>
                </a:lnTo>
                <a:cubicBezTo>
                  <a:pt x="222250" y="466725"/>
                  <a:pt x="220293" y="471380"/>
                  <a:pt x="219075" y="476250"/>
                </a:cubicBezTo>
                <a:lnTo>
                  <a:pt x="214312" y="495300"/>
                </a:lnTo>
                <a:cubicBezTo>
                  <a:pt x="212725" y="512763"/>
                  <a:pt x="211386" y="530250"/>
                  <a:pt x="209550" y="547688"/>
                </a:cubicBezTo>
                <a:cubicBezTo>
                  <a:pt x="208210" y="560417"/>
                  <a:pt x="205850" y="573033"/>
                  <a:pt x="204787" y="585788"/>
                </a:cubicBezTo>
                <a:cubicBezTo>
                  <a:pt x="202674" y="611150"/>
                  <a:pt x="202138" y="636626"/>
                  <a:pt x="200025" y="661988"/>
                </a:cubicBezTo>
                <a:cubicBezTo>
                  <a:pt x="194274" y="730997"/>
                  <a:pt x="197762" y="673069"/>
                  <a:pt x="190500" y="723900"/>
                </a:cubicBezTo>
                <a:cubicBezTo>
                  <a:pt x="186376" y="752767"/>
                  <a:pt x="186954" y="768431"/>
                  <a:pt x="180975" y="795338"/>
                </a:cubicBezTo>
                <a:cubicBezTo>
                  <a:pt x="179886" y="800238"/>
                  <a:pt x="177800" y="804863"/>
                  <a:pt x="176212" y="809625"/>
                </a:cubicBezTo>
                <a:cubicBezTo>
                  <a:pt x="174625" y="820738"/>
                  <a:pt x="173458" y="831919"/>
                  <a:pt x="171450" y="842963"/>
                </a:cubicBezTo>
                <a:cubicBezTo>
                  <a:pt x="170279" y="849403"/>
                  <a:pt x="167858" y="855573"/>
                  <a:pt x="166687" y="862013"/>
                </a:cubicBezTo>
                <a:cubicBezTo>
                  <a:pt x="157931" y="910173"/>
                  <a:pt x="166944" y="880294"/>
                  <a:pt x="157162" y="909638"/>
                </a:cubicBezTo>
                <a:cubicBezTo>
                  <a:pt x="155575" y="935038"/>
                  <a:pt x="155838" y="960622"/>
                  <a:pt x="152400" y="985838"/>
                </a:cubicBezTo>
                <a:cubicBezTo>
                  <a:pt x="151043" y="995786"/>
                  <a:pt x="146050" y="1004888"/>
                  <a:pt x="142875" y="1014413"/>
                </a:cubicBezTo>
                <a:lnTo>
                  <a:pt x="138112" y="1028700"/>
                </a:lnTo>
                <a:cubicBezTo>
                  <a:pt x="136525" y="1046163"/>
                  <a:pt x="136397" y="1063820"/>
                  <a:pt x="133350" y="1081088"/>
                </a:cubicBezTo>
                <a:cubicBezTo>
                  <a:pt x="131605" y="1090975"/>
                  <a:pt x="125794" y="1099818"/>
                  <a:pt x="123825" y="1109663"/>
                </a:cubicBezTo>
                <a:cubicBezTo>
                  <a:pt x="122237" y="1117600"/>
                  <a:pt x="121192" y="1125666"/>
                  <a:pt x="119062" y="1133475"/>
                </a:cubicBezTo>
                <a:cubicBezTo>
                  <a:pt x="116420" y="1143161"/>
                  <a:pt x="112712" y="1152525"/>
                  <a:pt x="109537" y="1162050"/>
                </a:cubicBezTo>
                <a:lnTo>
                  <a:pt x="95250" y="1204913"/>
                </a:lnTo>
                <a:lnTo>
                  <a:pt x="85725" y="1233488"/>
                </a:lnTo>
                <a:lnTo>
                  <a:pt x="80962" y="1252538"/>
                </a:lnTo>
                <a:cubicBezTo>
                  <a:pt x="79375" y="1273175"/>
                  <a:pt x="79428" y="1294005"/>
                  <a:pt x="76200" y="1314450"/>
                </a:cubicBezTo>
                <a:cubicBezTo>
                  <a:pt x="76199" y="1314456"/>
                  <a:pt x="64294" y="1350166"/>
                  <a:pt x="61912" y="1357313"/>
                </a:cubicBezTo>
                <a:lnTo>
                  <a:pt x="57150" y="1371600"/>
                </a:lnTo>
                <a:cubicBezTo>
                  <a:pt x="55562" y="1376363"/>
                  <a:pt x="53604" y="1381018"/>
                  <a:pt x="52387" y="1385888"/>
                </a:cubicBezTo>
                <a:cubicBezTo>
                  <a:pt x="50800" y="1392238"/>
                  <a:pt x="50203" y="1398922"/>
                  <a:pt x="47625" y="1404938"/>
                </a:cubicBezTo>
                <a:cubicBezTo>
                  <a:pt x="19920" y="1469584"/>
                  <a:pt x="53413" y="1373288"/>
                  <a:pt x="33337" y="1433513"/>
                </a:cubicBezTo>
                <a:cubicBezTo>
                  <a:pt x="34925" y="1446213"/>
                  <a:pt x="38100" y="1458814"/>
                  <a:pt x="38100" y="1471613"/>
                </a:cubicBezTo>
                <a:cubicBezTo>
                  <a:pt x="38100" y="1484710"/>
                  <a:pt x="32671" y="1525000"/>
                  <a:pt x="23812" y="1538288"/>
                </a:cubicBezTo>
                <a:lnTo>
                  <a:pt x="14287" y="1552575"/>
                </a:lnTo>
                <a:cubicBezTo>
                  <a:pt x="10414" y="1564197"/>
                  <a:pt x="9233" y="1571917"/>
                  <a:pt x="0" y="1581150"/>
                </a:cubicBezTo>
                <a:lnTo>
                  <a:pt x="4762" y="1576388"/>
                </a:lnTo>
                <a:close/>
              </a:path>
            </a:pathLst>
          </a:custGeom>
          <a:solidFill>
            <a:srgbClr val="FF0000">
              <a:alpha val="40000"/>
            </a:srgb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Freeform 14">
            <a:extLst>
              <a:ext uri="{FF2B5EF4-FFF2-40B4-BE49-F238E27FC236}">
                <a16:creationId xmlns:a16="http://schemas.microsoft.com/office/drawing/2014/main" id="{A662697B-8123-4451-9D45-06A28B27D38F}"/>
              </a:ext>
            </a:extLst>
          </p:cNvPr>
          <p:cNvSpPr/>
          <p:nvPr/>
        </p:nvSpPr>
        <p:spPr>
          <a:xfrm>
            <a:off x="6783388" y="4662489"/>
            <a:ext cx="1166812" cy="2155825"/>
          </a:xfrm>
          <a:custGeom>
            <a:avLst/>
            <a:gdLst>
              <a:gd name="connsiteX0" fmla="*/ 51685 w 1168124"/>
              <a:gd name="connsiteY0" fmla="*/ 1913894 h 2156136"/>
              <a:gd name="connsiteX1" fmla="*/ 76806 w 1168124"/>
              <a:gd name="connsiteY1" fmla="*/ 1918918 h 2156136"/>
              <a:gd name="connsiteX2" fmla="*/ 86854 w 1168124"/>
              <a:gd name="connsiteY2" fmla="*/ 1928967 h 2156136"/>
              <a:gd name="connsiteX3" fmla="*/ 132072 w 1168124"/>
              <a:gd name="connsiteY3" fmla="*/ 1933991 h 2156136"/>
              <a:gd name="connsiteX4" fmla="*/ 222507 w 1168124"/>
              <a:gd name="connsiteY4" fmla="*/ 1928967 h 2156136"/>
              <a:gd name="connsiteX5" fmla="*/ 242604 w 1168124"/>
              <a:gd name="connsiteY5" fmla="*/ 1908870 h 2156136"/>
              <a:gd name="connsiteX6" fmla="*/ 257676 w 1168124"/>
              <a:gd name="connsiteY6" fmla="*/ 1898822 h 2156136"/>
              <a:gd name="connsiteX7" fmla="*/ 262700 w 1168124"/>
              <a:gd name="connsiteY7" fmla="*/ 1863652 h 2156136"/>
              <a:gd name="connsiteX8" fmla="*/ 277773 w 1168124"/>
              <a:gd name="connsiteY8" fmla="*/ 1838532 h 2156136"/>
              <a:gd name="connsiteX9" fmla="*/ 292845 w 1168124"/>
              <a:gd name="connsiteY9" fmla="*/ 1833507 h 2156136"/>
              <a:gd name="connsiteX10" fmla="*/ 297869 w 1168124"/>
              <a:gd name="connsiteY10" fmla="*/ 1818435 h 2156136"/>
              <a:gd name="connsiteX11" fmla="*/ 307918 w 1168124"/>
              <a:gd name="connsiteY11" fmla="*/ 1808386 h 2156136"/>
              <a:gd name="connsiteX12" fmla="*/ 317966 w 1168124"/>
              <a:gd name="connsiteY12" fmla="*/ 1793314 h 2156136"/>
              <a:gd name="connsiteX13" fmla="*/ 312942 w 1168124"/>
              <a:gd name="connsiteY13" fmla="*/ 1728000 h 2156136"/>
              <a:gd name="connsiteX14" fmla="*/ 312942 w 1168124"/>
              <a:gd name="connsiteY14" fmla="*/ 1657661 h 2156136"/>
              <a:gd name="connsiteX15" fmla="*/ 328015 w 1168124"/>
              <a:gd name="connsiteY15" fmla="*/ 1647613 h 2156136"/>
              <a:gd name="connsiteX16" fmla="*/ 317966 w 1168124"/>
              <a:gd name="connsiteY16" fmla="*/ 1587323 h 2156136"/>
              <a:gd name="connsiteX17" fmla="*/ 312942 w 1168124"/>
              <a:gd name="connsiteY17" fmla="*/ 1572250 h 2156136"/>
              <a:gd name="connsiteX18" fmla="*/ 297869 w 1168124"/>
              <a:gd name="connsiteY18" fmla="*/ 1562202 h 2156136"/>
              <a:gd name="connsiteX19" fmla="*/ 277773 w 1168124"/>
              <a:gd name="connsiteY19" fmla="*/ 1537081 h 2156136"/>
              <a:gd name="connsiteX20" fmla="*/ 252652 w 1168124"/>
              <a:gd name="connsiteY20" fmla="*/ 1522008 h 2156136"/>
              <a:gd name="connsiteX21" fmla="*/ 222507 w 1168124"/>
              <a:gd name="connsiteY21" fmla="*/ 1501912 h 2156136"/>
              <a:gd name="connsiteX22" fmla="*/ 202410 w 1168124"/>
              <a:gd name="connsiteY22" fmla="*/ 1476791 h 2156136"/>
              <a:gd name="connsiteX23" fmla="*/ 197386 w 1168124"/>
              <a:gd name="connsiteY23" fmla="*/ 1461718 h 2156136"/>
              <a:gd name="connsiteX24" fmla="*/ 172265 w 1168124"/>
              <a:gd name="connsiteY24" fmla="*/ 1436597 h 2156136"/>
              <a:gd name="connsiteX25" fmla="*/ 167241 w 1168124"/>
              <a:gd name="connsiteY25" fmla="*/ 1421525 h 2156136"/>
              <a:gd name="connsiteX26" fmla="*/ 137096 w 1168124"/>
              <a:gd name="connsiteY26" fmla="*/ 1436597 h 2156136"/>
              <a:gd name="connsiteX27" fmla="*/ 132072 w 1168124"/>
              <a:gd name="connsiteY27" fmla="*/ 1421525 h 2156136"/>
              <a:gd name="connsiteX28" fmla="*/ 111975 w 1168124"/>
              <a:gd name="connsiteY28" fmla="*/ 1401428 h 2156136"/>
              <a:gd name="connsiteX29" fmla="*/ 101927 w 1168124"/>
              <a:gd name="connsiteY29" fmla="*/ 1366259 h 2156136"/>
              <a:gd name="connsiteX30" fmla="*/ 96902 w 1168124"/>
              <a:gd name="connsiteY30" fmla="*/ 1351186 h 2156136"/>
              <a:gd name="connsiteX31" fmla="*/ 116999 w 1168124"/>
              <a:gd name="connsiteY31" fmla="*/ 1326066 h 2156136"/>
              <a:gd name="connsiteX32" fmla="*/ 152168 w 1168124"/>
              <a:gd name="connsiteY32" fmla="*/ 1295921 h 2156136"/>
              <a:gd name="connsiteX33" fmla="*/ 162217 w 1168124"/>
              <a:gd name="connsiteY33" fmla="*/ 1280848 h 2156136"/>
              <a:gd name="connsiteX34" fmla="*/ 172265 w 1168124"/>
              <a:gd name="connsiteY34" fmla="*/ 1250703 h 2156136"/>
              <a:gd name="connsiteX35" fmla="*/ 182313 w 1168124"/>
              <a:gd name="connsiteY35" fmla="*/ 1235630 h 2156136"/>
              <a:gd name="connsiteX36" fmla="*/ 187338 w 1168124"/>
              <a:gd name="connsiteY36" fmla="*/ 1220558 h 2156136"/>
              <a:gd name="connsiteX37" fmla="*/ 202410 w 1168124"/>
              <a:gd name="connsiteY37" fmla="*/ 1215534 h 2156136"/>
              <a:gd name="connsiteX38" fmla="*/ 217483 w 1168124"/>
              <a:gd name="connsiteY38" fmla="*/ 1190413 h 2156136"/>
              <a:gd name="connsiteX39" fmla="*/ 222507 w 1168124"/>
              <a:gd name="connsiteY39" fmla="*/ 1175340 h 2156136"/>
              <a:gd name="connsiteX40" fmla="*/ 232555 w 1168124"/>
              <a:gd name="connsiteY40" fmla="*/ 1160268 h 2156136"/>
              <a:gd name="connsiteX41" fmla="*/ 237579 w 1168124"/>
              <a:gd name="connsiteY41" fmla="*/ 1145195 h 2156136"/>
              <a:gd name="connsiteX42" fmla="*/ 247628 w 1168124"/>
              <a:gd name="connsiteY42" fmla="*/ 1135147 h 2156136"/>
              <a:gd name="connsiteX43" fmla="*/ 257676 w 1168124"/>
              <a:gd name="connsiteY43" fmla="*/ 1120074 h 2156136"/>
              <a:gd name="connsiteX44" fmla="*/ 267724 w 1168124"/>
              <a:gd name="connsiteY44" fmla="*/ 1130123 h 2156136"/>
              <a:gd name="connsiteX45" fmla="*/ 252652 w 1168124"/>
              <a:gd name="connsiteY45" fmla="*/ 1210510 h 2156136"/>
              <a:gd name="connsiteX46" fmla="*/ 247628 w 1168124"/>
              <a:gd name="connsiteY46" fmla="*/ 1240655 h 2156136"/>
              <a:gd name="connsiteX47" fmla="*/ 252652 w 1168124"/>
              <a:gd name="connsiteY47" fmla="*/ 1270800 h 2156136"/>
              <a:gd name="connsiteX48" fmla="*/ 282797 w 1168124"/>
              <a:gd name="connsiteY48" fmla="*/ 1280848 h 2156136"/>
              <a:gd name="connsiteX49" fmla="*/ 333039 w 1168124"/>
              <a:gd name="connsiteY49" fmla="*/ 1275824 h 2156136"/>
              <a:gd name="connsiteX50" fmla="*/ 348111 w 1168124"/>
              <a:gd name="connsiteY50" fmla="*/ 1230606 h 2156136"/>
              <a:gd name="connsiteX51" fmla="*/ 368208 w 1168124"/>
              <a:gd name="connsiteY51" fmla="*/ 1205485 h 2156136"/>
              <a:gd name="connsiteX52" fmla="*/ 373232 w 1168124"/>
              <a:gd name="connsiteY52" fmla="*/ 1190413 h 2156136"/>
              <a:gd name="connsiteX53" fmla="*/ 368208 w 1168124"/>
              <a:gd name="connsiteY53" fmla="*/ 1099978 h 2156136"/>
              <a:gd name="connsiteX54" fmla="*/ 373232 w 1168124"/>
              <a:gd name="connsiteY54" fmla="*/ 1024615 h 2156136"/>
              <a:gd name="connsiteX55" fmla="*/ 378256 w 1168124"/>
              <a:gd name="connsiteY55" fmla="*/ 1009543 h 2156136"/>
              <a:gd name="connsiteX56" fmla="*/ 388305 w 1168124"/>
              <a:gd name="connsiteY56" fmla="*/ 999494 h 2156136"/>
              <a:gd name="connsiteX57" fmla="*/ 403377 w 1168124"/>
              <a:gd name="connsiteY57" fmla="*/ 954277 h 2156136"/>
              <a:gd name="connsiteX58" fmla="*/ 408401 w 1168124"/>
              <a:gd name="connsiteY58" fmla="*/ 939204 h 2156136"/>
              <a:gd name="connsiteX59" fmla="*/ 413426 w 1168124"/>
              <a:gd name="connsiteY59" fmla="*/ 904035 h 2156136"/>
              <a:gd name="connsiteX60" fmla="*/ 423474 w 1168124"/>
              <a:gd name="connsiteY60" fmla="*/ 893986 h 2156136"/>
              <a:gd name="connsiteX61" fmla="*/ 428498 w 1168124"/>
              <a:gd name="connsiteY61" fmla="*/ 878914 h 2156136"/>
              <a:gd name="connsiteX62" fmla="*/ 438546 w 1168124"/>
              <a:gd name="connsiteY62" fmla="*/ 843745 h 2156136"/>
              <a:gd name="connsiteX63" fmla="*/ 448595 w 1168124"/>
              <a:gd name="connsiteY63" fmla="*/ 833696 h 2156136"/>
              <a:gd name="connsiteX64" fmla="*/ 453619 w 1168124"/>
              <a:gd name="connsiteY64" fmla="*/ 723164 h 2156136"/>
              <a:gd name="connsiteX65" fmla="*/ 443571 w 1168124"/>
              <a:gd name="connsiteY65" fmla="*/ 693019 h 2156136"/>
              <a:gd name="connsiteX66" fmla="*/ 438546 w 1168124"/>
              <a:gd name="connsiteY66" fmla="*/ 647802 h 2156136"/>
              <a:gd name="connsiteX67" fmla="*/ 433522 w 1168124"/>
              <a:gd name="connsiteY67" fmla="*/ 632729 h 2156136"/>
              <a:gd name="connsiteX68" fmla="*/ 423474 w 1168124"/>
              <a:gd name="connsiteY68" fmla="*/ 547318 h 2156136"/>
              <a:gd name="connsiteX69" fmla="*/ 428498 w 1168124"/>
              <a:gd name="connsiteY69" fmla="*/ 386545 h 2156136"/>
              <a:gd name="connsiteX70" fmla="*/ 433522 w 1168124"/>
              <a:gd name="connsiteY70" fmla="*/ 366448 h 2156136"/>
              <a:gd name="connsiteX71" fmla="*/ 443571 w 1168124"/>
              <a:gd name="connsiteY71" fmla="*/ 336303 h 2156136"/>
              <a:gd name="connsiteX72" fmla="*/ 448595 w 1168124"/>
              <a:gd name="connsiteY72" fmla="*/ 306158 h 2156136"/>
              <a:gd name="connsiteX73" fmla="*/ 453619 w 1168124"/>
              <a:gd name="connsiteY73" fmla="*/ 270989 h 2156136"/>
              <a:gd name="connsiteX74" fmla="*/ 458643 w 1168124"/>
              <a:gd name="connsiteY74" fmla="*/ 245868 h 2156136"/>
              <a:gd name="connsiteX75" fmla="*/ 468691 w 1168124"/>
              <a:gd name="connsiteY75" fmla="*/ 160457 h 2156136"/>
              <a:gd name="connsiteX76" fmla="*/ 473716 w 1168124"/>
              <a:gd name="connsiteY76" fmla="*/ 145384 h 2156136"/>
              <a:gd name="connsiteX77" fmla="*/ 483764 w 1168124"/>
              <a:gd name="connsiteY77" fmla="*/ 90118 h 2156136"/>
              <a:gd name="connsiteX78" fmla="*/ 498836 w 1168124"/>
              <a:gd name="connsiteY78" fmla="*/ 34852 h 2156136"/>
              <a:gd name="connsiteX79" fmla="*/ 539030 w 1168124"/>
              <a:gd name="connsiteY79" fmla="*/ 29828 h 2156136"/>
              <a:gd name="connsiteX80" fmla="*/ 554102 w 1168124"/>
              <a:gd name="connsiteY80" fmla="*/ 19780 h 2156136"/>
              <a:gd name="connsiteX81" fmla="*/ 684731 w 1168124"/>
              <a:gd name="connsiteY81" fmla="*/ 4707 h 2156136"/>
              <a:gd name="connsiteX82" fmla="*/ 704828 w 1168124"/>
              <a:gd name="connsiteY82" fmla="*/ 24804 h 2156136"/>
              <a:gd name="connsiteX83" fmla="*/ 734973 w 1168124"/>
              <a:gd name="connsiteY83" fmla="*/ 39877 h 2156136"/>
              <a:gd name="connsiteX84" fmla="*/ 755069 w 1168124"/>
              <a:gd name="connsiteY84" fmla="*/ 80070 h 2156136"/>
              <a:gd name="connsiteX85" fmla="*/ 775166 w 1168124"/>
              <a:gd name="connsiteY85" fmla="*/ 100167 h 2156136"/>
              <a:gd name="connsiteX86" fmla="*/ 785215 w 1168124"/>
              <a:gd name="connsiteY86" fmla="*/ 110215 h 2156136"/>
              <a:gd name="connsiteX87" fmla="*/ 795263 w 1168124"/>
              <a:gd name="connsiteY87" fmla="*/ 150408 h 2156136"/>
              <a:gd name="connsiteX88" fmla="*/ 805311 w 1168124"/>
              <a:gd name="connsiteY88" fmla="*/ 160457 h 2156136"/>
              <a:gd name="connsiteX89" fmla="*/ 820384 w 1168124"/>
              <a:gd name="connsiteY89" fmla="*/ 185578 h 2156136"/>
              <a:gd name="connsiteX90" fmla="*/ 830432 w 1168124"/>
              <a:gd name="connsiteY90" fmla="*/ 200650 h 2156136"/>
              <a:gd name="connsiteX91" fmla="*/ 845505 w 1168124"/>
              <a:gd name="connsiteY91" fmla="*/ 205674 h 2156136"/>
              <a:gd name="connsiteX92" fmla="*/ 900771 w 1168124"/>
              <a:gd name="connsiteY92" fmla="*/ 200650 h 2156136"/>
              <a:gd name="connsiteX93" fmla="*/ 930916 w 1168124"/>
              <a:gd name="connsiteY93" fmla="*/ 190602 h 2156136"/>
              <a:gd name="connsiteX94" fmla="*/ 1016327 w 1168124"/>
              <a:gd name="connsiteY94" fmla="*/ 195626 h 2156136"/>
              <a:gd name="connsiteX95" fmla="*/ 1021351 w 1168124"/>
              <a:gd name="connsiteY95" fmla="*/ 210699 h 2156136"/>
              <a:gd name="connsiteX96" fmla="*/ 1051496 w 1168124"/>
              <a:gd name="connsiteY96" fmla="*/ 225771 h 2156136"/>
              <a:gd name="connsiteX97" fmla="*/ 1061544 w 1168124"/>
              <a:gd name="connsiteY97" fmla="*/ 240844 h 2156136"/>
              <a:gd name="connsiteX98" fmla="*/ 1076617 w 1168124"/>
              <a:gd name="connsiteY98" fmla="*/ 245868 h 2156136"/>
              <a:gd name="connsiteX99" fmla="*/ 1091689 w 1168124"/>
              <a:gd name="connsiteY99" fmla="*/ 255916 h 2156136"/>
              <a:gd name="connsiteX100" fmla="*/ 1111786 w 1168124"/>
              <a:gd name="connsiteY100" fmla="*/ 276013 h 2156136"/>
              <a:gd name="connsiteX101" fmla="*/ 1131883 w 1168124"/>
              <a:gd name="connsiteY101" fmla="*/ 316206 h 2156136"/>
              <a:gd name="connsiteX102" fmla="*/ 1157004 w 1168124"/>
              <a:gd name="connsiteY102" fmla="*/ 351375 h 2156136"/>
              <a:gd name="connsiteX103" fmla="*/ 1126858 w 1168124"/>
              <a:gd name="connsiteY103" fmla="*/ 376496 h 2156136"/>
              <a:gd name="connsiteX104" fmla="*/ 1106762 w 1168124"/>
              <a:gd name="connsiteY104" fmla="*/ 406641 h 2156136"/>
              <a:gd name="connsiteX105" fmla="*/ 1096713 w 1168124"/>
              <a:gd name="connsiteY105" fmla="*/ 416690 h 2156136"/>
              <a:gd name="connsiteX106" fmla="*/ 1086665 w 1168124"/>
              <a:gd name="connsiteY106" fmla="*/ 431762 h 2156136"/>
              <a:gd name="connsiteX107" fmla="*/ 1071593 w 1168124"/>
              <a:gd name="connsiteY107" fmla="*/ 436786 h 2156136"/>
              <a:gd name="connsiteX108" fmla="*/ 1066568 w 1168124"/>
              <a:gd name="connsiteY108" fmla="*/ 451859 h 2156136"/>
              <a:gd name="connsiteX109" fmla="*/ 1051496 w 1168124"/>
              <a:gd name="connsiteY109" fmla="*/ 456883 h 2156136"/>
              <a:gd name="connsiteX110" fmla="*/ 1041447 w 1168124"/>
              <a:gd name="connsiteY110" fmla="*/ 466932 h 2156136"/>
              <a:gd name="connsiteX111" fmla="*/ 1026375 w 1168124"/>
              <a:gd name="connsiteY111" fmla="*/ 476980 h 2156136"/>
              <a:gd name="connsiteX112" fmla="*/ 1016327 w 1168124"/>
              <a:gd name="connsiteY112" fmla="*/ 492052 h 2156136"/>
              <a:gd name="connsiteX113" fmla="*/ 1006278 w 1168124"/>
              <a:gd name="connsiteY113" fmla="*/ 502101 h 2156136"/>
              <a:gd name="connsiteX114" fmla="*/ 996230 w 1168124"/>
              <a:gd name="connsiteY114" fmla="*/ 532246 h 2156136"/>
              <a:gd name="connsiteX115" fmla="*/ 991206 w 1168124"/>
              <a:gd name="connsiteY115" fmla="*/ 502101 h 2156136"/>
              <a:gd name="connsiteX116" fmla="*/ 986182 w 1168124"/>
              <a:gd name="connsiteY116" fmla="*/ 527222 h 2156136"/>
              <a:gd name="connsiteX117" fmla="*/ 981157 w 1168124"/>
              <a:gd name="connsiteY117" fmla="*/ 542294 h 2156136"/>
              <a:gd name="connsiteX118" fmla="*/ 986182 w 1168124"/>
              <a:gd name="connsiteY118" fmla="*/ 562391 h 2156136"/>
              <a:gd name="connsiteX119" fmla="*/ 1001254 w 1168124"/>
              <a:gd name="connsiteY119" fmla="*/ 567415 h 2156136"/>
              <a:gd name="connsiteX120" fmla="*/ 1011302 w 1168124"/>
              <a:gd name="connsiteY120" fmla="*/ 597560 h 2156136"/>
              <a:gd name="connsiteX121" fmla="*/ 1021351 w 1168124"/>
              <a:gd name="connsiteY121" fmla="*/ 607608 h 2156136"/>
              <a:gd name="connsiteX122" fmla="*/ 1031399 w 1168124"/>
              <a:gd name="connsiteY122" fmla="*/ 637753 h 2156136"/>
              <a:gd name="connsiteX123" fmla="*/ 1041447 w 1168124"/>
              <a:gd name="connsiteY123" fmla="*/ 652826 h 2156136"/>
              <a:gd name="connsiteX124" fmla="*/ 1066568 w 1168124"/>
              <a:gd name="connsiteY124" fmla="*/ 687995 h 2156136"/>
              <a:gd name="connsiteX125" fmla="*/ 1076617 w 1168124"/>
              <a:gd name="connsiteY125" fmla="*/ 728189 h 2156136"/>
              <a:gd name="connsiteX126" fmla="*/ 1086665 w 1168124"/>
              <a:gd name="connsiteY126" fmla="*/ 758334 h 2156136"/>
              <a:gd name="connsiteX127" fmla="*/ 1096713 w 1168124"/>
              <a:gd name="connsiteY127" fmla="*/ 798527 h 2156136"/>
              <a:gd name="connsiteX128" fmla="*/ 1101738 w 1168124"/>
              <a:gd name="connsiteY128" fmla="*/ 838721 h 2156136"/>
              <a:gd name="connsiteX129" fmla="*/ 1106762 w 1168124"/>
              <a:gd name="connsiteY129" fmla="*/ 868866 h 2156136"/>
              <a:gd name="connsiteX130" fmla="*/ 1116810 w 1168124"/>
              <a:gd name="connsiteY130" fmla="*/ 929156 h 2156136"/>
              <a:gd name="connsiteX131" fmla="*/ 1121834 w 1168124"/>
              <a:gd name="connsiteY131" fmla="*/ 969349 h 2156136"/>
              <a:gd name="connsiteX132" fmla="*/ 1126858 w 1168124"/>
              <a:gd name="connsiteY132" fmla="*/ 994470 h 2156136"/>
              <a:gd name="connsiteX133" fmla="*/ 1121834 w 1168124"/>
              <a:gd name="connsiteY133" fmla="*/ 1105002 h 2156136"/>
              <a:gd name="connsiteX134" fmla="*/ 1116810 w 1168124"/>
              <a:gd name="connsiteY134" fmla="*/ 1125099 h 2156136"/>
              <a:gd name="connsiteX135" fmla="*/ 1106762 w 1168124"/>
              <a:gd name="connsiteY135" fmla="*/ 1140171 h 2156136"/>
              <a:gd name="connsiteX136" fmla="*/ 1096713 w 1168124"/>
              <a:gd name="connsiteY136" fmla="*/ 1170316 h 2156136"/>
              <a:gd name="connsiteX137" fmla="*/ 1091689 w 1168124"/>
              <a:gd name="connsiteY137" fmla="*/ 1185389 h 2156136"/>
              <a:gd name="connsiteX138" fmla="*/ 1096713 w 1168124"/>
              <a:gd name="connsiteY138" fmla="*/ 1225582 h 2156136"/>
              <a:gd name="connsiteX139" fmla="*/ 1106762 w 1168124"/>
              <a:gd name="connsiteY139" fmla="*/ 1255727 h 2156136"/>
              <a:gd name="connsiteX140" fmla="*/ 1121834 w 1168124"/>
              <a:gd name="connsiteY140" fmla="*/ 1305969 h 2156136"/>
              <a:gd name="connsiteX141" fmla="*/ 1126858 w 1168124"/>
              <a:gd name="connsiteY141" fmla="*/ 1321041 h 2156136"/>
              <a:gd name="connsiteX142" fmla="*/ 1141931 w 1168124"/>
              <a:gd name="connsiteY142" fmla="*/ 1351186 h 2156136"/>
              <a:gd name="connsiteX143" fmla="*/ 1162028 w 1168124"/>
              <a:gd name="connsiteY143" fmla="*/ 1356211 h 2156136"/>
              <a:gd name="connsiteX144" fmla="*/ 1167052 w 1168124"/>
              <a:gd name="connsiteY144" fmla="*/ 1371283 h 2156136"/>
              <a:gd name="connsiteX145" fmla="*/ 1151979 w 1168124"/>
              <a:gd name="connsiteY145" fmla="*/ 1416501 h 2156136"/>
              <a:gd name="connsiteX146" fmla="*/ 1136907 w 1168124"/>
              <a:gd name="connsiteY146" fmla="*/ 1426549 h 2156136"/>
              <a:gd name="connsiteX147" fmla="*/ 1116810 w 1168124"/>
              <a:gd name="connsiteY147" fmla="*/ 1446646 h 2156136"/>
              <a:gd name="connsiteX148" fmla="*/ 1111786 w 1168124"/>
              <a:gd name="connsiteY148" fmla="*/ 1461718 h 2156136"/>
              <a:gd name="connsiteX149" fmla="*/ 1076617 w 1168124"/>
              <a:gd name="connsiteY149" fmla="*/ 1491863 h 2156136"/>
              <a:gd name="connsiteX150" fmla="*/ 1056520 w 1168124"/>
              <a:gd name="connsiteY150" fmla="*/ 1527033 h 2156136"/>
              <a:gd name="connsiteX151" fmla="*/ 1041447 w 1168124"/>
              <a:gd name="connsiteY151" fmla="*/ 1532057 h 2156136"/>
              <a:gd name="connsiteX152" fmla="*/ 1016327 w 1168124"/>
              <a:gd name="connsiteY152" fmla="*/ 1511960 h 2156136"/>
              <a:gd name="connsiteX153" fmla="*/ 1011302 w 1168124"/>
              <a:gd name="connsiteY153" fmla="*/ 1527033 h 2156136"/>
              <a:gd name="connsiteX154" fmla="*/ 996230 w 1168124"/>
              <a:gd name="connsiteY154" fmla="*/ 1537081 h 2156136"/>
              <a:gd name="connsiteX155" fmla="*/ 976133 w 1168124"/>
              <a:gd name="connsiteY155" fmla="*/ 1562202 h 2156136"/>
              <a:gd name="connsiteX156" fmla="*/ 961061 w 1168124"/>
              <a:gd name="connsiteY156" fmla="*/ 1572250 h 2156136"/>
              <a:gd name="connsiteX157" fmla="*/ 920867 w 1168124"/>
              <a:gd name="connsiteY157" fmla="*/ 1602395 h 2156136"/>
              <a:gd name="connsiteX158" fmla="*/ 915843 w 1168124"/>
              <a:gd name="connsiteY158" fmla="*/ 1617468 h 2156136"/>
              <a:gd name="connsiteX159" fmla="*/ 885698 w 1168124"/>
              <a:gd name="connsiteY159" fmla="*/ 1637564 h 2156136"/>
              <a:gd name="connsiteX160" fmla="*/ 860577 w 1168124"/>
              <a:gd name="connsiteY160" fmla="*/ 1662685 h 2156136"/>
              <a:gd name="connsiteX161" fmla="*/ 850529 w 1168124"/>
              <a:gd name="connsiteY161" fmla="*/ 1672734 h 2156136"/>
              <a:gd name="connsiteX162" fmla="*/ 840480 w 1168124"/>
              <a:gd name="connsiteY162" fmla="*/ 1682782 h 2156136"/>
              <a:gd name="connsiteX163" fmla="*/ 815360 w 1168124"/>
              <a:gd name="connsiteY163" fmla="*/ 1728000 h 2156136"/>
              <a:gd name="connsiteX164" fmla="*/ 795263 w 1168124"/>
              <a:gd name="connsiteY164" fmla="*/ 1753121 h 2156136"/>
              <a:gd name="connsiteX165" fmla="*/ 785215 w 1168124"/>
              <a:gd name="connsiteY165" fmla="*/ 1788290 h 2156136"/>
              <a:gd name="connsiteX166" fmla="*/ 780190 w 1168124"/>
              <a:gd name="connsiteY166" fmla="*/ 1803362 h 2156136"/>
              <a:gd name="connsiteX167" fmla="*/ 785215 w 1168124"/>
              <a:gd name="connsiteY167" fmla="*/ 1818435 h 2156136"/>
              <a:gd name="connsiteX168" fmla="*/ 800287 w 1168124"/>
              <a:gd name="connsiteY168" fmla="*/ 1823459 h 2156136"/>
              <a:gd name="connsiteX169" fmla="*/ 785215 w 1168124"/>
              <a:gd name="connsiteY169" fmla="*/ 1868677 h 2156136"/>
              <a:gd name="connsiteX170" fmla="*/ 775166 w 1168124"/>
              <a:gd name="connsiteY170" fmla="*/ 1883749 h 2156136"/>
              <a:gd name="connsiteX171" fmla="*/ 755069 w 1168124"/>
              <a:gd name="connsiteY171" fmla="*/ 1913894 h 2156136"/>
              <a:gd name="connsiteX172" fmla="*/ 739997 w 1168124"/>
              <a:gd name="connsiteY172" fmla="*/ 1918918 h 2156136"/>
              <a:gd name="connsiteX173" fmla="*/ 724924 w 1168124"/>
              <a:gd name="connsiteY173" fmla="*/ 1913894 h 2156136"/>
              <a:gd name="connsiteX174" fmla="*/ 714876 w 1168124"/>
              <a:gd name="connsiteY174" fmla="*/ 1923943 h 2156136"/>
              <a:gd name="connsiteX175" fmla="*/ 684731 w 1168124"/>
              <a:gd name="connsiteY175" fmla="*/ 1944039 h 2156136"/>
              <a:gd name="connsiteX176" fmla="*/ 674683 w 1168124"/>
              <a:gd name="connsiteY176" fmla="*/ 1954088 h 2156136"/>
              <a:gd name="connsiteX177" fmla="*/ 644538 w 1168124"/>
              <a:gd name="connsiteY177" fmla="*/ 1959112 h 2156136"/>
              <a:gd name="connsiteX178" fmla="*/ 619417 w 1168124"/>
              <a:gd name="connsiteY178" fmla="*/ 1974184 h 2156136"/>
              <a:gd name="connsiteX179" fmla="*/ 609368 w 1168124"/>
              <a:gd name="connsiteY179" fmla="*/ 1984233 h 2156136"/>
              <a:gd name="connsiteX180" fmla="*/ 579223 w 1168124"/>
              <a:gd name="connsiteY180" fmla="*/ 1999305 h 2156136"/>
              <a:gd name="connsiteX181" fmla="*/ 574199 w 1168124"/>
              <a:gd name="connsiteY181" fmla="*/ 2014378 h 2156136"/>
              <a:gd name="connsiteX182" fmla="*/ 544054 w 1168124"/>
              <a:gd name="connsiteY182" fmla="*/ 2024426 h 2156136"/>
              <a:gd name="connsiteX183" fmla="*/ 528982 w 1168124"/>
              <a:gd name="connsiteY183" fmla="*/ 2034474 h 2156136"/>
              <a:gd name="connsiteX184" fmla="*/ 518933 w 1168124"/>
              <a:gd name="connsiteY184" fmla="*/ 2044523 h 2156136"/>
              <a:gd name="connsiteX185" fmla="*/ 488788 w 1168124"/>
              <a:gd name="connsiteY185" fmla="*/ 2054571 h 2156136"/>
              <a:gd name="connsiteX186" fmla="*/ 473716 w 1168124"/>
              <a:gd name="connsiteY186" fmla="*/ 2064619 h 2156136"/>
              <a:gd name="connsiteX187" fmla="*/ 463667 w 1168124"/>
              <a:gd name="connsiteY187" fmla="*/ 2074668 h 2156136"/>
              <a:gd name="connsiteX188" fmla="*/ 448595 w 1168124"/>
              <a:gd name="connsiteY188" fmla="*/ 2079692 h 2156136"/>
              <a:gd name="connsiteX189" fmla="*/ 428498 w 1168124"/>
              <a:gd name="connsiteY189" fmla="*/ 2099789 h 2156136"/>
              <a:gd name="connsiteX190" fmla="*/ 413426 w 1168124"/>
              <a:gd name="connsiteY190" fmla="*/ 2109837 h 2156136"/>
              <a:gd name="connsiteX191" fmla="*/ 373232 w 1168124"/>
              <a:gd name="connsiteY191" fmla="*/ 2134958 h 2156136"/>
              <a:gd name="connsiteX192" fmla="*/ 358160 w 1168124"/>
              <a:gd name="connsiteY192" fmla="*/ 2145006 h 2156136"/>
              <a:gd name="connsiteX193" fmla="*/ 282797 w 1168124"/>
              <a:gd name="connsiteY193" fmla="*/ 2155055 h 2156136"/>
              <a:gd name="connsiteX194" fmla="*/ 207434 w 1168124"/>
              <a:gd name="connsiteY194" fmla="*/ 2150030 h 2156136"/>
              <a:gd name="connsiteX195" fmla="*/ 202410 w 1168124"/>
              <a:gd name="connsiteY195" fmla="*/ 2134958 h 2156136"/>
              <a:gd name="connsiteX196" fmla="*/ 187338 w 1168124"/>
              <a:gd name="connsiteY196" fmla="*/ 2124910 h 2156136"/>
              <a:gd name="connsiteX197" fmla="*/ 162217 w 1168124"/>
              <a:gd name="connsiteY197" fmla="*/ 2109837 h 2156136"/>
              <a:gd name="connsiteX198" fmla="*/ 137096 w 1168124"/>
              <a:gd name="connsiteY198" fmla="*/ 2074668 h 2156136"/>
              <a:gd name="connsiteX199" fmla="*/ 116999 w 1168124"/>
              <a:gd name="connsiteY199" fmla="*/ 2049547 h 2156136"/>
              <a:gd name="connsiteX200" fmla="*/ 111975 w 1168124"/>
              <a:gd name="connsiteY200" fmla="*/ 2034474 h 2156136"/>
              <a:gd name="connsiteX201" fmla="*/ 81830 w 1168124"/>
              <a:gd name="connsiteY201" fmla="*/ 2024426 h 2156136"/>
              <a:gd name="connsiteX202" fmla="*/ 46661 w 1168124"/>
              <a:gd name="connsiteY202" fmla="*/ 2004329 h 2156136"/>
              <a:gd name="connsiteX203" fmla="*/ 16516 w 1168124"/>
              <a:gd name="connsiteY203" fmla="*/ 1994281 h 2156136"/>
              <a:gd name="connsiteX204" fmla="*/ 11491 w 1168124"/>
              <a:gd name="connsiteY204" fmla="*/ 1954088 h 2156136"/>
              <a:gd name="connsiteX205" fmla="*/ 16516 w 1168124"/>
              <a:gd name="connsiteY205" fmla="*/ 1939015 h 2156136"/>
              <a:gd name="connsiteX206" fmla="*/ 51685 w 1168124"/>
              <a:gd name="connsiteY206" fmla="*/ 1913894 h 215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1168124" h="2156136">
                <a:moveTo>
                  <a:pt x="51685" y="1913894"/>
                </a:moveTo>
                <a:cubicBezTo>
                  <a:pt x="61733" y="1910545"/>
                  <a:pt x="68957" y="1915554"/>
                  <a:pt x="76806" y="1918918"/>
                </a:cubicBezTo>
                <a:cubicBezTo>
                  <a:pt x="81160" y="1920784"/>
                  <a:pt x="82284" y="1927721"/>
                  <a:pt x="86854" y="1928967"/>
                </a:cubicBezTo>
                <a:cubicBezTo>
                  <a:pt x="101485" y="1932957"/>
                  <a:pt x="116999" y="1932316"/>
                  <a:pt x="132072" y="1933991"/>
                </a:cubicBezTo>
                <a:cubicBezTo>
                  <a:pt x="162217" y="1932316"/>
                  <a:pt x="193066" y="1935658"/>
                  <a:pt x="222507" y="1928967"/>
                </a:cubicBezTo>
                <a:cubicBezTo>
                  <a:pt x="231745" y="1926867"/>
                  <a:pt x="234721" y="1914125"/>
                  <a:pt x="242604" y="1908870"/>
                </a:cubicBezTo>
                <a:lnTo>
                  <a:pt x="257676" y="1898822"/>
                </a:lnTo>
                <a:cubicBezTo>
                  <a:pt x="259351" y="1887099"/>
                  <a:pt x="260378" y="1875264"/>
                  <a:pt x="262700" y="1863652"/>
                </a:cubicBezTo>
                <a:cubicBezTo>
                  <a:pt x="264856" y="1852873"/>
                  <a:pt x="267885" y="1844465"/>
                  <a:pt x="277773" y="1838532"/>
                </a:cubicBezTo>
                <a:cubicBezTo>
                  <a:pt x="282314" y="1835807"/>
                  <a:pt x="287821" y="1835182"/>
                  <a:pt x="292845" y="1833507"/>
                </a:cubicBezTo>
                <a:cubicBezTo>
                  <a:pt x="294520" y="1828483"/>
                  <a:pt x="295144" y="1822976"/>
                  <a:pt x="297869" y="1818435"/>
                </a:cubicBezTo>
                <a:cubicBezTo>
                  <a:pt x="300306" y="1814373"/>
                  <a:pt x="304959" y="1812085"/>
                  <a:pt x="307918" y="1808386"/>
                </a:cubicBezTo>
                <a:cubicBezTo>
                  <a:pt x="311690" y="1803671"/>
                  <a:pt x="314617" y="1798338"/>
                  <a:pt x="317966" y="1793314"/>
                </a:cubicBezTo>
                <a:cubicBezTo>
                  <a:pt x="316291" y="1771543"/>
                  <a:pt x="315650" y="1749667"/>
                  <a:pt x="312942" y="1728000"/>
                </a:cubicBezTo>
                <a:cubicBezTo>
                  <a:pt x="307987" y="1688357"/>
                  <a:pt x="286768" y="1742724"/>
                  <a:pt x="312942" y="1657661"/>
                </a:cubicBezTo>
                <a:cubicBezTo>
                  <a:pt x="314718" y="1651890"/>
                  <a:pt x="322991" y="1650962"/>
                  <a:pt x="328015" y="1647613"/>
                </a:cubicBezTo>
                <a:cubicBezTo>
                  <a:pt x="325180" y="1627768"/>
                  <a:pt x="322862" y="1606910"/>
                  <a:pt x="317966" y="1587323"/>
                </a:cubicBezTo>
                <a:cubicBezTo>
                  <a:pt x="316682" y="1582185"/>
                  <a:pt x="316250" y="1576386"/>
                  <a:pt x="312942" y="1572250"/>
                </a:cubicBezTo>
                <a:cubicBezTo>
                  <a:pt x="309170" y="1567535"/>
                  <a:pt x="302584" y="1565974"/>
                  <a:pt x="297869" y="1562202"/>
                </a:cubicBezTo>
                <a:cubicBezTo>
                  <a:pt x="284392" y="1551420"/>
                  <a:pt x="289377" y="1551586"/>
                  <a:pt x="277773" y="1537081"/>
                </a:cubicBezTo>
                <a:cubicBezTo>
                  <a:pt x="263347" y="1519049"/>
                  <a:pt x="272925" y="1533271"/>
                  <a:pt x="252652" y="1522008"/>
                </a:cubicBezTo>
                <a:cubicBezTo>
                  <a:pt x="242095" y="1516143"/>
                  <a:pt x="222507" y="1501912"/>
                  <a:pt x="222507" y="1501912"/>
                </a:cubicBezTo>
                <a:cubicBezTo>
                  <a:pt x="209879" y="1464025"/>
                  <a:pt x="228382" y="1509256"/>
                  <a:pt x="202410" y="1476791"/>
                </a:cubicBezTo>
                <a:cubicBezTo>
                  <a:pt x="199102" y="1472655"/>
                  <a:pt x="200564" y="1465955"/>
                  <a:pt x="197386" y="1461718"/>
                </a:cubicBezTo>
                <a:cubicBezTo>
                  <a:pt x="190281" y="1452244"/>
                  <a:pt x="172265" y="1436597"/>
                  <a:pt x="172265" y="1436597"/>
                </a:cubicBezTo>
                <a:cubicBezTo>
                  <a:pt x="170590" y="1431573"/>
                  <a:pt x="171978" y="1423893"/>
                  <a:pt x="167241" y="1421525"/>
                </a:cubicBezTo>
                <a:cubicBezTo>
                  <a:pt x="161297" y="1418553"/>
                  <a:pt x="139635" y="1434904"/>
                  <a:pt x="137096" y="1436597"/>
                </a:cubicBezTo>
                <a:cubicBezTo>
                  <a:pt x="135421" y="1431573"/>
                  <a:pt x="135150" y="1425834"/>
                  <a:pt x="132072" y="1421525"/>
                </a:cubicBezTo>
                <a:cubicBezTo>
                  <a:pt x="126565" y="1413816"/>
                  <a:pt x="111975" y="1401428"/>
                  <a:pt x="111975" y="1401428"/>
                </a:cubicBezTo>
                <a:cubicBezTo>
                  <a:pt x="99925" y="1365277"/>
                  <a:pt x="114550" y="1410438"/>
                  <a:pt x="101927" y="1366259"/>
                </a:cubicBezTo>
                <a:cubicBezTo>
                  <a:pt x="100472" y="1361167"/>
                  <a:pt x="98577" y="1356210"/>
                  <a:pt x="96902" y="1351186"/>
                </a:cubicBezTo>
                <a:cubicBezTo>
                  <a:pt x="131098" y="1316993"/>
                  <a:pt x="78986" y="1370414"/>
                  <a:pt x="116999" y="1326066"/>
                </a:cubicBezTo>
                <a:cubicBezTo>
                  <a:pt x="133244" y="1307114"/>
                  <a:pt x="134390" y="1307773"/>
                  <a:pt x="152168" y="1295921"/>
                </a:cubicBezTo>
                <a:cubicBezTo>
                  <a:pt x="155518" y="1290897"/>
                  <a:pt x="159764" y="1286366"/>
                  <a:pt x="162217" y="1280848"/>
                </a:cubicBezTo>
                <a:cubicBezTo>
                  <a:pt x="166519" y="1271169"/>
                  <a:pt x="166390" y="1259516"/>
                  <a:pt x="172265" y="1250703"/>
                </a:cubicBezTo>
                <a:cubicBezTo>
                  <a:pt x="175614" y="1245679"/>
                  <a:pt x="179612" y="1241031"/>
                  <a:pt x="182313" y="1235630"/>
                </a:cubicBezTo>
                <a:cubicBezTo>
                  <a:pt x="184681" y="1230893"/>
                  <a:pt x="183593" y="1224303"/>
                  <a:pt x="187338" y="1220558"/>
                </a:cubicBezTo>
                <a:cubicBezTo>
                  <a:pt x="191083" y="1216813"/>
                  <a:pt x="197386" y="1217209"/>
                  <a:pt x="202410" y="1215534"/>
                </a:cubicBezTo>
                <a:cubicBezTo>
                  <a:pt x="216642" y="1172834"/>
                  <a:pt x="196793" y="1224896"/>
                  <a:pt x="217483" y="1190413"/>
                </a:cubicBezTo>
                <a:cubicBezTo>
                  <a:pt x="220208" y="1185872"/>
                  <a:pt x="220139" y="1180077"/>
                  <a:pt x="222507" y="1175340"/>
                </a:cubicBezTo>
                <a:cubicBezTo>
                  <a:pt x="225207" y="1169939"/>
                  <a:pt x="229206" y="1165292"/>
                  <a:pt x="232555" y="1160268"/>
                </a:cubicBezTo>
                <a:cubicBezTo>
                  <a:pt x="234230" y="1155244"/>
                  <a:pt x="234854" y="1149736"/>
                  <a:pt x="237579" y="1145195"/>
                </a:cubicBezTo>
                <a:cubicBezTo>
                  <a:pt x="240016" y="1141133"/>
                  <a:pt x="244669" y="1138846"/>
                  <a:pt x="247628" y="1135147"/>
                </a:cubicBezTo>
                <a:cubicBezTo>
                  <a:pt x="251400" y="1130432"/>
                  <a:pt x="254327" y="1125098"/>
                  <a:pt x="257676" y="1120074"/>
                </a:cubicBezTo>
                <a:cubicBezTo>
                  <a:pt x="261025" y="1123424"/>
                  <a:pt x="267331" y="1125402"/>
                  <a:pt x="267724" y="1130123"/>
                </a:cubicBezTo>
                <a:cubicBezTo>
                  <a:pt x="273145" y="1195175"/>
                  <a:pt x="260785" y="1161709"/>
                  <a:pt x="252652" y="1210510"/>
                </a:cubicBezTo>
                <a:lnTo>
                  <a:pt x="247628" y="1240655"/>
                </a:lnTo>
                <a:cubicBezTo>
                  <a:pt x="249303" y="1250703"/>
                  <a:pt x="245944" y="1263134"/>
                  <a:pt x="252652" y="1270800"/>
                </a:cubicBezTo>
                <a:cubicBezTo>
                  <a:pt x="259627" y="1278771"/>
                  <a:pt x="282797" y="1280848"/>
                  <a:pt x="282797" y="1280848"/>
                </a:cubicBezTo>
                <a:lnTo>
                  <a:pt x="333039" y="1275824"/>
                </a:lnTo>
                <a:cubicBezTo>
                  <a:pt x="357163" y="1261752"/>
                  <a:pt x="333537" y="1245178"/>
                  <a:pt x="348111" y="1230606"/>
                </a:cubicBezTo>
                <a:cubicBezTo>
                  <a:pt x="357459" y="1221259"/>
                  <a:pt x="361869" y="1218164"/>
                  <a:pt x="368208" y="1205485"/>
                </a:cubicBezTo>
                <a:cubicBezTo>
                  <a:pt x="370576" y="1200748"/>
                  <a:pt x="371557" y="1195437"/>
                  <a:pt x="373232" y="1190413"/>
                </a:cubicBezTo>
                <a:cubicBezTo>
                  <a:pt x="371557" y="1160268"/>
                  <a:pt x="368208" y="1130169"/>
                  <a:pt x="368208" y="1099978"/>
                </a:cubicBezTo>
                <a:cubicBezTo>
                  <a:pt x="368208" y="1074801"/>
                  <a:pt x="370452" y="1049638"/>
                  <a:pt x="373232" y="1024615"/>
                </a:cubicBezTo>
                <a:cubicBezTo>
                  <a:pt x="373817" y="1019352"/>
                  <a:pt x="375531" y="1014084"/>
                  <a:pt x="378256" y="1009543"/>
                </a:cubicBezTo>
                <a:cubicBezTo>
                  <a:pt x="380693" y="1005481"/>
                  <a:pt x="384955" y="1002844"/>
                  <a:pt x="388305" y="999494"/>
                </a:cubicBezTo>
                <a:lnTo>
                  <a:pt x="403377" y="954277"/>
                </a:lnTo>
                <a:lnTo>
                  <a:pt x="408401" y="939204"/>
                </a:lnTo>
                <a:cubicBezTo>
                  <a:pt x="410076" y="927481"/>
                  <a:pt x="409681" y="915269"/>
                  <a:pt x="413426" y="904035"/>
                </a:cubicBezTo>
                <a:cubicBezTo>
                  <a:pt x="414924" y="899541"/>
                  <a:pt x="421037" y="898048"/>
                  <a:pt x="423474" y="893986"/>
                </a:cubicBezTo>
                <a:cubicBezTo>
                  <a:pt x="426199" y="889445"/>
                  <a:pt x="427043" y="884006"/>
                  <a:pt x="428498" y="878914"/>
                </a:cubicBezTo>
                <a:cubicBezTo>
                  <a:pt x="429692" y="874733"/>
                  <a:pt x="435260" y="849221"/>
                  <a:pt x="438546" y="843745"/>
                </a:cubicBezTo>
                <a:cubicBezTo>
                  <a:pt x="440983" y="839683"/>
                  <a:pt x="445245" y="837046"/>
                  <a:pt x="448595" y="833696"/>
                </a:cubicBezTo>
                <a:cubicBezTo>
                  <a:pt x="465252" y="783724"/>
                  <a:pt x="464071" y="799818"/>
                  <a:pt x="453619" y="723164"/>
                </a:cubicBezTo>
                <a:cubicBezTo>
                  <a:pt x="452188" y="712669"/>
                  <a:pt x="443571" y="693019"/>
                  <a:pt x="443571" y="693019"/>
                </a:cubicBezTo>
                <a:cubicBezTo>
                  <a:pt x="441896" y="677947"/>
                  <a:pt x="441039" y="662761"/>
                  <a:pt x="438546" y="647802"/>
                </a:cubicBezTo>
                <a:cubicBezTo>
                  <a:pt x="437675" y="642578"/>
                  <a:pt x="434469" y="637940"/>
                  <a:pt x="433522" y="632729"/>
                </a:cubicBezTo>
                <a:cubicBezTo>
                  <a:pt x="431549" y="621876"/>
                  <a:pt x="424449" y="556098"/>
                  <a:pt x="423474" y="547318"/>
                </a:cubicBezTo>
                <a:cubicBezTo>
                  <a:pt x="425149" y="493727"/>
                  <a:pt x="425524" y="440080"/>
                  <a:pt x="428498" y="386545"/>
                </a:cubicBezTo>
                <a:cubicBezTo>
                  <a:pt x="428881" y="379650"/>
                  <a:pt x="431538" y="373062"/>
                  <a:pt x="433522" y="366448"/>
                </a:cubicBezTo>
                <a:cubicBezTo>
                  <a:pt x="436566" y="356303"/>
                  <a:pt x="443571" y="336303"/>
                  <a:pt x="443571" y="336303"/>
                </a:cubicBezTo>
                <a:cubicBezTo>
                  <a:pt x="445246" y="326255"/>
                  <a:pt x="447046" y="316226"/>
                  <a:pt x="448595" y="306158"/>
                </a:cubicBezTo>
                <a:cubicBezTo>
                  <a:pt x="450396" y="294454"/>
                  <a:pt x="451672" y="282670"/>
                  <a:pt x="453619" y="270989"/>
                </a:cubicBezTo>
                <a:cubicBezTo>
                  <a:pt x="455023" y="262566"/>
                  <a:pt x="456968" y="254242"/>
                  <a:pt x="458643" y="245868"/>
                </a:cubicBezTo>
                <a:cubicBezTo>
                  <a:pt x="461209" y="217641"/>
                  <a:pt x="462488" y="188371"/>
                  <a:pt x="468691" y="160457"/>
                </a:cubicBezTo>
                <a:cubicBezTo>
                  <a:pt x="469840" y="155287"/>
                  <a:pt x="472431" y="150522"/>
                  <a:pt x="473716" y="145384"/>
                </a:cubicBezTo>
                <a:cubicBezTo>
                  <a:pt x="477852" y="128842"/>
                  <a:pt x="480779" y="106535"/>
                  <a:pt x="483764" y="90118"/>
                </a:cubicBezTo>
                <a:cubicBezTo>
                  <a:pt x="484707" y="84931"/>
                  <a:pt x="493726" y="35491"/>
                  <a:pt x="498836" y="34852"/>
                </a:cubicBezTo>
                <a:lnTo>
                  <a:pt x="539030" y="29828"/>
                </a:lnTo>
                <a:cubicBezTo>
                  <a:pt x="544054" y="26479"/>
                  <a:pt x="548584" y="22232"/>
                  <a:pt x="554102" y="19780"/>
                </a:cubicBezTo>
                <a:cubicBezTo>
                  <a:pt x="598608" y="0"/>
                  <a:pt x="628934" y="7497"/>
                  <a:pt x="684731" y="4707"/>
                </a:cubicBezTo>
                <a:cubicBezTo>
                  <a:pt x="717618" y="15671"/>
                  <a:pt x="685340" y="444"/>
                  <a:pt x="704828" y="24804"/>
                </a:cubicBezTo>
                <a:cubicBezTo>
                  <a:pt x="711911" y="33657"/>
                  <a:pt x="725045" y="36567"/>
                  <a:pt x="734973" y="39877"/>
                </a:cubicBezTo>
                <a:cubicBezTo>
                  <a:pt x="742461" y="84807"/>
                  <a:pt x="730649" y="59138"/>
                  <a:pt x="755069" y="80070"/>
                </a:cubicBezTo>
                <a:cubicBezTo>
                  <a:pt x="762262" y="86235"/>
                  <a:pt x="768467" y="93468"/>
                  <a:pt x="775166" y="100167"/>
                </a:cubicBezTo>
                <a:lnTo>
                  <a:pt x="785215" y="110215"/>
                </a:lnTo>
                <a:cubicBezTo>
                  <a:pt x="786296" y="115619"/>
                  <a:pt x="790628" y="142683"/>
                  <a:pt x="795263" y="150408"/>
                </a:cubicBezTo>
                <a:cubicBezTo>
                  <a:pt x="797700" y="154470"/>
                  <a:pt x="801962" y="157107"/>
                  <a:pt x="805311" y="160457"/>
                </a:cubicBezTo>
                <a:cubicBezTo>
                  <a:pt x="814036" y="186631"/>
                  <a:pt x="804620" y="165873"/>
                  <a:pt x="820384" y="185578"/>
                </a:cubicBezTo>
                <a:cubicBezTo>
                  <a:pt x="824156" y="190293"/>
                  <a:pt x="825717" y="196878"/>
                  <a:pt x="830432" y="200650"/>
                </a:cubicBezTo>
                <a:cubicBezTo>
                  <a:pt x="834568" y="203958"/>
                  <a:pt x="840481" y="203999"/>
                  <a:pt x="845505" y="205674"/>
                </a:cubicBezTo>
                <a:cubicBezTo>
                  <a:pt x="863927" y="203999"/>
                  <a:pt x="882554" y="203865"/>
                  <a:pt x="900771" y="200650"/>
                </a:cubicBezTo>
                <a:cubicBezTo>
                  <a:pt x="911202" y="198809"/>
                  <a:pt x="930916" y="190602"/>
                  <a:pt x="930916" y="190602"/>
                </a:cubicBezTo>
                <a:cubicBezTo>
                  <a:pt x="959386" y="192277"/>
                  <a:pt x="988487" y="189439"/>
                  <a:pt x="1016327" y="195626"/>
                </a:cubicBezTo>
                <a:cubicBezTo>
                  <a:pt x="1021497" y="196775"/>
                  <a:pt x="1018043" y="206563"/>
                  <a:pt x="1021351" y="210699"/>
                </a:cubicBezTo>
                <a:cubicBezTo>
                  <a:pt x="1028434" y="219553"/>
                  <a:pt x="1041567" y="222462"/>
                  <a:pt x="1051496" y="225771"/>
                </a:cubicBezTo>
                <a:cubicBezTo>
                  <a:pt x="1054845" y="230795"/>
                  <a:pt x="1056829" y="237072"/>
                  <a:pt x="1061544" y="240844"/>
                </a:cubicBezTo>
                <a:cubicBezTo>
                  <a:pt x="1065680" y="244152"/>
                  <a:pt x="1071880" y="243500"/>
                  <a:pt x="1076617" y="245868"/>
                </a:cubicBezTo>
                <a:cubicBezTo>
                  <a:pt x="1082018" y="248568"/>
                  <a:pt x="1087105" y="251986"/>
                  <a:pt x="1091689" y="255916"/>
                </a:cubicBezTo>
                <a:cubicBezTo>
                  <a:pt x="1098882" y="262081"/>
                  <a:pt x="1111786" y="276013"/>
                  <a:pt x="1111786" y="276013"/>
                </a:cubicBezTo>
                <a:cubicBezTo>
                  <a:pt x="1123332" y="310652"/>
                  <a:pt x="1114344" y="298669"/>
                  <a:pt x="1131883" y="316206"/>
                </a:cubicBezTo>
                <a:cubicBezTo>
                  <a:pt x="1143606" y="351375"/>
                  <a:pt x="1131883" y="343002"/>
                  <a:pt x="1157004" y="351375"/>
                </a:cubicBezTo>
                <a:cubicBezTo>
                  <a:pt x="1145282" y="398254"/>
                  <a:pt x="1164470" y="347242"/>
                  <a:pt x="1126858" y="376496"/>
                </a:cubicBezTo>
                <a:cubicBezTo>
                  <a:pt x="1117325" y="383910"/>
                  <a:pt x="1115301" y="398102"/>
                  <a:pt x="1106762" y="406641"/>
                </a:cubicBezTo>
                <a:cubicBezTo>
                  <a:pt x="1103412" y="409991"/>
                  <a:pt x="1099672" y="412991"/>
                  <a:pt x="1096713" y="416690"/>
                </a:cubicBezTo>
                <a:cubicBezTo>
                  <a:pt x="1092941" y="421405"/>
                  <a:pt x="1091380" y="427990"/>
                  <a:pt x="1086665" y="431762"/>
                </a:cubicBezTo>
                <a:cubicBezTo>
                  <a:pt x="1082530" y="435070"/>
                  <a:pt x="1076617" y="435111"/>
                  <a:pt x="1071593" y="436786"/>
                </a:cubicBezTo>
                <a:cubicBezTo>
                  <a:pt x="1069918" y="441810"/>
                  <a:pt x="1070313" y="448114"/>
                  <a:pt x="1066568" y="451859"/>
                </a:cubicBezTo>
                <a:cubicBezTo>
                  <a:pt x="1062823" y="455604"/>
                  <a:pt x="1056037" y="454158"/>
                  <a:pt x="1051496" y="456883"/>
                </a:cubicBezTo>
                <a:cubicBezTo>
                  <a:pt x="1047434" y="459320"/>
                  <a:pt x="1045146" y="463973"/>
                  <a:pt x="1041447" y="466932"/>
                </a:cubicBezTo>
                <a:cubicBezTo>
                  <a:pt x="1036732" y="470704"/>
                  <a:pt x="1031399" y="473631"/>
                  <a:pt x="1026375" y="476980"/>
                </a:cubicBezTo>
                <a:cubicBezTo>
                  <a:pt x="1023026" y="482004"/>
                  <a:pt x="1020099" y="487337"/>
                  <a:pt x="1016327" y="492052"/>
                </a:cubicBezTo>
                <a:cubicBezTo>
                  <a:pt x="1013368" y="495751"/>
                  <a:pt x="1008397" y="497864"/>
                  <a:pt x="1006278" y="502101"/>
                </a:cubicBezTo>
                <a:cubicBezTo>
                  <a:pt x="1001541" y="511575"/>
                  <a:pt x="996230" y="532246"/>
                  <a:pt x="996230" y="532246"/>
                </a:cubicBezTo>
                <a:cubicBezTo>
                  <a:pt x="994555" y="522198"/>
                  <a:pt x="1000317" y="506657"/>
                  <a:pt x="991206" y="502101"/>
                </a:cubicBezTo>
                <a:cubicBezTo>
                  <a:pt x="983568" y="498282"/>
                  <a:pt x="988253" y="518938"/>
                  <a:pt x="986182" y="527222"/>
                </a:cubicBezTo>
                <a:cubicBezTo>
                  <a:pt x="984897" y="532360"/>
                  <a:pt x="982832" y="537270"/>
                  <a:pt x="981157" y="542294"/>
                </a:cubicBezTo>
                <a:cubicBezTo>
                  <a:pt x="982832" y="548993"/>
                  <a:pt x="981868" y="556999"/>
                  <a:pt x="986182" y="562391"/>
                </a:cubicBezTo>
                <a:cubicBezTo>
                  <a:pt x="989490" y="566526"/>
                  <a:pt x="998176" y="563106"/>
                  <a:pt x="1001254" y="567415"/>
                </a:cubicBezTo>
                <a:cubicBezTo>
                  <a:pt x="1007410" y="576034"/>
                  <a:pt x="1003812" y="590071"/>
                  <a:pt x="1011302" y="597560"/>
                </a:cubicBezTo>
                <a:lnTo>
                  <a:pt x="1021351" y="607608"/>
                </a:lnTo>
                <a:cubicBezTo>
                  <a:pt x="1024700" y="617656"/>
                  <a:pt x="1025524" y="628940"/>
                  <a:pt x="1031399" y="637753"/>
                </a:cubicBezTo>
                <a:cubicBezTo>
                  <a:pt x="1034748" y="642777"/>
                  <a:pt x="1038995" y="647308"/>
                  <a:pt x="1041447" y="652826"/>
                </a:cubicBezTo>
                <a:cubicBezTo>
                  <a:pt x="1057757" y="689524"/>
                  <a:pt x="1039154" y="678857"/>
                  <a:pt x="1066568" y="687995"/>
                </a:cubicBezTo>
                <a:cubicBezTo>
                  <a:pt x="1081808" y="733710"/>
                  <a:pt x="1058438" y="661531"/>
                  <a:pt x="1076617" y="728189"/>
                </a:cubicBezTo>
                <a:cubicBezTo>
                  <a:pt x="1079404" y="738408"/>
                  <a:pt x="1084588" y="747948"/>
                  <a:pt x="1086665" y="758334"/>
                </a:cubicBezTo>
                <a:cubicBezTo>
                  <a:pt x="1092728" y="788648"/>
                  <a:pt x="1088989" y="775354"/>
                  <a:pt x="1096713" y="798527"/>
                </a:cubicBezTo>
                <a:cubicBezTo>
                  <a:pt x="1098388" y="811925"/>
                  <a:pt x="1099828" y="825354"/>
                  <a:pt x="1101738" y="838721"/>
                </a:cubicBezTo>
                <a:cubicBezTo>
                  <a:pt x="1103179" y="848806"/>
                  <a:pt x="1105416" y="858768"/>
                  <a:pt x="1106762" y="868866"/>
                </a:cubicBezTo>
                <a:cubicBezTo>
                  <a:pt x="1114240" y="924956"/>
                  <a:pt x="1106338" y="897737"/>
                  <a:pt x="1116810" y="929156"/>
                </a:cubicBezTo>
                <a:cubicBezTo>
                  <a:pt x="1118485" y="942554"/>
                  <a:pt x="1119781" y="956004"/>
                  <a:pt x="1121834" y="969349"/>
                </a:cubicBezTo>
                <a:cubicBezTo>
                  <a:pt x="1123132" y="977789"/>
                  <a:pt x="1126858" y="985931"/>
                  <a:pt x="1126858" y="994470"/>
                </a:cubicBezTo>
                <a:cubicBezTo>
                  <a:pt x="1126858" y="1031352"/>
                  <a:pt x="1124663" y="1068229"/>
                  <a:pt x="1121834" y="1105002"/>
                </a:cubicBezTo>
                <a:cubicBezTo>
                  <a:pt x="1121304" y="1111887"/>
                  <a:pt x="1119530" y="1118752"/>
                  <a:pt x="1116810" y="1125099"/>
                </a:cubicBezTo>
                <a:cubicBezTo>
                  <a:pt x="1114432" y="1130649"/>
                  <a:pt x="1110111" y="1135147"/>
                  <a:pt x="1106762" y="1140171"/>
                </a:cubicBezTo>
                <a:lnTo>
                  <a:pt x="1096713" y="1170316"/>
                </a:lnTo>
                <a:lnTo>
                  <a:pt x="1091689" y="1185389"/>
                </a:lnTo>
                <a:cubicBezTo>
                  <a:pt x="1093364" y="1198787"/>
                  <a:pt x="1093884" y="1212380"/>
                  <a:pt x="1096713" y="1225582"/>
                </a:cubicBezTo>
                <a:cubicBezTo>
                  <a:pt x="1098932" y="1235939"/>
                  <a:pt x="1104193" y="1245451"/>
                  <a:pt x="1106762" y="1255727"/>
                </a:cubicBezTo>
                <a:cubicBezTo>
                  <a:pt x="1114355" y="1286099"/>
                  <a:pt x="1109603" y="1269275"/>
                  <a:pt x="1121834" y="1305969"/>
                </a:cubicBezTo>
                <a:lnTo>
                  <a:pt x="1126858" y="1321041"/>
                </a:lnTo>
                <a:cubicBezTo>
                  <a:pt x="1129724" y="1329638"/>
                  <a:pt x="1133584" y="1345621"/>
                  <a:pt x="1141931" y="1351186"/>
                </a:cubicBezTo>
                <a:cubicBezTo>
                  <a:pt x="1147676" y="1355016"/>
                  <a:pt x="1155329" y="1354536"/>
                  <a:pt x="1162028" y="1356211"/>
                </a:cubicBezTo>
                <a:cubicBezTo>
                  <a:pt x="1163703" y="1361235"/>
                  <a:pt x="1167052" y="1365987"/>
                  <a:pt x="1167052" y="1371283"/>
                </a:cubicBezTo>
                <a:cubicBezTo>
                  <a:pt x="1167052" y="1397376"/>
                  <a:pt x="1168124" y="1403585"/>
                  <a:pt x="1151979" y="1416501"/>
                </a:cubicBezTo>
                <a:cubicBezTo>
                  <a:pt x="1147264" y="1420273"/>
                  <a:pt x="1141491" y="1422619"/>
                  <a:pt x="1136907" y="1426549"/>
                </a:cubicBezTo>
                <a:cubicBezTo>
                  <a:pt x="1129714" y="1432714"/>
                  <a:pt x="1116810" y="1446646"/>
                  <a:pt x="1116810" y="1446646"/>
                </a:cubicBezTo>
                <a:cubicBezTo>
                  <a:pt x="1115135" y="1451670"/>
                  <a:pt x="1114864" y="1457409"/>
                  <a:pt x="1111786" y="1461718"/>
                </a:cubicBezTo>
                <a:cubicBezTo>
                  <a:pt x="1100710" y="1477224"/>
                  <a:pt x="1091101" y="1482207"/>
                  <a:pt x="1076617" y="1491863"/>
                </a:cubicBezTo>
                <a:cubicBezTo>
                  <a:pt x="1074146" y="1496805"/>
                  <a:pt x="1062436" y="1522300"/>
                  <a:pt x="1056520" y="1527033"/>
                </a:cubicBezTo>
                <a:cubicBezTo>
                  <a:pt x="1052384" y="1530341"/>
                  <a:pt x="1046471" y="1530382"/>
                  <a:pt x="1041447" y="1532057"/>
                </a:cubicBezTo>
                <a:cubicBezTo>
                  <a:pt x="1038067" y="1528677"/>
                  <a:pt x="1021398" y="1510692"/>
                  <a:pt x="1016327" y="1511960"/>
                </a:cubicBezTo>
                <a:cubicBezTo>
                  <a:pt x="1011189" y="1513245"/>
                  <a:pt x="1014611" y="1522897"/>
                  <a:pt x="1011302" y="1527033"/>
                </a:cubicBezTo>
                <a:cubicBezTo>
                  <a:pt x="1007530" y="1531748"/>
                  <a:pt x="1001254" y="1533732"/>
                  <a:pt x="996230" y="1537081"/>
                </a:cubicBezTo>
                <a:cubicBezTo>
                  <a:pt x="988769" y="1548273"/>
                  <a:pt x="986361" y="1554020"/>
                  <a:pt x="976133" y="1562202"/>
                </a:cubicBezTo>
                <a:cubicBezTo>
                  <a:pt x="971418" y="1565974"/>
                  <a:pt x="965605" y="1568274"/>
                  <a:pt x="961061" y="1572250"/>
                </a:cubicBezTo>
                <a:cubicBezTo>
                  <a:pt x="925534" y="1603336"/>
                  <a:pt x="950153" y="1592634"/>
                  <a:pt x="920867" y="1602395"/>
                </a:cubicBezTo>
                <a:cubicBezTo>
                  <a:pt x="919192" y="1607419"/>
                  <a:pt x="919588" y="1613723"/>
                  <a:pt x="915843" y="1617468"/>
                </a:cubicBezTo>
                <a:cubicBezTo>
                  <a:pt x="907304" y="1626007"/>
                  <a:pt x="894237" y="1629025"/>
                  <a:pt x="885698" y="1637564"/>
                </a:cubicBezTo>
                <a:lnTo>
                  <a:pt x="860577" y="1662685"/>
                </a:lnTo>
                <a:lnTo>
                  <a:pt x="850529" y="1672734"/>
                </a:lnTo>
                <a:lnTo>
                  <a:pt x="840480" y="1682782"/>
                </a:lnTo>
                <a:cubicBezTo>
                  <a:pt x="834163" y="1701734"/>
                  <a:pt x="832634" y="1710727"/>
                  <a:pt x="815360" y="1728000"/>
                </a:cubicBezTo>
                <a:cubicBezTo>
                  <a:pt x="806012" y="1737347"/>
                  <a:pt x="801602" y="1740442"/>
                  <a:pt x="795263" y="1753121"/>
                </a:cubicBezTo>
                <a:cubicBezTo>
                  <a:pt x="791247" y="1761154"/>
                  <a:pt x="787362" y="1780775"/>
                  <a:pt x="785215" y="1788290"/>
                </a:cubicBezTo>
                <a:cubicBezTo>
                  <a:pt x="783760" y="1793382"/>
                  <a:pt x="781865" y="1798338"/>
                  <a:pt x="780190" y="1803362"/>
                </a:cubicBezTo>
                <a:cubicBezTo>
                  <a:pt x="781865" y="1808386"/>
                  <a:pt x="781470" y="1814690"/>
                  <a:pt x="785215" y="1818435"/>
                </a:cubicBezTo>
                <a:cubicBezTo>
                  <a:pt x="788960" y="1822180"/>
                  <a:pt x="799003" y="1818321"/>
                  <a:pt x="800287" y="1823459"/>
                </a:cubicBezTo>
                <a:cubicBezTo>
                  <a:pt x="808715" y="1857173"/>
                  <a:pt x="797987" y="1852712"/>
                  <a:pt x="785215" y="1868677"/>
                </a:cubicBezTo>
                <a:cubicBezTo>
                  <a:pt x="781443" y="1873392"/>
                  <a:pt x="778162" y="1878506"/>
                  <a:pt x="775166" y="1883749"/>
                </a:cubicBezTo>
                <a:cubicBezTo>
                  <a:pt x="768791" y="1894905"/>
                  <a:pt x="766751" y="1906885"/>
                  <a:pt x="755069" y="1913894"/>
                </a:cubicBezTo>
                <a:cubicBezTo>
                  <a:pt x="750528" y="1916619"/>
                  <a:pt x="745021" y="1917243"/>
                  <a:pt x="739997" y="1918918"/>
                </a:cubicBezTo>
                <a:cubicBezTo>
                  <a:pt x="734973" y="1917243"/>
                  <a:pt x="728669" y="1910149"/>
                  <a:pt x="724924" y="1913894"/>
                </a:cubicBezTo>
                <a:cubicBezTo>
                  <a:pt x="721575" y="1917244"/>
                  <a:pt x="718666" y="1921101"/>
                  <a:pt x="714876" y="1923943"/>
                </a:cubicBezTo>
                <a:cubicBezTo>
                  <a:pt x="705215" y="1931189"/>
                  <a:pt x="693270" y="1935499"/>
                  <a:pt x="684731" y="1944039"/>
                </a:cubicBezTo>
                <a:cubicBezTo>
                  <a:pt x="681382" y="1947389"/>
                  <a:pt x="679118" y="1952425"/>
                  <a:pt x="674683" y="1954088"/>
                </a:cubicBezTo>
                <a:cubicBezTo>
                  <a:pt x="665145" y="1957665"/>
                  <a:pt x="654586" y="1957437"/>
                  <a:pt x="644538" y="1959112"/>
                </a:cubicBezTo>
                <a:cubicBezTo>
                  <a:pt x="619073" y="1984575"/>
                  <a:pt x="652031" y="1954615"/>
                  <a:pt x="619417" y="1974184"/>
                </a:cubicBezTo>
                <a:cubicBezTo>
                  <a:pt x="615355" y="1976621"/>
                  <a:pt x="613067" y="1981274"/>
                  <a:pt x="609368" y="1984233"/>
                </a:cubicBezTo>
                <a:cubicBezTo>
                  <a:pt x="595455" y="1995364"/>
                  <a:pt x="595143" y="1993999"/>
                  <a:pt x="579223" y="1999305"/>
                </a:cubicBezTo>
                <a:cubicBezTo>
                  <a:pt x="577548" y="2004329"/>
                  <a:pt x="578509" y="2011300"/>
                  <a:pt x="574199" y="2014378"/>
                </a:cubicBezTo>
                <a:cubicBezTo>
                  <a:pt x="565580" y="2020534"/>
                  <a:pt x="544054" y="2024426"/>
                  <a:pt x="544054" y="2024426"/>
                </a:cubicBezTo>
                <a:cubicBezTo>
                  <a:pt x="539030" y="2027775"/>
                  <a:pt x="533697" y="2030702"/>
                  <a:pt x="528982" y="2034474"/>
                </a:cubicBezTo>
                <a:cubicBezTo>
                  <a:pt x="525283" y="2037433"/>
                  <a:pt x="523170" y="2042404"/>
                  <a:pt x="518933" y="2044523"/>
                </a:cubicBezTo>
                <a:cubicBezTo>
                  <a:pt x="509459" y="2049260"/>
                  <a:pt x="488788" y="2054571"/>
                  <a:pt x="488788" y="2054571"/>
                </a:cubicBezTo>
                <a:cubicBezTo>
                  <a:pt x="483764" y="2057920"/>
                  <a:pt x="478431" y="2060847"/>
                  <a:pt x="473716" y="2064619"/>
                </a:cubicBezTo>
                <a:cubicBezTo>
                  <a:pt x="470017" y="2067578"/>
                  <a:pt x="467729" y="2072231"/>
                  <a:pt x="463667" y="2074668"/>
                </a:cubicBezTo>
                <a:cubicBezTo>
                  <a:pt x="459126" y="2077393"/>
                  <a:pt x="453619" y="2078017"/>
                  <a:pt x="448595" y="2079692"/>
                </a:cubicBezTo>
                <a:cubicBezTo>
                  <a:pt x="441896" y="2086391"/>
                  <a:pt x="436381" y="2094534"/>
                  <a:pt x="428498" y="2099789"/>
                </a:cubicBezTo>
                <a:cubicBezTo>
                  <a:pt x="423474" y="2103138"/>
                  <a:pt x="418010" y="2105907"/>
                  <a:pt x="413426" y="2109837"/>
                </a:cubicBezTo>
                <a:cubicBezTo>
                  <a:pt x="382569" y="2136286"/>
                  <a:pt x="406804" y="2126565"/>
                  <a:pt x="373232" y="2134958"/>
                </a:cubicBezTo>
                <a:cubicBezTo>
                  <a:pt x="368208" y="2138307"/>
                  <a:pt x="363561" y="2142306"/>
                  <a:pt x="358160" y="2145006"/>
                </a:cubicBezTo>
                <a:cubicBezTo>
                  <a:pt x="337639" y="2155266"/>
                  <a:pt x="296262" y="2153933"/>
                  <a:pt x="282797" y="2155055"/>
                </a:cubicBezTo>
                <a:cubicBezTo>
                  <a:pt x="257676" y="2153380"/>
                  <a:pt x="231859" y="2156136"/>
                  <a:pt x="207434" y="2150030"/>
                </a:cubicBezTo>
                <a:cubicBezTo>
                  <a:pt x="202296" y="2148746"/>
                  <a:pt x="205718" y="2139093"/>
                  <a:pt x="202410" y="2134958"/>
                </a:cubicBezTo>
                <a:cubicBezTo>
                  <a:pt x="198638" y="2130243"/>
                  <a:pt x="192053" y="2128682"/>
                  <a:pt x="187338" y="2124910"/>
                </a:cubicBezTo>
                <a:cubicBezTo>
                  <a:pt x="167633" y="2109146"/>
                  <a:pt x="188391" y="2118562"/>
                  <a:pt x="162217" y="2109837"/>
                </a:cubicBezTo>
                <a:cubicBezTo>
                  <a:pt x="150493" y="2074668"/>
                  <a:pt x="162216" y="2083041"/>
                  <a:pt x="137096" y="2074668"/>
                </a:cubicBezTo>
                <a:cubicBezTo>
                  <a:pt x="127750" y="2065322"/>
                  <a:pt x="123336" y="2062222"/>
                  <a:pt x="116999" y="2049547"/>
                </a:cubicBezTo>
                <a:cubicBezTo>
                  <a:pt x="114631" y="2044810"/>
                  <a:pt x="116285" y="2037552"/>
                  <a:pt x="111975" y="2034474"/>
                </a:cubicBezTo>
                <a:cubicBezTo>
                  <a:pt x="103356" y="2028318"/>
                  <a:pt x="81830" y="2024426"/>
                  <a:pt x="81830" y="2024426"/>
                </a:cubicBezTo>
                <a:cubicBezTo>
                  <a:pt x="59891" y="2002487"/>
                  <a:pt x="75578" y="2013004"/>
                  <a:pt x="46661" y="2004329"/>
                </a:cubicBezTo>
                <a:cubicBezTo>
                  <a:pt x="36516" y="2001286"/>
                  <a:pt x="16516" y="1994281"/>
                  <a:pt x="16516" y="1994281"/>
                </a:cubicBezTo>
                <a:cubicBezTo>
                  <a:pt x="0" y="1977766"/>
                  <a:pt x="4105" y="1987322"/>
                  <a:pt x="11491" y="1954088"/>
                </a:cubicBezTo>
                <a:cubicBezTo>
                  <a:pt x="12640" y="1948918"/>
                  <a:pt x="12206" y="1942093"/>
                  <a:pt x="16516" y="1939015"/>
                </a:cubicBezTo>
                <a:cubicBezTo>
                  <a:pt x="31325" y="1928437"/>
                  <a:pt x="41637" y="1917243"/>
                  <a:pt x="51685" y="1913894"/>
                </a:cubicBezTo>
                <a:close/>
              </a:path>
            </a:pathLst>
          </a:custGeom>
          <a:solidFill>
            <a:srgbClr val="FF0000">
              <a:alpha val="40000"/>
            </a:srgb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 name="Freeform 17">
            <a:extLst>
              <a:ext uri="{FF2B5EF4-FFF2-40B4-BE49-F238E27FC236}">
                <a16:creationId xmlns:a16="http://schemas.microsoft.com/office/drawing/2014/main" id="{077FF6F0-D489-4B2B-9352-02250AD4652C}"/>
              </a:ext>
            </a:extLst>
          </p:cNvPr>
          <p:cNvSpPr/>
          <p:nvPr/>
        </p:nvSpPr>
        <p:spPr>
          <a:xfrm>
            <a:off x="3244851" y="5033964"/>
            <a:ext cx="1998663" cy="1423987"/>
          </a:xfrm>
          <a:custGeom>
            <a:avLst/>
            <a:gdLst>
              <a:gd name="connsiteX0" fmla="*/ 7095 w 1997893"/>
              <a:gd name="connsiteY0" fmla="*/ 1186745 h 1424625"/>
              <a:gd name="connsiteX1" fmla="*/ 32216 w 1997893"/>
              <a:gd name="connsiteY1" fmla="*/ 1151575 h 1424625"/>
              <a:gd name="connsiteX2" fmla="*/ 62361 w 1997893"/>
              <a:gd name="connsiteY2" fmla="*/ 1146551 h 1424625"/>
              <a:gd name="connsiteX3" fmla="*/ 72410 w 1997893"/>
              <a:gd name="connsiteY3" fmla="*/ 1136503 h 1424625"/>
              <a:gd name="connsiteX4" fmla="*/ 87482 w 1997893"/>
              <a:gd name="connsiteY4" fmla="*/ 1131479 h 1424625"/>
              <a:gd name="connsiteX5" fmla="*/ 152797 w 1997893"/>
              <a:gd name="connsiteY5" fmla="*/ 1126455 h 1424625"/>
              <a:gd name="connsiteX6" fmla="*/ 177917 w 1997893"/>
              <a:gd name="connsiteY6" fmla="*/ 1106358 h 1424625"/>
              <a:gd name="connsiteX7" fmla="*/ 208063 w 1997893"/>
              <a:gd name="connsiteY7" fmla="*/ 1096310 h 1424625"/>
              <a:gd name="connsiteX8" fmla="*/ 223135 w 1997893"/>
              <a:gd name="connsiteY8" fmla="*/ 1091285 h 1424625"/>
              <a:gd name="connsiteX9" fmla="*/ 238208 w 1997893"/>
              <a:gd name="connsiteY9" fmla="*/ 1086261 h 1424625"/>
              <a:gd name="connsiteX10" fmla="*/ 253280 w 1997893"/>
              <a:gd name="connsiteY10" fmla="*/ 1076213 h 1424625"/>
              <a:gd name="connsiteX11" fmla="*/ 268353 w 1997893"/>
              <a:gd name="connsiteY11" fmla="*/ 1071189 h 1424625"/>
              <a:gd name="connsiteX12" fmla="*/ 293474 w 1997893"/>
              <a:gd name="connsiteY12" fmla="*/ 1056116 h 1424625"/>
              <a:gd name="connsiteX13" fmla="*/ 308546 w 1997893"/>
              <a:gd name="connsiteY13" fmla="*/ 1046068 h 1424625"/>
              <a:gd name="connsiteX14" fmla="*/ 318594 w 1997893"/>
              <a:gd name="connsiteY14" fmla="*/ 1036019 h 1424625"/>
              <a:gd name="connsiteX15" fmla="*/ 353764 w 1997893"/>
              <a:gd name="connsiteY15" fmla="*/ 1015923 h 1424625"/>
              <a:gd name="connsiteX16" fmla="*/ 393957 w 1997893"/>
              <a:gd name="connsiteY16" fmla="*/ 985778 h 1424625"/>
              <a:gd name="connsiteX17" fmla="*/ 424102 w 1997893"/>
              <a:gd name="connsiteY17" fmla="*/ 975729 h 1424625"/>
              <a:gd name="connsiteX18" fmla="*/ 454247 w 1997893"/>
              <a:gd name="connsiteY18" fmla="*/ 955633 h 1424625"/>
              <a:gd name="connsiteX19" fmla="*/ 474344 w 1997893"/>
              <a:gd name="connsiteY19" fmla="*/ 935536 h 1424625"/>
              <a:gd name="connsiteX20" fmla="*/ 534634 w 1997893"/>
              <a:gd name="connsiteY20" fmla="*/ 905391 h 1424625"/>
              <a:gd name="connsiteX21" fmla="*/ 549706 w 1997893"/>
              <a:gd name="connsiteY21" fmla="*/ 900367 h 1424625"/>
              <a:gd name="connsiteX22" fmla="*/ 574827 w 1997893"/>
              <a:gd name="connsiteY22" fmla="*/ 880270 h 1424625"/>
              <a:gd name="connsiteX23" fmla="*/ 589900 w 1997893"/>
              <a:gd name="connsiteY23" fmla="*/ 875246 h 1424625"/>
              <a:gd name="connsiteX24" fmla="*/ 604972 w 1997893"/>
              <a:gd name="connsiteY24" fmla="*/ 865197 h 1424625"/>
              <a:gd name="connsiteX25" fmla="*/ 620045 w 1997893"/>
              <a:gd name="connsiteY25" fmla="*/ 860173 h 1424625"/>
              <a:gd name="connsiteX26" fmla="*/ 630093 w 1997893"/>
              <a:gd name="connsiteY26" fmla="*/ 845101 h 1424625"/>
              <a:gd name="connsiteX27" fmla="*/ 660238 w 1997893"/>
              <a:gd name="connsiteY27" fmla="*/ 830028 h 1424625"/>
              <a:gd name="connsiteX28" fmla="*/ 685359 w 1997893"/>
              <a:gd name="connsiteY28" fmla="*/ 809931 h 1424625"/>
              <a:gd name="connsiteX29" fmla="*/ 705456 w 1997893"/>
              <a:gd name="connsiteY29" fmla="*/ 784811 h 1424625"/>
              <a:gd name="connsiteX30" fmla="*/ 720528 w 1997893"/>
              <a:gd name="connsiteY30" fmla="*/ 779786 h 1424625"/>
              <a:gd name="connsiteX31" fmla="*/ 745649 w 1997893"/>
              <a:gd name="connsiteY31" fmla="*/ 764714 h 1424625"/>
              <a:gd name="connsiteX32" fmla="*/ 775794 w 1997893"/>
              <a:gd name="connsiteY32" fmla="*/ 729545 h 1424625"/>
              <a:gd name="connsiteX33" fmla="*/ 800915 w 1997893"/>
              <a:gd name="connsiteY33" fmla="*/ 709448 h 1424625"/>
              <a:gd name="connsiteX34" fmla="*/ 821012 w 1997893"/>
              <a:gd name="connsiteY34" fmla="*/ 689351 h 1424625"/>
              <a:gd name="connsiteX35" fmla="*/ 831060 w 1997893"/>
              <a:gd name="connsiteY35" fmla="*/ 674279 h 1424625"/>
              <a:gd name="connsiteX36" fmla="*/ 846133 w 1997893"/>
              <a:gd name="connsiteY36" fmla="*/ 669255 h 1424625"/>
              <a:gd name="connsiteX37" fmla="*/ 866230 w 1997893"/>
              <a:gd name="connsiteY37" fmla="*/ 649158 h 1424625"/>
              <a:gd name="connsiteX38" fmla="*/ 881302 w 1997893"/>
              <a:gd name="connsiteY38" fmla="*/ 634085 h 1424625"/>
              <a:gd name="connsiteX39" fmla="*/ 896375 w 1997893"/>
              <a:gd name="connsiteY39" fmla="*/ 624037 h 1424625"/>
              <a:gd name="connsiteX40" fmla="*/ 921495 w 1997893"/>
              <a:gd name="connsiteY40" fmla="*/ 593892 h 1424625"/>
              <a:gd name="connsiteX41" fmla="*/ 936568 w 1997893"/>
              <a:gd name="connsiteY41" fmla="*/ 588868 h 1424625"/>
              <a:gd name="connsiteX42" fmla="*/ 946616 w 1997893"/>
              <a:gd name="connsiteY42" fmla="*/ 568771 h 1424625"/>
              <a:gd name="connsiteX43" fmla="*/ 971737 w 1997893"/>
              <a:gd name="connsiteY43" fmla="*/ 548674 h 1424625"/>
              <a:gd name="connsiteX44" fmla="*/ 991834 w 1997893"/>
              <a:gd name="connsiteY44" fmla="*/ 523553 h 1424625"/>
              <a:gd name="connsiteX45" fmla="*/ 1006906 w 1997893"/>
              <a:gd name="connsiteY45" fmla="*/ 513505 h 1424625"/>
              <a:gd name="connsiteX46" fmla="*/ 1037052 w 1997893"/>
              <a:gd name="connsiteY46" fmla="*/ 478336 h 1424625"/>
              <a:gd name="connsiteX47" fmla="*/ 1067197 w 1997893"/>
              <a:gd name="connsiteY47" fmla="*/ 448191 h 1424625"/>
              <a:gd name="connsiteX48" fmla="*/ 1077245 w 1997893"/>
              <a:gd name="connsiteY48" fmla="*/ 438142 h 1424625"/>
              <a:gd name="connsiteX49" fmla="*/ 1092317 w 1997893"/>
              <a:gd name="connsiteY49" fmla="*/ 428094 h 1424625"/>
              <a:gd name="connsiteX50" fmla="*/ 1112414 w 1997893"/>
              <a:gd name="connsiteY50" fmla="*/ 397949 h 1424625"/>
              <a:gd name="connsiteX51" fmla="*/ 1122463 w 1997893"/>
              <a:gd name="connsiteY51" fmla="*/ 382877 h 1424625"/>
              <a:gd name="connsiteX52" fmla="*/ 1132511 w 1997893"/>
              <a:gd name="connsiteY52" fmla="*/ 372828 h 1424625"/>
              <a:gd name="connsiteX53" fmla="*/ 1142559 w 1997893"/>
              <a:gd name="connsiteY53" fmla="*/ 352731 h 1424625"/>
              <a:gd name="connsiteX54" fmla="*/ 1167680 w 1997893"/>
              <a:gd name="connsiteY54" fmla="*/ 322586 h 1424625"/>
              <a:gd name="connsiteX55" fmla="*/ 1172704 w 1997893"/>
              <a:gd name="connsiteY55" fmla="*/ 307514 h 1424625"/>
              <a:gd name="connsiteX56" fmla="*/ 1212898 w 1997893"/>
              <a:gd name="connsiteY56" fmla="*/ 257272 h 1424625"/>
              <a:gd name="connsiteX57" fmla="*/ 1238019 w 1997893"/>
              <a:gd name="connsiteY57" fmla="*/ 237175 h 1424625"/>
              <a:gd name="connsiteX58" fmla="*/ 1248067 w 1997893"/>
              <a:gd name="connsiteY58" fmla="*/ 222103 h 1424625"/>
              <a:gd name="connsiteX59" fmla="*/ 1273188 w 1997893"/>
              <a:gd name="connsiteY59" fmla="*/ 196982 h 1424625"/>
              <a:gd name="connsiteX60" fmla="*/ 1303333 w 1997893"/>
              <a:gd name="connsiteY60" fmla="*/ 156789 h 1424625"/>
              <a:gd name="connsiteX61" fmla="*/ 1308357 w 1997893"/>
              <a:gd name="connsiteY61" fmla="*/ 141716 h 1424625"/>
              <a:gd name="connsiteX62" fmla="*/ 1328454 w 1997893"/>
              <a:gd name="connsiteY62" fmla="*/ 111571 h 1424625"/>
              <a:gd name="connsiteX63" fmla="*/ 1333478 w 1997893"/>
              <a:gd name="connsiteY63" fmla="*/ 96499 h 1424625"/>
              <a:gd name="connsiteX64" fmla="*/ 1353575 w 1997893"/>
              <a:gd name="connsiteY64" fmla="*/ 76402 h 1424625"/>
              <a:gd name="connsiteX65" fmla="*/ 1363623 w 1997893"/>
              <a:gd name="connsiteY65" fmla="*/ 66353 h 1424625"/>
              <a:gd name="connsiteX66" fmla="*/ 1383720 w 1997893"/>
              <a:gd name="connsiteY66" fmla="*/ 41233 h 1424625"/>
              <a:gd name="connsiteX67" fmla="*/ 1388744 w 1997893"/>
              <a:gd name="connsiteY67" fmla="*/ 26160 h 1424625"/>
              <a:gd name="connsiteX68" fmla="*/ 1418889 w 1997893"/>
              <a:gd name="connsiteY68" fmla="*/ 11088 h 1424625"/>
              <a:gd name="connsiteX69" fmla="*/ 1428937 w 1997893"/>
              <a:gd name="connsiteY69" fmla="*/ 1039 h 1424625"/>
              <a:gd name="connsiteX70" fmla="*/ 1444010 w 1997893"/>
              <a:gd name="connsiteY70" fmla="*/ 6063 h 1424625"/>
              <a:gd name="connsiteX71" fmla="*/ 1489227 w 1997893"/>
              <a:gd name="connsiteY71" fmla="*/ 16112 h 1424625"/>
              <a:gd name="connsiteX72" fmla="*/ 1514348 w 1997893"/>
              <a:gd name="connsiteY72" fmla="*/ 31184 h 1424625"/>
              <a:gd name="connsiteX73" fmla="*/ 1524397 w 1997893"/>
              <a:gd name="connsiteY73" fmla="*/ 41233 h 1424625"/>
              <a:gd name="connsiteX74" fmla="*/ 1539469 w 1997893"/>
              <a:gd name="connsiteY74" fmla="*/ 51281 h 1424625"/>
              <a:gd name="connsiteX75" fmla="*/ 1569614 w 1997893"/>
              <a:gd name="connsiteY75" fmla="*/ 91474 h 1424625"/>
              <a:gd name="connsiteX76" fmla="*/ 1579663 w 1997893"/>
              <a:gd name="connsiteY76" fmla="*/ 101523 h 1424625"/>
              <a:gd name="connsiteX77" fmla="*/ 1609808 w 1997893"/>
              <a:gd name="connsiteY77" fmla="*/ 121619 h 1424625"/>
              <a:gd name="connsiteX78" fmla="*/ 1619856 w 1997893"/>
              <a:gd name="connsiteY78" fmla="*/ 131668 h 1424625"/>
              <a:gd name="connsiteX79" fmla="*/ 1665074 w 1997893"/>
              <a:gd name="connsiteY79" fmla="*/ 141716 h 1424625"/>
              <a:gd name="connsiteX80" fmla="*/ 1680146 w 1997893"/>
              <a:gd name="connsiteY80" fmla="*/ 146740 h 1424625"/>
              <a:gd name="connsiteX81" fmla="*/ 1700243 w 1997893"/>
              <a:gd name="connsiteY81" fmla="*/ 151764 h 1424625"/>
              <a:gd name="connsiteX82" fmla="*/ 1730388 w 1997893"/>
              <a:gd name="connsiteY82" fmla="*/ 161813 h 1424625"/>
              <a:gd name="connsiteX83" fmla="*/ 1745460 w 1997893"/>
              <a:gd name="connsiteY83" fmla="*/ 171861 h 1424625"/>
              <a:gd name="connsiteX84" fmla="*/ 1755509 w 1997893"/>
              <a:gd name="connsiteY84" fmla="*/ 181910 h 1424625"/>
              <a:gd name="connsiteX85" fmla="*/ 1785654 w 1997893"/>
              <a:gd name="connsiteY85" fmla="*/ 186934 h 1424625"/>
              <a:gd name="connsiteX86" fmla="*/ 1840920 w 1997893"/>
              <a:gd name="connsiteY86" fmla="*/ 196982 h 1424625"/>
              <a:gd name="connsiteX87" fmla="*/ 1871065 w 1997893"/>
              <a:gd name="connsiteY87" fmla="*/ 207030 h 1424625"/>
              <a:gd name="connsiteX88" fmla="*/ 1906234 w 1997893"/>
              <a:gd name="connsiteY88" fmla="*/ 212055 h 1424625"/>
              <a:gd name="connsiteX89" fmla="*/ 1921306 w 1997893"/>
              <a:gd name="connsiteY89" fmla="*/ 227127 h 1424625"/>
              <a:gd name="connsiteX90" fmla="*/ 1931355 w 1997893"/>
              <a:gd name="connsiteY90" fmla="*/ 242200 h 1424625"/>
              <a:gd name="connsiteX91" fmla="*/ 1946427 w 1997893"/>
              <a:gd name="connsiteY91" fmla="*/ 252248 h 1424625"/>
              <a:gd name="connsiteX92" fmla="*/ 1951452 w 1997893"/>
              <a:gd name="connsiteY92" fmla="*/ 267320 h 1424625"/>
              <a:gd name="connsiteX93" fmla="*/ 1976572 w 1997893"/>
              <a:gd name="connsiteY93" fmla="*/ 287417 h 1424625"/>
              <a:gd name="connsiteX94" fmla="*/ 1981597 w 1997893"/>
              <a:gd name="connsiteY94" fmla="*/ 302490 h 1424625"/>
              <a:gd name="connsiteX95" fmla="*/ 1966524 w 1997893"/>
              <a:gd name="connsiteY95" fmla="*/ 332635 h 1424625"/>
              <a:gd name="connsiteX96" fmla="*/ 1956476 w 1997893"/>
              <a:gd name="connsiteY96" fmla="*/ 347707 h 1424625"/>
              <a:gd name="connsiteX97" fmla="*/ 1941403 w 1997893"/>
              <a:gd name="connsiteY97" fmla="*/ 392925 h 1424625"/>
              <a:gd name="connsiteX98" fmla="*/ 1936379 w 1997893"/>
              <a:gd name="connsiteY98" fmla="*/ 407997 h 1424625"/>
              <a:gd name="connsiteX99" fmla="*/ 1931355 w 1997893"/>
              <a:gd name="connsiteY99" fmla="*/ 458239 h 1424625"/>
              <a:gd name="connsiteX100" fmla="*/ 1916282 w 1997893"/>
              <a:gd name="connsiteY100" fmla="*/ 463263 h 1424625"/>
              <a:gd name="connsiteX101" fmla="*/ 1896186 w 1997893"/>
              <a:gd name="connsiteY101" fmla="*/ 468288 h 1424625"/>
              <a:gd name="connsiteX102" fmla="*/ 1891161 w 1997893"/>
              <a:gd name="connsiteY102" fmla="*/ 483360 h 1424625"/>
              <a:gd name="connsiteX103" fmla="*/ 1876089 w 1997893"/>
              <a:gd name="connsiteY103" fmla="*/ 488384 h 1424625"/>
              <a:gd name="connsiteX104" fmla="*/ 1850968 w 1997893"/>
              <a:gd name="connsiteY104" fmla="*/ 493408 h 1424625"/>
              <a:gd name="connsiteX105" fmla="*/ 1805750 w 1997893"/>
              <a:gd name="connsiteY105" fmla="*/ 513505 h 1424625"/>
              <a:gd name="connsiteX106" fmla="*/ 1790678 w 1997893"/>
              <a:gd name="connsiteY106" fmla="*/ 518529 h 1424625"/>
              <a:gd name="connsiteX107" fmla="*/ 1775605 w 1997893"/>
              <a:gd name="connsiteY107" fmla="*/ 523553 h 1424625"/>
              <a:gd name="connsiteX108" fmla="*/ 1745460 w 1997893"/>
              <a:gd name="connsiteY108" fmla="*/ 538626 h 1424625"/>
              <a:gd name="connsiteX109" fmla="*/ 1715315 w 1997893"/>
              <a:gd name="connsiteY109" fmla="*/ 533602 h 1424625"/>
              <a:gd name="connsiteX110" fmla="*/ 1670098 w 1997893"/>
              <a:gd name="connsiteY110" fmla="*/ 538626 h 1424625"/>
              <a:gd name="connsiteX111" fmla="*/ 1639953 w 1997893"/>
              <a:gd name="connsiteY111" fmla="*/ 548674 h 1424625"/>
              <a:gd name="connsiteX112" fmla="*/ 1614832 w 1997893"/>
              <a:gd name="connsiteY112" fmla="*/ 568771 h 1424625"/>
              <a:gd name="connsiteX113" fmla="*/ 1599759 w 1997893"/>
              <a:gd name="connsiteY113" fmla="*/ 573795 h 1424625"/>
              <a:gd name="connsiteX114" fmla="*/ 1574638 w 1997893"/>
              <a:gd name="connsiteY114" fmla="*/ 588868 h 1424625"/>
              <a:gd name="connsiteX115" fmla="*/ 1549517 w 1997893"/>
              <a:gd name="connsiteY115" fmla="*/ 608964 h 1424625"/>
              <a:gd name="connsiteX116" fmla="*/ 1544493 w 1997893"/>
              <a:gd name="connsiteY116" fmla="*/ 624037 h 1424625"/>
              <a:gd name="connsiteX117" fmla="*/ 1519372 w 1997893"/>
              <a:gd name="connsiteY117" fmla="*/ 649158 h 1424625"/>
              <a:gd name="connsiteX118" fmla="*/ 1514348 w 1997893"/>
              <a:gd name="connsiteY118" fmla="*/ 744617 h 1424625"/>
              <a:gd name="connsiteX119" fmla="*/ 1539469 w 1997893"/>
              <a:gd name="connsiteY119" fmla="*/ 749641 h 1424625"/>
              <a:gd name="connsiteX120" fmla="*/ 1544493 w 1997893"/>
              <a:gd name="connsiteY120" fmla="*/ 764714 h 1424625"/>
              <a:gd name="connsiteX121" fmla="*/ 1559566 w 1997893"/>
              <a:gd name="connsiteY121" fmla="*/ 769738 h 1424625"/>
              <a:gd name="connsiteX122" fmla="*/ 1599759 w 1997893"/>
              <a:gd name="connsiteY122" fmla="*/ 784811 h 1424625"/>
              <a:gd name="connsiteX123" fmla="*/ 1609808 w 1997893"/>
              <a:gd name="connsiteY123" fmla="*/ 794859 h 1424625"/>
              <a:gd name="connsiteX124" fmla="*/ 1614832 w 1997893"/>
              <a:gd name="connsiteY124" fmla="*/ 809931 h 1424625"/>
              <a:gd name="connsiteX125" fmla="*/ 1629904 w 1997893"/>
              <a:gd name="connsiteY125" fmla="*/ 814956 h 1424625"/>
              <a:gd name="connsiteX126" fmla="*/ 1665074 w 1997893"/>
              <a:gd name="connsiteY126" fmla="*/ 825004 h 1424625"/>
              <a:gd name="connsiteX127" fmla="*/ 1675122 w 1997893"/>
              <a:gd name="connsiteY127" fmla="*/ 840077 h 1424625"/>
              <a:gd name="connsiteX128" fmla="*/ 1730388 w 1997893"/>
              <a:gd name="connsiteY128" fmla="*/ 855149 h 1424625"/>
              <a:gd name="connsiteX129" fmla="*/ 1745460 w 1997893"/>
              <a:gd name="connsiteY129" fmla="*/ 865197 h 1424625"/>
              <a:gd name="connsiteX130" fmla="*/ 1775605 w 1997893"/>
              <a:gd name="connsiteY130" fmla="*/ 875246 h 1424625"/>
              <a:gd name="connsiteX131" fmla="*/ 1820823 w 1997893"/>
              <a:gd name="connsiteY131" fmla="*/ 890318 h 1424625"/>
              <a:gd name="connsiteX132" fmla="*/ 1850968 w 1997893"/>
              <a:gd name="connsiteY132" fmla="*/ 900367 h 1424625"/>
              <a:gd name="connsiteX133" fmla="*/ 1866041 w 1997893"/>
              <a:gd name="connsiteY133" fmla="*/ 910415 h 1424625"/>
              <a:gd name="connsiteX134" fmla="*/ 1881113 w 1997893"/>
              <a:gd name="connsiteY134" fmla="*/ 925488 h 1424625"/>
              <a:gd name="connsiteX135" fmla="*/ 1896186 w 1997893"/>
              <a:gd name="connsiteY135" fmla="*/ 930512 h 1424625"/>
              <a:gd name="connsiteX136" fmla="*/ 1911258 w 1997893"/>
              <a:gd name="connsiteY136" fmla="*/ 940560 h 1424625"/>
              <a:gd name="connsiteX137" fmla="*/ 1921306 w 1997893"/>
              <a:gd name="connsiteY137" fmla="*/ 955633 h 1424625"/>
              <a:gd name="connsiteX138" fmla="*/ 1931355 w 1997893"/>
              <a:gd name="connsiteY138" fmla="*/ 965681 h 1424625"/>
              <a:gd name="connsiteX139" fmla="*/ 1956476 w 1997893"/>
              <a:gd name="connsiteY139" fmla="*/ 995826 h 1424625"/>
              <a:gd name="connsiteX140" fmla="*/ 1971548 w 1997893"/>
              <a:gd name="connsiteY140" fmla="*/ 1041044 h 1424625"/>
              <a:gd name="connsiteX141" fmla="*/ 1976572 w 1997893"/>
              <a:gd name="connsiteY141" fmla="*/ 1056116 h 1424625"/>
              <a:gd name="connsiteX142" fmla="*/ 1981597 w 1997893"/>
              <a:gd name="connsiteY142" fmla="*/ 1081237 h 1424625"/>
              <a:gd name="connsiteX143" fmla="*/ 1946427 w 1997893"/>
              <a:gd name="connsiteY143" fmla="*/ 1141527 h 1424625"/>
              <a:gd name="connsiteX144" fmla="*/ 1931355 w 1997893"/>
              <a:gd name="connsiteY144" fmla="*/ 1136503 h 1424625"/>
              <a:gd name="connsiteX145" fmla="*/ 1800726 w 1997893"/>
              <a:gd name="connsiteY145" fmla="*/ 1136503 h 1424625"/>
              <a:gd name="connsiteX146" fmla="*/ 1785654 w 1997893"/>
              <a:gd name="connsiteY146" fmla="*/ 1131479 h 1424625"/>
              <a:gd name="connsiteX147" fmla="*/ 1710291 w 1997893"/>
              <a:gd name="connsiteY147" fmla="*/ 1121430 h 1424625"/>
              <a:gd name="connsiteX148" fmla="*/ 1579663 w 1997893"/>
              <a:gd name="connsiteY148" fmla="*/ 1126455 h 1424625"/>
              <a:gd name="connsiteX149" fmla="*/ 1464106 w 1997893"/>
              <a:gd name="connsiteY149" fmla="*/ 1131479 h 1424625"/>
              <a:gd name="connsiteX150" fmla="*/ 1363623 w 1997893"/>
              <a:gd name="connsiteY150" fmla="*/ 1126455 h 1424625"/>
              <a:gd name="connsiteX151" fmla="*/ 1167680 w 1997893"/>
              <a:gd name="connsiteY151" fmla="*/ 1116406 h 1424625"/>
              <a:gd name="connsiteX152" fmla="*/ 1077245 w 1997893"/>
              <a:gd name="connsiteY152" fmla="*/ 1121430 h 1424625"/>
              <a:gd name="connsiteX153" fmla="*/ 1042076 w 1997893"/>
              <a:gd name="connsiteY153" fmla="*/ 1131479 h 1424625"/>
              <a:gd name="connsiteX154" fmla="*/ 1011931 w 1997893"/>
              <a:gd name="connsiteY154" fmla="*/ 1141527 h 1424625"/>
              <a:gd name="connsiteX155" fmla="*/ 996858 w 1997893"/>
              <a:gd name="connsiteY155" fmla="*/ 1146551 h 1424625"/>
              <a:gd name="connsiteX156" fmla="*/ 936568 w 1997893"/>
              <a:gd name="connsiteY156" fmla="*/ 1151575 h 1424625"/>
              <a:gd name="connsiteX157" fmla="*/ 856181 w 1997893"/>
              <a:gd name="connsiteY157" fmla="*/ 1166648 h 1424625"/>
              <a:gd name="connsiteX158" fmla="*/ 846133 w 1997893"/>
              <a:gd name="connsiteY158" fmla="*/ 1186745 h 1424625"/>
              <a:gd name="connsiteX159" fmla="*/ 841109 w 1997893"/>
              <a:gd name="connsiteY159" fmla="*/ 1201817 h 1424625"/>
              <a:gd name="connsiteX160" fmla="*/ 826036 w 1997893"/>
              <a:gd name="connsiteY160" fmla="*/ 1206841 h 1424625"/>
              <a:gd name="connsiteX161" fmla="*/ 795891 w 1997893"/>
              <a:gd name="connsiteY161" fmla="*/ 1211866 h 1424625"/>
              <a:gd name="connsiteX162" fmla="*/ 755698 w 1997893"/>
              <a:gd name="connsiteY162" fmla="*/ 1216890 h 1424625"/>
              <a:gd name="connsiteX163" fmla="*/ 720528 w 1997893"/>
              <a:gd name="connsiteY163" fmla="*/ 1221914 h 1424625"/>
              <a:gd name="connsiteX164" fmla="*/ 710480 w 1997893"/>
              <a:gd name="connsiteY164" fmla="*/ 1257083 h 1424625"/>
              <a:gd name="connsiteX165" fmla="*/ 705456 w 1997893"/>
              <a:gd name="connsiteY165" fmla="*/ 1272156 h 1424625"/>
              <a:gd name="connsiteX166" fmla="*/ 690383 w 1997893"/>
              <a:gd name="connsiteY166" fmla="*/ 1282204 h 1424625"/>
              <a:gd name="connsiteX167" fmla="*/ 660238 w 1997893"/>
              <a:gd name="connsiteY167" fmla="*/ 1292252 h 1424625"/>
              <a:gd name="connsiteX168" fmla="*/ 620045 w 1997893"/>
              <a:gd name="connsiteY168" fmla="*/ 1312349 h 1424625"/>
              <a:gd name="connsiteX169" fmla="*/ 604972 w 1997893"/>
              <a:gd name="connsiteY169" fmla="*/ 1317373 h 1424625"/>
              <a:gd name="connsiteX170" fmla="*/ 589900 w 1997893"/>
              <a:gd name="connsiteY170" fmla="*/ 1322397 h 1424625"/>
              <a:gd name="connsiteX171" fmla="*/ 554731 w 1997893"/>
              <a:gd name="connsiteY171" fmla="*/ 1347518 h 1424625"/>
              <a:gd name="connsiteX172" fmla="*/ 529610 w 1997893"/>
              <a:gd name="connsiteY172" fmla="*/ 1367615 h 1424625"/>
              <a:gd name="connsiteX173" fmla="*/ 514537 w 1997893"/>
              <a:gd name="connsiteY173" fmla="*/ 1372639 h 1424625"/>
              <a:gd name="connsiteX174" fmla="*/ 459271 w 1997893"/>
              <a:gd name="connsiteY174" fmla="*/ 1392736 h 1424625"/>
              <a:gd name="connsiteX175" fmla="*/ 388933 w 1997893"/>
              <a:gd name="connsiteY175" fmla="*/ 1407808 h 1424625"/>
              <a:gd name="connsiteX176" fmla="*/ 373860 w 1997893"/>
              <a:gd name="connsiteY176" fmla="*/ 1412833 h 1424625"/>
              <a:gd name="connsiteX177" fmla="*/ 328643 w 1997893"/>
              <a:gd name="connsiteY177" fmla="*/ 1422881 h 1424625"/>
              <a:gd name="connsiteX178" fmla="*/ 187966 w 1997893"/>
              <a:gd name="connsiteY178" fmla="*/ 1417857 h 1424625"/>
              <a:gd name="connsiteX179" fmla="*/ 182942 w 1997893"/>
              <a:gd name="connsiteY179" fmla="*/ 1402784 h 1424625"/>
              <a:gd name="connsiteX180" fmla="*/ 167869 w 1997893"/>
              <a:gd name="connsiteY180" fmla="*/ 1397760 h 1424625"/>
              <a:gd name="connsiteX181" fmla="*/ 152797 w 1997893"/>
              <a:gd name="connsiteY181" fmla="*/ 1387712 h 1424625"/>
              <a:gd name="connsiteX182" fmla="*/ 137724 w 1997893"/>
              <a:gd name="connsiteY182" fmla="*/ 1382688 h 1424625"/>
              <a:gd name="connsiteX183" fmla="*/ 127676 w 1997893"/>
              <a:gd name="connsiteY183" fmla="*/ 1367615 h 1424625"/>
              <a:gd name="connsiteX184" fmla="*/ 117627 w 1997893"/>
              <a:gd name="connsiteY184" fmla="*/ 1357567 h 1424625"/>
              <a:gd name="connsiteX185" fmla="*/ 102555 w 1997893"/>
              <a:gd name="connsiteY185" fmla="*/ 1327422 h 1424625"/>
              <a:gd name="connsiteX186" fmla="*/ 92506 w 1997893"/>
              <a:gd name="connsiteY186" fmla="*/ 1317373 h 1424625"/>
              <a:gd name="connsiteX187" fmla="*/ 72410 w 1997893"/>
              <a:gd name="connsiteY187" fmla="*/ 1292252 h 1424625"/>
              <a:gd name="connsiteX188" fmla="*/ 52313 w 1997893"/>
              <a:gd name="connsiteY188" fmla="*/ 1247035 h 1424625"/>
              <a:gd name="connsiteX189" fmla="*/ 47289 w 1997893"/>
              <a:gd name="connsiteY189" fmla="*/ 1226938 h 1424625"/>
              <a:gd name="connsiteX190" fmla="*/ 27192 w 1997893"/>
              <a:gd name="connsiteY190" fmla="*/ 1247035 h 1424625"/>
              <a:gd name="connsiteX191" fmla="*/ 22168 w 1997893"/>
              <a:gd name="connsiteY191" fmla="*/ 1231962 h 1424625"/>
              <a:gd name="connsiteX192" fmla="*/ 2071 w 1997893"/>
              <a:gd name="connsiteY192" fmla="*/ 1206841 h 1424625"/>
              <a:gd name="connsiteX193" fmla="*/ 7095 w 1997893"/>
              <a:gd name="connsiteY193" fmla="*/ 1186745 h 142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1997893" h="1424625">
                <a:moveTo>
                  <a:pt x="7095" y="1186745"/>
                </a:moveTo>
                <a:cubicBezTo>
                  <a:pt x="12119" y="1177534"/>
                  <a:pt x="23468" y="1154856"/>
                  <a:pt x="32216" y="1151575"/>
                </a:cubicBezTo>
                <a:cubicBezTo>
                  <a:pt x="41754" y="1147998"/>
                  <a:pt x="52313" y="1148226"/>
                  <a:pt x="62361" y="1146551"/>
                </a:cubicBezTo>
                <a:cubicBezTo>
                  <a:pt x="65711" y="1143202"/>
                  <a:pt x="68348" y="1138940"/>
                  <a:pt x="72410" y="1136503"/>
                </a:cubicBezTo>
                <a:cubicBezTo>
                  <a:pt x="76951" y="1133778"/>
                  <a:pt x="82227" y="1132136"/>
                  <a:pt x="87482" y="1131479"/>
                </a:cubicBezTo>
                <a:cubicBezTo>
                  <a:pt x="109149" y="1128771"/>
                  <a:pt x="131025" y="1128130"/>
                  <a:pt x="152797" y="1126455"/>
                </a:cubicBezTo>
                <a:cubicBezTo>
                  <a:pt x="161149" y="1118102"/>
                  <a:pt x="166508" y="1111428"/>
                  <a:pt x="177917" y="1106358"/>
                </a:cubicBezTo>
                <a:cubicBezTo>
                  <a:pt x="187596" y="1102056"/>
                  <a:pt x="198014" y="1099660"/>
                  <a:pt x="208063" y="1096310"/>
                </a:cubicBezTo>
                <a:lnTo>
                  <a:pt x="223135" y="1091285"/>
                </a:lnTo>
                <a:lnTo>
                  <a:pt x="238208" y="1086261"/>
                </a:lnTo>
                <a:cubicBezTo>
                  <a:pt x="243232" y="1082912"/>
                  <a:pt x="247879" y="1078913"/>
                  <a:pt x="253280" y="1076213"/>
                </a:cubicBezTo>
                <a:cubicBezTo>
                  <a:pt x="258017" y="1073845"/>
                  <a:pt x="263812" y="1073914"/>
                  <a:pt x="268353" y="1071189"/>
                </a:cubicBezTo>
                <a:cubicBezTo>
                  <a:pt x="302836" y="1050499"/>
                  <a:pt x="250774" y="1070348"/>
                  <a:pt x="293474" y="1056116"/>
                </a:cubicBezTo>
                <a:cubicBezTo>
                  <a:pt x="298498" y="1052767"/>
                  <a:pt x="303831" y="1049840"/>
                  <a:pt x="308546" y="1046068"/>
                </a:cubicBezTo>
                <a:cubicBezTo>
                  <a:pt x="312245" y="1043109"/>
                  <a:pt x="314653" y="1038647"/>
                  <a:pt x="318594" y="1036019"/>
                </a:cubicBezTo>
                <a:cubicBezTo>
                  <a:pt x="349536" y="1015391"/>
                  <a:pt x="328070" y="1036478"/>
                  <a:pt x="353764" y="1015923"/>
                </a:cubicBezTo>
                <a:cubicBezTo>
                  <a:pt x="370772" y="1002317"/>
                  <a:pt x="363897" y="995799"/>
                  <a:pt x="393957" y="985778"/>
                </a:cubicBezTo>
                <a:cubicBezTo>
                  <a:pt x="404005" y="982428"/>
                  <a:pt x="415289" y="981604"/>
                  <a:pt x="424102" y="975729"/>
                </a:cubicBezTo>
                <a:cubicBezTo>
                  <a:pt x="434150" y="969030"/>
                  <a:pt x="445708" y="964172"/>
                  <a:pt x="454247" y="955633"/>
                </a:cubicBezTo>
                <a:cubicBezTo>
                  <a:pt x="460946" y="948934"/>
                  <a:pt x="466461" y="940791"/>
                  <a:pt x="474344" y="935536"/>
                </a:cubicBezTo>
                <a:cubicBezTo>
                  <a:pt x="513302" y="909563"/>
                  <a:pt x="493032" y="919258"/>
                  <a:pt x="534634" y="905391"/>
                </a:cubicBezTo>
                <a:lnTo>
                  <a:pt x="549706" y="900367"/>
                </a:lnTo>
                <a:cubicBezTo>
                  <a:pt x="559052" y="891021"/>
                  <a:pt x="562152" y="886607"/>
                  <a:pt x="574827" y="880270"/>
                </a:cubicBezTo>
                <a:cubicBezTo>
                  <a:pt x="579564" y="877902"/>
                  <a:pt x="584876" y="876921"/>
                  <a:pt x="589900" y="875246"/>
                </a:cubicBezTo>
                <a:cubicBezTo>
                  <a:pt x="594924" y="871896"/>
                  <a:pt x="599571" y="867897"/>
                  <a:pt x="604972" y="865197"/>
                </a:cubicBezTo>
                <a:cubicBezTo>
                  <a:pt x="609709" y="862828"/>
                  <a:pt x="615909" y="863481"/>
                  <a:pt x="620045" y="860173"/>
                </a:cubicBezTo>
                <a:cubicBezTo>
                  <a:pt x="624760" y="856401"/>
                  <a:pt x="625823" y="849371"/>
                  <a:pt x="630093" y="845101"/>
                </a:cubicBezTo>
                <a:cubicBezTo>
                  <a:pt x="639833" y="835361"/>
                  <a:pt x="647978" y="834115"/>
                  <a:pt x="660238" y="830028"/>
                </a:cubicBezTo>
                <a:cubicBezTo>
                  <a:pt x="680252" y="800010"/>
                  <a:pt x="658396" y="826109"/>
                  <a:pt x="685359" y="809931"/>
                </a:cubicBezTo>
                <a:cubicBezTo>
                  <a:pt x="705850" y="797636"/>
                  <a:pt x="684913" y="801246"/>
                  <a:pt x="705456" y="784811"/>
                </a:cubicBezTo>
                <a:cubicBezTo>
                  <a:pt x="709591" y="781503"/>
                  <a:pt x="715504" y="781461"/>
                  <a:pt x="720528" y="779786"/>
                </a:cubicBezTo>
                <a:cubicBezTo>
                  <a:pt x="757666" y="742652"/>
                  <a:pt x="699985" y="797332"/>
                  <a:pt x="745649" y="764714"/>
                </a:cubicBezTo>
                <a:cubicBezTo>
                  <a:pt x="768226" y="748587"/>
                  <a:pt x="761631" y="747248"/>
                  <a:pt x="775794" y="729545"/>
                </a:cubicBezTo>
                <a:cubicBezTo>
                  <a:pt x="788234" y="713995"/>
                  <a:pt x="784296" y="723693"/>
                  <a:pt x="800915" y="709448"/>
                </a:cubicBezTo>
                <a:cubicBezTo>
                  <a:pt x="808108" y="703283"/>
                  <a:pt x="815757" y="697234"/>
                  <a:pt x="821012" y="689351"/>
                </a:cubicBezTo>
                <a:cubicBezTo>
                  <a:pt x="824361" y="684327"/>
                  <a:pt x="826345" y="678051"/>
                  <a:pt x="831060" y="674279"/>
                </a:cubicBezTo>
                <a:cubicBezTo>
                  <a:pt x="835196" y="670971"/>
                  <a:pt x="841109" y="670930"/>
                  <a:pt x="846133" y="669255"/>
                </a:cubicBezTo>
                <a:lnTo>
                  <a:pt x="866230" y="649158"/>
                </a:lnTo>
                <a:cubicBezTo>
                  <a:pt x="871254" y="644134"/>
                  <a:pt x="875390" y="638026"/>
                  <a:pt x="881302" y="634085"/>
                </a:cubicBezTo>
                <a:lnTo>
                  <a:pt x="896375" y="624037"/>
                </a:lnTo>
                <a:cubicBezTo>
                  <a:pt x="903789" y="612915"/>
                  <a:pt x="909889" y="601629"/>
                  <a:pt x="921495" y="593892"/>
                </a:cubicBezTo>
                <a:cubicBezTo>
                  <a:pt x="925902" y="590954"/>
                  <a:pt x="931544" y="590543"/>
                  <a:pt x="936568" y="588868"/>
                </a:cubicBezTo>
                <a:cubicBezTo>
                  <a:pt x="939917" y="582169"/>
                  <a:pt x="942461" y="575003"/>
                  <a:pt x="946616" y="568771"/>
                </a:cubicBezTo>
                <a:cubicBezTo>
                  <a:pt x="953545" y="558378"/>
                  <a:pt x="962144" y="556349"/>
                  <a:pt x="971737" y="548674"/>
                </a:cubicBezTo>
                <a:cubicBezTo>
                  <a:pt x="996605" y="528780"/>
                  <a:pt x="965712" y="549676"/>
                  <a:pt x="991834" y="523553"/>
                </a:cubicBezTo>
                <a:cubicBezTo>
                  <a:pt x="996103" y="519283"/>
                  <a:pt x="1002322" y="517435"/>
                  <a:pt x="1006906" y="513505"/>
                </a:cubicBezTo>
                <a:cubicBezTo>
                  <a:pt x="1051887" y="474950"/>
                  <a:pt x="1008609" y="510334"/>
                  <a:pt x="1037052" y="478336"/>
                </a:cubicBezTo>
                <a:cubicBezTo>
                  <a:pt x="1046493" y="467715"/>
                  <a:pt x="1057149" y="458239"/>
                  <a:pt x="1067197" y="448191"/>
                </a:cubicBezTo>
                <a:cubicBezTo>
                  <a:pt x="1070546" y="444841"/>
                  <a:pt x="1073304" y="440770"/>
                  <a:pt x="1077245" y="438142"/>
                </a:cubicBezTo>
                <a:lnTo>
                  <a:pt x="1092317" y="428094"/>
                </a:lnTo>
                <a:lnTo>
                  <a:pt x="1112414" y="397949"/>
                </a:lnTo>
                <a:cubicBezTo>
                  <a:pt x="1115764" y="392925"/>
                  <a:pt x="1118194" y="387147"/>
                  <a:pt x="1122463" y="382877"/>
                </a:cubicBezTo>
                <a:cubicBezTo>
                  <a:pt x="1125812" y="379527"/>
                  <a:pt x="1129884" y="376769"/>
                  <a:pt x="1132511" y="372828"/>
                </a:cubicBezTo>
                <a:cubicBezTo>
                  <a:pt x="1136665" y="366596"/>
                  <a:pt x="1138843" y="359234"/>
                  <a:pt x="1142559" y="352731"/>
                </a:cubicBezTo>
                <a:cubicBezTo>
                  <a:pt x="1151883" y="336414"/>
                  <a:pt x="1153829" y="336438"/>
                  <a:pt x="1167680" y="322586"/>
                </a:cubicBezTo>
                <a:cubicBezTo>
                  <a:pt x="1169355" y="317562"/>
                  <a:pt x="1170132" y="312143"/>
                  <a:pt x="1172704" y="307514"/>
                </a:cubicBezTo>
                <a:cubicBezTo>
                  <a:pt x="1180608" y="293286"/>
                  <a:pt x="1197949" y="267238"/>
                  <a:pt x="1212898" y="257272"/>
                </a:cubicBezTo>
                <a:cubicBezTo>
                  <a:pt x="1224090" y="249811"/>
                  <a:pt x="1229837" y="247403"/>
                  <a:pt x="1238019" y="237175"/>
                </a:cubicBezTo>
                <a:cubicBezTo>
                  <a:pt x="1241791" y="232460"/>
                  <a:pt x="1244091" y="226647"/>
                  <a:pt x="1248067" y="222103"/>
                </a:cubicBezTo>
                <a:cubicBezTo>
                  <a:pt x="1255865" y="213191"/>
                  <a:pt x="1266619" y="206835"/>
                  <a:pt x="1273188" y="196982"/>
                </a:cubicBezTo>
                <a:cubicBezTo>
                  <a:pt x="1295912" y="162896"/>
                  <a:pt x="1284744" y="175376"/>
                  <a:pt x="1303333" y="156789"/>
                </a:cubicBezTo>
                <a:cubicBezTo>
                  <a:pt x="1305008" y="151765"/>
                  <a:pt x="1305785" y="146346"/>
                  <a:pt x="1308357" y="141716"/>
                </a:cubicBezTo>
                <a:cubicBezTo>
                  <a:pt x="1314222" y="131159"/>
                  <a:pt x="1328454" y="111571"/>
                  <a:pt x="1328454" y="111571"/>
                </a:cubicBezTo>
                <a:cubicBezTo>
                  <a:pt x="1330129" y="106547"/>
                  <a:pt x="1330400" y="100808"/>
                  <a:pt x="1333478" y="96499"/>
                </a:cubicBezTo>
                <a:cubicBezTo>
                  <a:pt x="1338985" y="88790"/>
                  <a:pt x="1346876" y="83101"/>
                  <a:pt x="1353575" y="76402"/>
                </a:cubicBezTo>
                <a:cubicBezTo>
                  <a:pt x="1356924" y="73052"/>
                  <a:pt x="1360995" y="70294"/>
                  <a:pt x="1363623" y="66353"/>
                </a:cubicBezTo>
                <a:cubicBezTo>
                  <a:pt x="1376299" y="47340"/>
                  <a:pt x="1369401" y="55550"/>
                  <a:pt x="1383720" y="41233"/>
                </a:cubicBezTo>
                <a:cubicBezTo>
                  <a:pt x="1385395" y="36209"/>
                  <a:pt x="1385436" y="30296"/>
                  <a:pt x="1388744" y="26160"/>
                </a:cubicBezTo>
                <a:cubicBezTo>
                  <a:pt x="1395827" y="17306"/>
                  <a:pt x="1408960" y="14397"/>
                  <a:pt x="1418889" y="11088"/>
                </a:cubicBezTo>
                <a:cubicBezTo>
                  <a:pt x="1422238" y="7738"/>
                  <a:pt x="1424292" y="1968"/>
                  <a:pt x="1428937" y="1039"/>
                </a:cubicBezTo>
                <a:cubicBezTo>
                  <a:pt x="1434130" y="0"/>
                  <a:pt x="1438840" y="4914"/>
                  <a:pt x="1444010" y="6063"/>
                </a:cubicBezTo>
                <a:cubicBezTo>
                  <a:pt x="1497060" y="17853"/>
                  <a:pt x="1455299" y="4803"/>
                  <a:pt x="1489227" y="16112"/>
                </a:cubicBezTo>
                <a:cubicBezTo>
                  <a:pt x="1514692" y="41575"/>
                  <a:pt x="1481734" y="11615"/>
                  <a:pt x="1514348" y="31184"/>
                </a:cubicBezTo>
                <a:cubicBezTo>
                  <a:pt x="1518410" y="33621"/>
                  <a:pt x="1520698" y="38274"/>
                  <a:pt x="1524397" y="41233"/>
                </a:cubicBezTo>
                <a:cubicBezTo>
                  <a:pt x="1529112" y="45005"/>
                  <a:pt x="1534445" y="47932"/>
                  <a:pt x="1539469" y="51281"/>
                </a:cubicBezTo>
                <a:cubicBezTo>
                  <a:pt x="1548238" y="77587"/>
                  <a:pt x="1540748" y="62608"/>
                  <a:pt x="1569614" y="91474"/>
                </a:cubicBezTo>
                <a:cubicBezTo>
                  <a:pt x="1572964" y="94824"/>
                  <a:pt x="1575721" y="98895"/>
                  <a:pt x="1579663" y="101523"/>
                </a:cubicBezTo>
                <a:cubicBezTo>
                  <a:pt x="1589711" y="108222"/>
                  <a:pt x="1601269" y="113079"/>
                  <a:pt x="1609808" y="121619"/>
                </a:cubicBezTo>
                <a:cubicBezTo>
                  <a:pt x="1613157" y="124969"/>
                  <a:pt x="1615794" y="129231"/>
                  <a:pt x="1619856" y="131668"/>
                </a:cubicBezTo>
                <a:cubicBezTo>
                  <a:pt x="1629370" y="137377"/>
                  <a:pt x="1658988" y="140702"/>
                  <a:pt x="1665074" y="141716"/>
                </a:cubicBezTo>
                <a:cubicBezTo>
                  <a:pt x="1670098" y="143391"/>
                  <a:pt x="1675054" y="145285"/>
                  <a:pt x="1680146" y="146740"/>
                </a:cubicBezTo>
                <a:cubicBezTo>
                  <a:pt x="1686785" y="148637"/>
                  <a:pt x="1693629" y="149780"/>
                  <a:pt x="1700243" y="151764"/>
                </a:cubicBezTo>
                <a:cubicBezTo>
                  <a:pt x="1710388" y="154808"/>
                  <a:pt x="1730388" y="161813"/>
                  <a:pt x="1730388" y="161813"/>
                </a:cubicBezTo>
                <a:cubicBezTo>
                  <a:pt x="1735412" y="165162"/>
                  <a:pt x="1740745" y="168089"/>
                  <a:pt x="1745460" y="171861"/>
                </a:cubicBezTo>
                <a:cubicBezTo>
                  <a:pt x="1749159" y="174820"/>
                  <a:pt x="1751073" y="180247"/>
                  <a:pt x="1755509" y="181910"/>
                </a:cubicBezTo>
                <a:cubicBezTo>
                  <a:pt x="1765047" y="185487"/>
                  <a:pt x="1775606" y="185259"/>
                  <a:pt x="1785654" y="186934"/>
                </a:cubicBezTo>
                <a:cubicBezTo>
                  <a:pt x="1826903" y="200684"/>
                  <a:pt x="1761388" y="179940"/>
                  <a:pt x="1840920" y="196982"/>
                </a:cubicBezTo>
                <a:cubicBezTo>
                  <a:pt x="1851277" y="199201"/>
                  <a:pt x="1860580" y="205532"/>
                  <a:pt x="1871065" y="207030"/>
                </a:cubicBezTo>
                <a:lnTo>
                  <a:pt x="1906234" y="212055"/>
                </a:lnTo>
                <a:cubicBezTo>
                  <a:pt x="1911258" y="217079"/>
                  <a:pt x="1916757" y="221669"/>
                  <a:pt x="1921306" y="227127"/>
                </a:cubicBezTo>
                <a:cubicBezTo>
                  <a:pt x="1925172" y="231766"/>
                  <a:pt x="1927085" y="237930"/>
                  <a:pt x="1931355" y="242200"/>
                </a:cubicBezTo>
                <a:cubicBezTo>
                  <a:pt x="1935625" y="246470"/>
                  <a:pt x="1941403" y="248899"/>
                  <a:pt x="1946427" y="252248"/>
                </a:cubicBezTo>
                <a:cubicBezTo>
                  <a:pt x="1948102" y="257272"/>
                  <a:pt x="1948727" y="262779"/>
                  <a:pt x="1951452" y="267320"/>
                </a:cubicBezTo>
                <a:cubicBezTo>
                  <a:pt x="1956226" y="275277"/>
                  <a:pt x="1969723" y="282851"/>
                  <a:pt x="1976572" y="287417"/>
                </a:cubicBezTo>
                <a:cubicBezTo>
                  <a:pt x="1978247" y="292441"/>
                  <a:pt x="1981597" y="297194"/>
                  <a:pt x="1981597" y="302490"/>
                </a:cubicBezTo>
                <a:cubicBezTo>
                  <a:pt x="1981597" y="324903"/>
                  <a:pt x="1977219" y="319266"/>
                  <a:pt x="1966524" y="332635"/>
                </a:cubicBezTo>
                <a:cubicBezTo>
                  <a:pt x="1962752" y="337350"/>
                  <a:pt x="1959825" y="342683"/>
                  <a:pt x="1956476" y="347707"/>
                </a:cubicBezTo>
                <a:lnTo>
                  <a:pt x="1941403" y="392925"/>
                </a:lnTo>
                <a:lnTo>
                  <a:pt x="1936379" y="407997"/>
                </a:lnTo>
                <a:cubicBezTo>
                  <a:pt x="1934704" y="424744"/>
                  <a:pt x="1937107" y="442421"/>
                  <a:pt x="1931355" y="458239"/>
                </a:cubicBezTo>
                <a:cubicBezTo>
                  <a:pt x="1929545" y="463216"/>
                  <a:pt x="1921374" y="461808"/>
                  <a:pt x="1916282" y="463263"/>
                </a:cubicBezTo>
                <a:cubicBezTo>
                  <a:pt x="1909643" y="465160"/>
                  <a:pt x="1902885" y="466613"/>
                  <a:pt x="1896186" y="468288"/>
                </a:cubicBezTo>
                <a:cubicBezTo>
                  <a:pt x="1894511" y="473312"/>
                  <a:pt x="1894906" y="479615"/>
                  <a:pt x="1891161" y="483360"/>
                </a:cubicBezTo>
                <a:cubicBezTo>
                  <a:pt x="1887416" y="487105"/>
                  <a:pt x="1881227" y="487100"/>
                  <a:pt x="1876089" y="488384"/>
                </a:cubicBezTo>
                <a:cubicBezTo>
                  <a:pt x="1867804" y="490455"/>
                  <a:pt x="1859342" y="491733"/>
                  <a:pt x="1850968" y="493408"/>
                </a:cubicBezTo>
                <a:cubicBezTo>
                  <a:pt x="1827082" y="509333"/>
                  <a:pt x="1841624" y="501547"/>
                  <a:pt x="1805750" y="513505"/>
                </a:cubicBezTo>
                <a:lnTo>
                  <a:pt x="1790678" y="518529"/>
                </a:lnTo>
                <a:lnTo>
                  <a:pt x="1775605" y="523553"/>
                </a:lnTo>
                <a:cubicBezTo>
                  <a:pt x="1767983" y="528635"/>
                  <a:pt x="1755862" y="538626"/>
                  <a:pt x="1745460" y="538626"/>
                </a:cubicBezTo>
                <a:cubicBezTo>
                  <a:pt x="1735273" y="538626"/>
                  <a:pt x="1725363" y="535277"/>
                  <a:pt x="1715315" y="533602"/>
                </a:cubicBezTo>
                <a:cubicBezTo>
                  <a:pt x="1700243" y="535277"/>
                  <a:pt x="1684969" y="535652"/>
                  <a:pt x="1670098" y="538626"/>
                </a:cubicBezTo>
                <a:cubicBezTo>
                  <a:pt x="1659712" y="540703"/>
                  <a:pt x="1639953" y="548674"/>
                  <a:pt x="1639953" y="548674"/>
                </a:cubicBezTo>
                <a:cubicBezTo>
                  <a:pt x="1630607" y="558020"/>
                  <a:pt x="1627507" y="562434"/>
                  <a:pt x="1614832" y="568771"/>
                </a:cubicBezTo>
                <a:cubicBezTo>
                  <a:pt x="1610095" y="571139"/>
                  <a:pt x="1604783" y="572120"/>
                  <a:pt x="1599759" y="573795"/>
                </a:cubicBezTo>
                <a:cubicBezTo>
                  <a:pt x="1580134" y="593422"/>
                  <a:pt x="1600726" y="575825"/>
                  <a:pt x="1574638" y="588868"/>
                </a:cubicBezTo>
                <a:cubicBezTo>
                  <a:pt x="1561964" y="595205"/>
                  <a:pt x="1558862" y="599619"/>
                  <a:pt x="1549517" y="608964"/>
                </a:cubicBezTo>
                <a:cubicBezTo>
                  <a:pt x="1547842" y="613988"/>
                  <a:pt x="1547671" y="619800"/>
                  <a:pt x="1544493" y="624037"/>
                </a:cubicBezTo>
                <a:cubicBezTo>
                  <a:pt x="1537388" y="633511"/>
                  <a:pt x="1519372" y="649158"/>
                  <a:pt x="1519372" y="649158"/>
                </a:cubicBezTo>
                <a:cubicBezTo>
                  <a:pt x="1508081" y="683031"/>
                  <a:pt x="1496839" y="703762"/>
                  <a:pt x="1514348" y="744617"/>
                </a:cubicBezTo>
                <a:cubicBezTo>
                  <a:pt x="1517712" y="752466"/>
                  <a:pt x="1531095" y="747966"/>
                  <a:pt x="1539469" y="749641"/>
                </a:cubicBezTo>
                <a:cubicBezTo>
                  <a:pt x="1541144" y="754665"/>
                  <a:pt x="1540748" y="760969"/>
                  <a:pt x="1544493" y="764714"/>
                </a:cubicBezTo>
                <a:cubicBezTo>
                  <a:pt x="1548238" y="768459"/>
                  <a:pt x="1554829" y="767370"/>
                  <a:pt x="1559566" y="769738"/>
                </a:cubicBezTo>
                <a:cubicBezTo>
                  <a:pt x="1594067" y="786988"/>
                  <a:pt x="1551288" y="775115"/>
                  <a:pt x="1599759" y="784811"/>
                </a:cubicBezTo>
                <a:cubicBezTo>
                  <a:pt x="1603109" y="788160"/>
                  <a:pt x="1607371" y="790797"/>
                  <a:pt x="1609808" y="794859"/>
                </a:cubicBezTo>
                <a:cubicBezTo>
                  <a:pt x="1612533" y="799400"/>
                  <a:pt x="1611087" y="806186"/>
                  <a:pt x="1614832" y="809931"/>
                </a:cubicBezTo>
                <a:cubicBezTo>
                  <a:pt x="1618577" y="813676"/>
                  <a:pt x="1624812" y="813501"/>
                  <a:pt x="1629904" y="814956"/>
                </a:cubicBezTo>
                <a:cubicBezTo>
                  <a:pt x="1674099" y="827584"/>
                  <a:pt x="1628908" y="812949"/>
                  <a:pt x="1665074" y="825004"/>
                </a:cubicBezTo>
                <a:cubicBezTo>
                  <a:pt x="1668423" y="830028"/>
                  <a:pt x="1670001" y="836877"/>
                  <a:pt x="1675122" y="840077"/>
                </a:cubicBezTo>
                <a:cubicBezTo>
                  <a:pt x="1687120" y="847576"/>
                  <a:pt x="1716043" y="852280"/>
                  <a:pt x="1730388" y="855149"/>
                </a:cubicBezTo>
                <a:cubicBezTo>
                  <a:pt x="1735412" y="858498"/>
                  <a:pt x="1739942" y="862745"/>
                  <a:pt x="1745460" y="865197"/>
                </a:cubicBezTo>
                <a:cubicBezTo>
                  <a:pt x="1755139" y="869499"/>
                  <a:pt x="1765557" y="871896"/>
                  <a:pt x="1775605" y="875246"/>
                </a:cubicBezTo>
                <a:lnTo>
                  <a:pt x="1820823" y="890318"/>
                </a:lnTo>
                <a:cubicBezTo>
                  <a:pt x="1820827" y="890319"/>
                  <a:pt x="1850965" y="900365"/>
                  <a:pt x="1850968" y="900367"/>
                </a:cubicBezTo>
                <a:cubicBezTo>
                  <a:pt x="1855992" y="903716"/>
                  <a:pt x="1861402" y="906549"/>
                  <a:pt x="1866041" y="910415"/>
                </a:cubicBezTo>
                <a:cubicBezTo>
                  <a:pt x="1871499" y="914964"/>
                  <a:pt x="1875201" y="921547"/>
                  <a:pt x="1881113" y="925488"/>
                </a:cubicBezTo>
                <a:cubicBezTo>
                  <a:pt x="1885520" y="928426"/>
                  <a:pt x="1891162" y="928837"/>
                  <a:pt x="1896186" y="930512"/>
                </a:cubicBezTo>
                <a:cubicBezTo>
                  <a:pt x="1901210" y="933861"/>
                  <a:pt x="1906989" y="936290"/>
                  <a:pt x="1911258" y="940560"/>
                </a:cubicBezTo>
                <a:cubicBezTo>
                  <a:pt x="1915528" y="944830"/>
                  <a:pt x="1917534" y="950918"/>
                  <a:pt x="1921306" y="955633"/>
                </a:cubicBezTo>
                <a:cubicBezTo>
                  <a:pt x="1924265" y="959332"/>
                  <a:pt x="1928322" y="962042"/>
                  <a:pt x="1931355" y="965681"/>
                </a:cubicBezTo>
                <a:cubicBezTo>
                  <a:pt x="1961213" y="1001510"/>
                  <a:pt x="1933749" y="973101"/>
                  <a:pt x="1956476" y="995826"/>
                </a:cubicBezTo>
                <a:lnTo>
                  <a:pt x="1971548" y="1041044"/>
                </a:lnTo>
                <a:cubicBezTo>
                  <a:pt x="1973223" y="1046068"/>
                  <a:pt x="1975533" y="1050923"/>
                  <a:pt x="1976572" y="1056116"/>
                </a:cubicBezTo>
                <a:lnTo>
                  <a:pt x="1981597" y="1081237"/>
                </a:lnTo>
                <a:cubicBezTo>
                  <a:pt x="1976256" y="1150657"/>
                  <a:pt x="1997893" y="1152964"/>
                  <a:pt x="1946427" y="1141527"/>
                </a:cubicBezTo>
                <a:cubicBezTo>
                  <a:pt x="1941257" y="1140378"/>
                  <a:pt x="1936379" y="1138178"/>
                  <a:pt x="1931355" y="1136503"/>
                </a:cubicBezTo>
                <a:cubicBezTo>
                  <a:pt x="1873028" y="1146224"/>
                  <a:pt x="1895260" y="1144723"/>
                  <a:pt x="1800726" y="1136503"/>
                </a:cubicBezTo>
                <a:cubicBezTo>
                  <a:pt x="1795450" y="1136044"/>
                  <a:pt x="1790847" y="1132518"/>
                  <a:pt x="1785654" y="1131479"/>
                </a:cubicBezTo>
                <a:cubicBezTo>
                  <a:pt x="1774113" y="1129171"/>
                  <a:pt x="1720055" y="1122651"/>
                  <a:pt x="1710291" y="1121430"/>
                </a:cubicBezTo>
                <a:lnTo>
                  <a:pt x="1579663" y="1126455"/>
                </a:lnTo>
                <a:cubicBezTo>
                  <a:pt x="1541140" y="1128027"/>
                  <a:pt x="1502661" y="1131479"/>
                  <a:pt x="1464106" y="1131479"/>
                </a:cubicBezTo>
                <a:cubicBezTo>
                  <a:pt x="1430570" y="1131479"/>
                  <a:pt x="1397117" y="1128130"/>
                  <a:pt x="1363623" y="1126455"/>
                </a:cubicBezTo>
                <a:cubicBezTo>
                  <a:pt x="1292695" y="1102809"/>
                  <a:pt x="1338333" y="1116406"/>
                  <a:pt x="1167680" y="1116406"/>
                </a:cubicBezTo>
                <a:cubicBezTo>
                  <a:pt x="1137489" y="1116406"/>
                  <a:pt x="1107390" y="1119755"/>
                  <a:pt x="1077245" y="1121430"/>
                </a:cubicBezTo>
                <a:cubicBezTo>
                  <a:pt x="1026636" y="1138302"/>
                  <a:pt x="1105100" y="1112572"/>
                  <a:pt x="1042076" y="1131479"/>
                </a:cubicBezTo>
                <a:cubicBezTo>
                  <a:pt x="1031931" y="1134522"/>
                  <a:pt x="1021979" y="1138178"/>
                  <a:pt x="1011931" y="1141527"/>
                </a:cubicBezTo>
                <a:cubicBezTo>
                  <a:pt x="1006907" y="1143202"/>
                  <a:pt x="1002136" y="1146111"/>
                  <a:pt x="996858" y="1146551"/>
                </a:cubicBezTo>
                <a:lnTo>
                  <a:pt x="936568" y="1151575"/>
                </a:lnTo>
                <a:cubicBezTo>
                  <a:pt x="869467" y="1162759"/>
                  <a:pt x="896044" y="1156683"/>
                  <a:pt x="856181" y="1166648"/>
                </a:cubicBezTo>
                <a:cubicBezTo>
                  <a:pt x="852832" y="1173347"/>
                  <a:pt x="849083" y="1179861"/>
                  <a:pt x="846133" y="1186745"/>
                </a:cubicBezTo>
                <a:cubicBezTo>
                  <a:pt x="844047" y="1191613"/>
                  <a:pt x="844854" y="1198072"/>
                  <a:pt x="841109" y="1201817"/>
                </a:cubicBezTo>
                <a:cubicBezTo>
                  <a:pt x="837364" y="1205562"/>
                  <a:pt x="831206" y="1205692"/>
                  <a:pt x="826036" y="1206841"/>
                </a:cubicBezTo>
                <a:cubicBezTo>
                  <a:pt x="816092" y="1209051"/>
                  <a:pt x="805976" y="1210425"/>
                  <a:pt x="795891" y="1211866"/>
                </a:cubicBezTo>
                <a:cubicBezTo>
                  <a:pt x="782525" y="1213776"/>
                  <a:pt x="769081" y="1215106"/>
                  <a:pt x="755698" y="1216890"/>
                </a:cubicBezTo>
                <a:lnTo>
                  <a:pt x="720528" y="1221914"/>
                </a:lnTo>
                <a:cubicBezTo>
                  <a:pt x="708484" y="1258045"/>
                  <a:pt x="723094" y="1212931"/>
                  <a:pt x="710480" y="1257083"/>
                </a:cubicBezTo>
                <a:cubicBezTo>
                  <a:pt x="709025" y="1262175"/>
                  <a:pt x="708764" y="1268020"/>
                  <a:pt x="705456" y="1272156"/>
                </a:cubicBezTo>
                <a:cubicBezTo>
                  <a:pt x="701684" y="1276871"/>
                  <a:pt x="695901" y="1279752"/>
                  <a:pt x="690383" y="1282204"/>
                </a:cubicBezTo>
                <a:cubicBezTo>
                  <a:pt x="680704" y="1286506"/>
                  <a:pt x="660238" y="1292252"/>
                  <a:pt x="660238" y="1292252"/>
                </a:cubicBezTo>
                <a:cubicBezTo>
                  <a:pt x="642701" y="1309791"/>
                  <a:pt x="654684" y="1300803"/>
                  <a:pt x="620045" y="1312349"/>
                </a:cubicBezTo>
                <a:lnTo>
                  <a:pt x="604972" y="1317373"/>
                </a:lnTo>
                <a:lnTo>
                  <a:pt x="589900" y="1322397"/>
                </a:lnTo>
                <a:cubicBezTo>
                  <a:pt x="566058" y="1346239"/>
                  <a:pt x="578791" y="1339498"/>
                  <a:pt x="554731" y="1347518"/>
                </a:cubicBezTo>
                <a:cubicBezTo>
                  <a:pt x="545385" y="1356864"/>
                  <a:pt x="542285" y="1361278"/>
                  <a:pt x="529610" y="1367615"/>
                </a:cubicBezTo>
                <a:cubicBezTo>
                  <a:pt x="524873" y="1369983"/>
                  <a:pt x="519561" y="1370964"/>
                  <a:pt x="514537" y="1372639"/>
                </a:cubicBezTo>
                <a:cubicBezTo>
                  <a:pt x="482942" y="1393705"/>
                  <a:pt x="516834" y="1373549"/>
                  <a:pt x="459271" y="1392736"/>
                </a:cubicBezTo>
                <a:cubicBezTo>
                  <a:pt x="416317" y="1407054"/>
                  <a:pt x="439636" y="1401470"/>
                  <a:pt x="388933" y="1407808"/>
                </a:cubicBezTo>
                <a:cubicBezTo>
                  <a:pt x="383909" y="1409483"/>
                  <a:pt x="379030" y="1411684"/>
                  <a:pt x="373860" y="1412833"/>
                </a:cubicBezTo>
                <a:cubicBezTo>
                  <a:pt x="320799" y="1424625"/>
                  <a:pt x="362576" y="1411570"/>
                  <a:pt x="328643" y="1422881"/>
                </a:cubicBezTo>
                <a:cubicBezTo>
                  <a:pt x="281751" y="1421206"/>
                  <a:pt x="234448" y="1424268"/>
                  <a:pt x="187966" y="1417857"/>
                </a:cubicBezTo>
                <a:cubicBezTo>
                  <a:pt x="182720" y="1417133"/>
                  <a:pt x="186687" y="1406529"/>
                  <a:pt x="182942" y="1402784"/>
                </a:cubicBezTo>
                <a:cubicBezTo>
                  <a:pt x="179197" y="1399039"/>
                  <a:pt x="172893" y="1399435"/>
                  <a:pt x="167869" y="1397760"/>
                </a:cubicBezTo>
                <a:cubicBezTo>
                  <a:pt x="162845" y="1394411"/>
                  <a:pt x="158198" y="1390412"/>
                  <a:pt x="152797" y="1387712"/>
                </a:cubicBezTo>
                <a:cubicBezTo>
                  <a:pt x="148060" y="1385344"/>
                  <a:pt x="141860" y="1385996"/>
                  <a:pt x="137724" y="1382688"/>
                </a:cubicBezTo>
                <a:cubicBezTo>
                  <a:pt x="133009" y="1378916"/>
                  <a:pt x="131448" y="1372330"/>
                  <a:pt x="127676" y="1367615"/>
                </a:cubicBezTo>
                <a:cubicBezTo>
                  <a:pt x="124717" y="1363916"/>
                  <a:pt x="120977" y="1360916"/>
                  <a:pt x="117627" y="1357567"/>
                </a:cubicBezTo>
                <a:cubicBezTo>
                  <a:pt x="112321" y="1341647"/>
                  <a:pt x="113686" y="1341335"/>
                  <a:pt x="102555" y="1327422"/>
                </a:cubicBezTo>
                <a:cubicBezTo>
                  <a:pt x="99596" y="1323723"/>
                  <a:pt x="95465" y="1321072"/>
                  <a:pt x="92506" y="1317373"/>
                </a:cubicBezTo>
                <a:cubicBezTo>
                  <a:pt x="67149" y="1285677"/>
                  <a:pt x="96676" y="1316521"/>
                  <a:pt x="72410" y="1292252"/>
                </a:cubicBezTo>
                <a:cubicBezTo>
                  <a:pt x="60451" y="1256379"/>
                  <a:pt x="68236" y="1270920"/>
                  <a:pt x="52313" y="1247035"/>
                </a:cubicBezTo>
                <a:cubicBezTo>
                  <a:pt x="50638" y="1240336"/>
                  <a:pt x="52813" y="1231081"/>
                  <a:pt x="47289" y="1226938"/>
                </a:cubicBezTo>
                <a:cubicBezTo>
                  <a:pt x="32997" y="1216219"/>
                  <a:pt x="28085" y="1244355"/>
                  <a:pt x="27192" y="1247035"/>
                </a:cubicBezTo>
                <a:cubicBezTo>
                  <a:pt x="25517" y="1242011"/>
                  <a:pt x="25476" y="1236098"/>
                  <a:pt x="22168" y="1231962"/>
                </a:cubicBezTo>
                <a:cubicBezTo>
                  <a:pt x="1431" y="1206041"/>
                  <a:pt x="10107" y="1238988"/>
                  <a:pt x="2071" y="1206841"/>
                </a:cubicBezTo>
                <a:cubicBezTo>
                  <a:pt x="0" y="1198556"/>
                  <a:pt x="2071" y="1195956"/>
                  <a:pt x="7095" y="1186745"/>
                </a:cubicBezTo>
                <a:close/>
              </a:path>
            </a:pathLst>
          </a:custGeom>
          <a:solidFill>
            <a:srgbClr val="FF0000">
              <a:alpha val="40000"/>
            </a:srgb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9" name="Freeform 18">
            <a:extLst>
              <a:ext uri="{FF2B5EF4-FFF2-40B4-BE49-F238E27FC236}">
                <a16:creationId xmlns:a16="http://schemas.microsoft.com/office/drawing/2014/main" id="{E59F03BA-1F88-4595-AAF5-216EEB09A46E}"/>
              </a:ext>
            </a:extLst>
          </p:cNvPr>
          <p:cNvSpPr/>
          <p:nvPr/>
        </p:nvSpPr>
        <p:spPr>
          <a:xfrm>
            <a:off x="7591426" y="4278314"/>
            <a:ext cx="669925" cy="339725"/>
          </a:xfrm>
          <a:custGeom>
            <a:avLst/>
            <a:gdLst>
              <a:gd name="connsiteX0" fmla="*/ 1931 w 670246"/>
              <a:gd name="connsiteY0" fmla="*/ 241759 h 340193"/>
              <a:gd name="connsiteX1" fmla="*/ 9702 w 670246"/>
              <a:gd name="connsiteY1" fmla="*/ 221036 h 340193"/>
              <a:gd name="connsiteX2" fmla="*/ 14883 w 670246"/>
              <a:gd name="connsiteY2" fmla="*/ 205493 h 340193"/>
              <a:gd name="connsiteX3" fmla="*/ 17473 w 670246"/>
              <a:gd name="connsiteY3" fmla="*/ 195132 h 340193"/>
              <a:gd name="connsiteX4" fmla="*/ 22654 w 670246"/>
              <a:gd name="connsiteY4" fmla="*/ 187361 h 340193"/>
              <a:gd name="connsiteX5" fmla="*/ 27835 w 670246"/>
              <a:gd name="connsiteY5" fmla="*/ 166638 h 340193"/>
              <a:gd name="connsiteX6" fmla="*/ 35606 w 670246"/>
              <a:gd name="connsiteY6" fmla="*/ 138144 h 340193"/>
              <a:gd name="connsiteX7" fmla="*/ 38196 w 670246"/>
              <a:gd name="connsiteY7" fmla="*/ 114831 h 340193"/>
              <a:gd name="connsiteX8" fmla="*/ 51148 w 670246"/>
              <a:gd name="connsiteY8" fmla="*/ 112240 h 340193"/>
              <a:gd name="connsiteX9" fmla="*/ 64100 w 670246"/>
              <a:gd name="connsiteY9" fmla="*/ 91517 h 340193"/>
              <a:gd name="connsiteX10" fmla="*/ 66690 w 670246"/>
              <a:gd name="connsiteY10" fmla="*/ 83746 h 340193"/>
              <a:gd name="connsiteX11" fmla="*/ 74461 w 670246"/>
              <a:gd name="connsiteY11" fmla="*/ 81156 h 340193"/>
              <a:gd name="connsiteX12" fmla="*/ 90003 w 670246"/>
              <a:gd name="connsiteY12" fmla="*/ 78565 h 340193"/>
              <a:gd name="connsiteX13" fmla="*/ 97774 w 670246"/>
              <a:gd name="connsiteY13" fmla="*/ 73385 h 340193"/>
              <a:gd name="connsiteX14" fmla="*/ 105546 w 670246"/>
              <a:gd name="connsiteY14" fmla="*/ 65614 h 340193"/>
              <a:gd name="connsiteX15" fmla="*/ 113317 w 670246"/>
              <a:gd name="connsiteY15" fmla="*/ 63023 h 340193"/>
              <a:gd name="connsiteX16" fmla="*/ 121088 w 670246"/>
              <a:gd name="connsiteY16" fmla="*/ 57842 h 340193"/>
              <a:gd name="connsiteX17" fmla="*/ 136630 w 670246"/>
              <a:gd name="connsiteY17" fmla="*/ 52662 h 340193"/>
              <a:gd name="connsiteX18" fmla="*/ 144401 w 670246"/>
              <a:gd name="connsiteY18" fmla="*/ 50071 h 340193"/>
              <a:gd name="connsiteX19" fmla="*/ 152172 w 670246"/>
              <a:gd name="connsiteY19" fmla="*/ 44891 h 340193"/>
              <a:gd name="connsiteX20" fmla="*/ 172895 w 670246"/>
              <a:gd name="connsiteY20" fmla="*/ 39710 h 340193"/>
              <a:gd name="connsiteX21" fmla="*/ 180666 w 670246"/>
              <a:gd name="connsiteY21" fmla="*/ 37120 h 340193"/>
              <a:gd name="connsiteX22" fmla="*/ 188437 w 670246"/>
              <a:gd name="connsiteY22" fmla="*/ 31939 h 340193"/>
              <a:gd name="connsiteX23" fmla="*/ 203980 w 670246"/>
              <a:gd name="connsiteY23" fmla="*/ 26758 h 340193"/>
              <a:gd name="connsiteX24" fmla="*/ 222112 w 670246"/>
              <a:gd name="connsiteY24" fmla="*/ 18987 h 340193"/>
              <a:gd name="connsiteX25" fmla="*/ 245425 w 670246"/>
              <a:gd name="connsiteY25" fmla="*/ 11216 h 340193"/>
              <a:gd name="connsiteX26" fmla="*/ 253197 w 670246"/>
              <a:gd name="connsiteY26" fmla="*/ 8625 h 340193"/>
              <a:gd name="connsiteX27" fmla="*/ 271329 w 670246"/>
              <a:gd name="connsiteY27" fmla="*/ 6035 h 340193"/>
              <a:gd name="connsiteX28" fmla="*/ 302414 w 670246"/>
              <a:gd name="connsiteY28" fmla="*/ 6035 h 340193"/>
              <a:gd name="connsiteX29" fmla="*/ 307594 w 670246"/>
              <a:gd name="connsiteY29" fmla="*/ 13806 h 340193"/>
              <a:gd name="connsiteX30" fmla="*/ 315365 w 670246"/>
              <a:gd name="connsiteY30" fmla="*/ 16397 h 340193"/>
              <a:gd name="connsiteX31" fmla="*/ 330908 w 670246"/>
              <a:gd name="connsiteY31" fmla="*/ 26758 h 340193"/>
              <a:gd name="connsiteX32" fmla="*/ 403438 w 670246"/>
              <a:gd name="connsiteY32" fmla="*/ 29348 h 340193"/>
              <a:gd name="connsiteX33" fmla="*/ 418980 w 670246"/>
              <a:gd name="connsiteY33" fmla="*/ 31939 h 340193"/>
              <a:gd name="connsiteX34" fmla="*/ 439703 w 670246"/>
              <a:gd name="connsiteY34" fmla="*/ 37120 h 340193"/>
              <a:gd name="connsiteX35" fmla="*/ 447474 w 670246"/>
              <a:gd name="connsiteY35" fmla="*/ 42300 h 340193"/>
              <a:gd name="connsiteX36" fmla="*/ 455245 w 670246"/>
              <a:gd name="connsiteY36" fmla="*/ 44891 h 340193"/>
              <a:gd name="connsiteX37" fmla="*/ 465607 w 670246"/>
              <a:gd name="connsiteY37" fmla="*/ 60433 h 340193"/>
              <a:gd name="connsiteX38" fmla="*/ 488920 w 670246"/>
              <a:gd name="connsiteY38" fmla="*/ 75975 h 340193"/>
              <a:gd name="connsiteX39" fmla="*/ 496691 w 670246"/>
              <a:gd name="connsiteY39" fmla="*/ 81156 h 340193"/>
              <a:gd name="connsiteX40" fmla="*/ 512233 w 670246"/>
              <a:gd name="connsiteY40" fmla="*/ 86337 h 340193"/>
              <a:gd name="connsiteX41" fmla="*/ 530366 w 670246"/>
              <a:gd name="connsiteY41" fmla="*/ 96698 h 340193"/>
              <a:gd name="connsiteX42" fmla="*/ 548499 w 670246"/>
              <a:gd name="connsiteY42" fmla="*/ 101879 h 340193"/>
              <a:gd name="connsiteX43" fmla="*/ 556270 w 670246"/>
              <a:gd name="connsiteY43" fmla="*/ 104469 h 340193"/>
              <a:gd name="connsiteX44" fmla="*/ 566631 w 670246"/>
              <a:gd name="connsiteY44" fmla="*/ 107059 h 340193"/>
              <a:gd name="connsiteX45" fmla="*/ 582173 w 670246"/>
              <a:gd name="connsiteY45" fmla="*/ 112240 h 340193"/>
              <a:gd name="connsiteX46" fmla="*/ 589944 w 670246"/>
              <a:gd name="connsiteY46" fmla="*/ 117421 h 340193"/>
              <a:gd name="connsiteX47" fmla="*/ 602896 w 670246"/>
              <a:gd name="connsiteY47" fmla="*/ 120011 h 340193"/>
              <a:gd name="connsiteX48" fmla="*/ 613258 w 670246"/>
              <a:gd name="connsiteY48" fmla="*/ 122602 h 340193"/>
              <a:gd name="connsiteX49" fmla="*/ 628800 w 670246"/>
              <a:gd name="connsiteY49" fmla="*/ 135554 h 340193"/>
              <a:gd name="connsiteX50" fmla="*/ 636571 w 670246"/>
              <a:gd name="connsiteY50" fmla="*/ 140734 h 340193"/>
              <a:gd name="connsiteX51" fmla="*/ 644342 w 670246"/>
              <a:gd name="connsiteY51" fmla="*/ 148505 h 340193"/>
              <a:gd name="connsiteX52" fmla="*/ 654704 w 670246"/>
              <a:gd name="connsiteY52" fmla="*/ 156276 h 340193"/>
              <a:gd name="connsiteX53" fmla="*/ 667656 w 670246"/>
              <a:gd name="connsiteY53" fmla="*/ 179590 h 340193"/>
              <a:gd name="connsiteX54" fmla="*/ 670246 w 670246"/>
              <a:gd name="connsiteY54" fmla="*/ 192542 h 340193"/>
              <a:gd name="connsiteX55" fmla="*/ 667656 w 670246"/>
              <a:gd name="connsiteY55" fmla="*/ 239168 h 340193"/>
              <a:gd name="connsiteX56" fmla="*/ 665065 w 670246"/>
              <a:gd name="connsiteY56" fmla="*/ 246939 h 340193"/>
              <a:gd name="connsiteX57" fmla="*/ 644342 w 670246"/>
              <a:gd name="connsiteY57" fmla="*/ 244349 h 340193"/>
              <a:gd name="connsiteX58" fmla="*/ 608077 w 670246"/>
              <a:gd name="connsiteY58" fmla="*/ 239168 h 340193"/>
              <a:gd name="connsiteX59" fmla="*/ 592535 w 670246"/>
              <a:gd name="connsiteY59" fmla="*/ 249530 h 340193"/>
              <a:gd name="connsiteX60" fmla="*/ 582173 w 670246"/>
              <a:gd name="connsiteY60" fmla="*/ 259891 h 340193"/>
              <a:gd name="connsiteX61" fmla="*/ 483739 w 670246"/>
              <a:gd name="connsiteY61" fmla="*/ 262482 h 340193"/>
              <a:gd name="connsiteX62" fmla="*/ 475968 w 670246"/>
              <a:gd name="connsiteY62" fmla="*/ 267662 h 340193"/>
              <a:gd name="connsiteX63" fmla="*/ 463016 w 670246"/>
              <a:gd name="connsiteY63" fmla="*/ 270253 h 340193"/>
              <a:gd name="connsiteX64" fmla="*/ 455245 w 670246"/>
              <a:gd name="connsiteY64" fmla="*/ 272843 h 340193"/>
              <a:gd name="connsiteX65" fmla="*/ 431932 w 670246"/>
              <a:gd name="connsiteY65" fmla="*/ 285795 h 340193"/>
              <a:gd name="connsiteX66" fmla="*/ 411209 w 670246"/>
              <a:gd name="connsiteY66" fmla="*/ 303927 h 340193"/>
              <a:gd name="connsiteX67" fmla="*/ 400848 w 670246"/>
              <a:gd name="connsiteY67" fmla="*/ 293566 h 340193"/>
              <a:gd name="connsiteX68" fmla="*/ 393076 w 670246"/>
              <a:gd name="connsiteY68" fmla="*/ 290976 h 340193"/>
              <a:gd name="connsiteX69" fmla="*/ 385305 w 670246"/>
              <a:gd name="connsiteY69" fmla="*/ 296156 h 340193"/>
              <a:gd name="connsiteX70" fmla="*/ 369763 w 670246"/>
              <a:gd name="connsiteY70" fmla="*/ 301337 h 340193"/>
              <a:gd name="connsiteX71" fmla="*/ 359402 w 670246"/>
              <a:gd name="connsiteY71" fmla="*/ 314289 h 340193"/>
              <a:gd name="connsiteX72" fmla="*/ 343859 w 670246"/>
              <a:gd name="connsiteY72" fmla="*/ 319470 h 340193"/>
              <a:gd name="connsiteX73" fmla="*/ 341269 w 670246"/>
              <a:gd name="connsiteY73" fmla="*/ 327241 h 340193"/>
              <a:gd name="connsiteX74" fmla="*/ 317956 w 670246"/>
              <a:gd name="connsiteY74" fmla="*/ 335012 h 340193"/>
              <a:gd name="connsiteX75" fmla="*/ 299823 w 670246"/>
              <a:gd name="connsiteY75" fmla="*/ 340193 h 340193"/>
              <a:gd name="connsiteX76" fmla="*/ 260968 w 670246"/>
              <a:gd name="connsiteY76" fmla="*/ 335012 h 340193"/>
              <a:gd name="connsiteX77" fmla="*/ 253197 w 670246"/>
              <a:gd name="connsiteY77" fmla="*/ 332422 h 340193"/>
              <a:gd name="connsiteX78" fmla="*/ 240245 w 670246"/>
              <a:gd name="connsiteY78" fmla="*/ 329831 h 340193"/>
              <a:gd name="connsiteX79" fmla="*/ 232474 w 670246"/>
              <a:gd name="connsiteY79" fmla="*/ 327241 h 340193"/>
              <a:gd name="connsiteX80" fmla="*/ 206570 w 670246"/>
              <a:gd name="connsiteY80" fmla="*/ 324650 h 340193"/>
              <a:gd name="connsiteX81" fmla="*/ 193618 w 670246"/>
              <a:gd name="connsiteY81" fmla="*/ 322060 h 340193"/>
              <a:gd name="connsiteX82" fmla="*/ 159943 w 670246"/>
              <a:gd name="connsiteY82" fmla="*/ 319470 h 340193"/>
              <a:gd name="connsiteX83" fmla="*/ 144401 w 670246"/>
              <a:gd name="connsiteY83" fmla="*/ 314289 h 340193"/>
              <a:gd name="connsiteX84" fmla="*/ 136630 w 670246"/>
              <a:gd name="connsiteY84" fmla="*/ 311699 h 340193"/>
              <a:gd name="connsiteX85" fmla="*/ 48557 w 670246"/>
              <a:gd name="connsiteY85" fmla="*/ 303927 h 340193"/>
              <a:gd name="connsiteX86" fmla="*/ 43377 w 670246"/>
              <a:gd name="connsiteY86" fmla="*/ 267662 h 340193"/>
              <a:gd name="connsiteX87" fmla="*/ 40786 w 670246"/>
              <a:gd name="connsiteY87" fmla="*/ 259891 h 340193"/>
              <a:gd name="connsiteX88" fmla="*/ 25244 w 670246"/>
              <a:gd name="connsiteY88" fmla="*/ 254710 h 340193"/>
              <a:gd name="connsiteX89" fmla="*/ 9702 w 670246"/>
              <a:gd name="connsiteY89" fmla="*/ 244349 h 340193"/>
              <a:gd name="connsiteX90" fmla="*/ 1931 w 670246"/>
              <a:gd name="connsiteY90" fmla="*/ 241759 h 340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70246" h="340193">
                <a:moveTo>
                  <a:pt x="1931" y="241759"/>
                </a:moveTo>
                <a:cubicBezTo>
                  <a:pt x="8071" y="211054"/>
                  <a:pt x="0" y="242865"/>
                  <a:pt x="9702" y="221036"/>
                </a:cubicBezTo>
                <a:cubicBezTo>
                  <a:pt x="11920" y="216045"/>
                  <a:pt x="13559" y="210791"/>
                  <a:pt x="14883" y="205493"/>
                </a:cubicBezTo>
                <a:cubicBezTo>
                  <a:pt x="15746" y="202039"/>
                  <a:pt x="16071" y="198404"/>
                  <a:pt x="17473" y="195132"/>
                </a:cubicBezTo>
                <a:cubicBezTo>
                  <a:pt x="18699" y="192270"/>
                  <a:pt x="20927" y="189951"/>
                  <a:pt x="22654" y="187361"/>
                </a:cubicBezTo>
                <a:cubicBezTo>
                  <a:pt x="30513" y="163782"/>
                  <a:pt x="18458" y="201022"/>
                  <a:pt x="27835" y="166638"/>
                </a:cubicBezTo>
                <a:cubicBezTo>
                  <a:pt x="32994" y="147720"/>
                  <a:pt x="33083" y="155805"/>
                  <a:pt x="35606" y="138144"/>
                </a:cubicBezTo>
                <a:cubicBezTo>
                  <a:pt x="36712" y="130404"/>
                  <a:pt x="34173" y="121536"/>
                  <a:pt x="38196" y="114831"/>
                </a:cubicBezTo>
                <a:cubicBezTo>
                  <a:pt x="40461" y="111056"/>
                  <a:pt x="46831" y="113104"/>
                  <a:pt x="51148" y="112240"/>
                </a:cubicBezTo>
                <a:cubicBezTo>
                  <a:pt x="57314" y="93745"/>
                  <a:pt x="51785" y="99727"/>
                  <a:pt x="64100" y="91517"/>
                </a:cubicBezTo>
                <a:cubicBezTo>
                  <a:pt x="64963" y="88927"/>
                  <a:pt x="64759" y="85677"/>
                  <a:pt x="66690" y="83746"/>
                </a:cubicBezTo>
                <a:cubicBezTo>
                  <a:pt x="68621" y="81815"/>
                  <a:pt x="71796" y="81748"/>
                  <a:pt x="74461" y="81156"/>
                </a:cubicBezTo>
                <a:cubicBezTo>
                  <a:pt x="79588" y="80017"/>
                  <a:pt x="84822" y="79429"/>
                  <a:pt x="90003" y="78565"/>
                </a:cubicBezTo>
                <a:cubicBezTo>
                  <a:pt x="92593" y="76838"/>
                  <a:pt x="95382" y="75378"/>
                  <a:pt x="97774" y="73385"/>
                </a:cubicBezTo>
                <a:cubicBezTo>
                  <a:pt x="100589" y="71040"/>
                  <a:pt x="102498" y="67646"/>
                  <a:pt x="105546" y="65614"/>
                </a:cubicBezTo>
                <a:cubicBezTo>
                  <a:pt x="107818" y="64099"/>
                  <a:pt x="110875" y="64244"/>
                  <a:pt x="113317" y="63023"/>
                </a:cubicBezTo>
                <a:cubicBezTo>
                  <a:pt x="116102" y="61631"/>
                  <a:pt x="118243" y="59106"/>
                  <a:pt x="121088" y="57842"/>
                </a:cubicBezTo>
                <a:cubicBezTo>
                  <a:pt x="126078" y="55624"/>
                  <a:pt x="131449" y="54389"/>
                  <a:pt x="136630" y="52662"/>
                </a:cubicBezTo>
                <a:cubicBezTo>
                  <a:pt x="139220" y="51799"/>
                  <a:pt x="142129" y="51585"/>
                  <a:pt x="144401" y="50071"/>
                </a:cubicBezTo>
                <a:cubicBezTo>
                  <a:pt x="146991" y="48344"/>
                  <a:pt x="149246" y="45955"/>
                  <a:pt x="152172" y="44891"/>
                </a:cubicBezTo>
                <a:cubicBezTo>
                  <a:pt x="158864" y="42458"/>
                  <a:pt x="166140" y="41961"/>
                  <a:pt x="172895" y="39710"/>
                </a:cubicBezTo>
                <a:lnTo>
                  <a:pt x="180666" y="37120"/>
                </a:lnTo>
                <a:cubicBezTo>
                  <a:pt x="183256" y="35393"/>
                  <a:pt x="185592" y="33203"/>
                  <a:pt x="188437" y="31939"/>
                </a:cubicBezTo>
                <a:cubicBezTo>
                  <a:pt x="193428" y="29721"/>
                  <a:pt x="203980" y="26758"/>
                  <a:pt x="203980" y="26758"/>
                </a:cubicBezTo>
                <a:cubicBezTo>
                  <a:pt x="216309" y="18538"/>
                  <a:pt x="206905" y="23549"/>
                  <a:pt x="222112" y="18987"/>
                </a:cubicBezTo>
                <a:cubicBezTo>
                  <a:pt x="229958" y="16633"/>
                  <a:pt x="237654" y="13806"/>
                  <a:pt x="245425" y="11216"/>
                </a:cubicBezTo>
                <a:cubicBezTo>
                  <a:pt x="248016" y="10352"/>
                  <a:pt x="250494" y="9011"/>
                  <a:pt x="253197" y="8625"/>
                </a:cubicBezTo>
                <a:lnTo>
                  <a:pt x="271329" y="6035"/>
                </a:lnTo>
                <a:cubicBezTo>
                  <a:pt x="283225" y="2070"/>
                  <a:pt x="285818" y="0"/>
                  <a:pt x="302414" y="6035"/>
                </a:cubicBezTo>
                <a:cubicBezTo>
                  <a:pt x="305340" y="7099"/>
                  <a:pt x="305163" y="11861"/>
                  <a:pt x="307594" y="13806"/>
                </a:cubicBezTo>
                <a:cubicBezTo>
                  <a:pt x="309726" y="15512"/>
                  <a:pt x="312978" y="15071"/>
                  <a:pt x="315365" y="16397"/>
                </a:cubicBezTo>
                <a:cubicBezTo>
                  <a:pt x="320808" y="19421"/>
                  <a:pt x="324685" y="26536"/>
                  <a:pt x="330908" y="26758"/>
                </a:cubicBezTo>
                <a:lnTo>
                  <a:pt x="403438" y="29348"/>
                </a:lnTo>
                <a:cubicBezTo>
                  <a:pt x="408619" y="30212"/>
                  <a:pt x="413844" y="30838"/>
                  <a:pt x="418980" y="31939"/>
                </a:cubicBezTo>
                <a:cubicBezTo>
                  <a:pt x="425942" y="33431"/>
                  <a:pt x="439703" y="37120"/>
                  <a:pt x="439703" y="37120"/>
                </a:cubicBezTo>
                <a:cubicBezTo>
                  <a:pt x="442293" y="38847"/>
                  <a:pt x="444690" y="40908"/>
                  <a:pt x="447474" y="42300"/>
                </a:cubicBezTo>
                <a:cubicBezTo>
                  <a:pt x="449916" y="43521"/>
                  <a:pt x="453314" y="42960"/>
                  <a:pt x="455245" y="44891"/>
                </a:cubicBezTo>
                <a:cubicBezTo>
                  <a:pt x="459648" y="49294"/>
                  <a:pt x="460426" y="56979"/>
                  <a:pt x="465607" y="60433"/>
                </a:cubicBezTo>
                <a:lnTo>
                  <a:pt x="488920" y="75975"/>
                </a:lnTo>
                <a:cubicBezTo>
                  <a:pt x="491510" y="77702"/>
                  <a:pt x="493738" y="80171"/>
                  <a:pt x="496691" y="81156"/>
                </a:cubicBezTo>
                <a:cubicBezTo>
                  <a:pt x="501872" y="82883"/>
                  <a:pt x="507689" y="83308"/>
                  <a:pt x="512233" y="86337"/>
                </a:cubicBezTo>
                <a:cubicBezTo>
                  <a:pt x="520034" y="91536"/>
                  <a:pt x="521169" y="92756"/>
                  <a:pt x="530366" y="96698"/>
                </a:cubicBezTo>
                <a:cubicBezTo>
                  <a:pt x="536570" y="99357"/>
                  <a:pt x="541936" y="100004"/>
                  <a:pt x="548499" y="101879"/>
                </a:cubicBezTo>
                <a:cubicBezTo>
                  <a:pt x="551124" y="102629"/>
                  <a:pt x="553645" y="103719"/>
                  <a:pt x="556270" y="104469"/>
                </a:cubicBezTo>
                <a:cubicBezTo>
                  <a:pt x="559693" y="105447"/>
                  <a:pt x="563221" y="106036"/>
                  <a:pt x="566631" y="107059"/>
                </a:cubicBezTo>
                <a:cubicBezTo>
                  <a:pt x="571862" y="108628"/>
                  <a:pt x="582173" y="112240"/>
                  <a:pt x="582173" y="112240"/>
                </a:cubicBezTo>
                <a:cubicBezTo>
                  <a:pt x="584763" y="113967"/>
                  <a:pt x="587029" y="116328"/>
                  <a:pt x="589944" y="117421"/>
                </a:cubicBezTo>
                <a:cubicBezTo>
                  <a:pt x="594066" y="118967"/>
                  <a:pt x="598598" y="119056"/>
                  <a:pt x="602896" y="120011"/>
                </a:cubicBezTo>
                <a:cubicBezTo>
                  <a:pt x="606372" y="120783"/>
                  <a:pt x="609804" y="121738"/>
                  <a:pt x="613258" y="122602"/>
                </a:cubicBezTo>
                <a:cubicBezTo>
                  <a:pt x="632551" y="135462"/>
                  <a:pt x="608856" y="118933"/>
                  <a:pt x="628800" y="135554"/>
                </a:cubicBezTo>
                <a:cubicBezTo>
                  <a:pt x="631192" y="137547"/>
                  <a:pt x="634179" y="138741"/>
                  <a:pt x="636571" y="140734"/>
                </a:cubicBezTo>
                <a:cubicBezTo>
                  <a:pt x="639385" y="143079"/>
                  <a:pt x="641561" y="146121"/>
                  <a:pt x="644342" y="148505"/>
                </a:cubicBezTo>
                <a:cubicBezTo>
                  <a:pt x="647620" y="151315"/>
                  <a:pt x="651250" y="153686"/>
                  <a:pt x="654704" y="156276"/>
                </a:cubicBezTo>
                <a:cubicBezTo>
                  <a:pt x="662417" y="167846"/>
                  <a:pt x="664921" y="168651"/>
                  <a:pt x="667656" y="179590"/>
                </a:cubicBezTo>
                <a:cubicBezTo>
                  <a:pt x="668724" y="183861"/>
                  <a:pt x="669383" y="188225"/>
                  <a:pt x="670246" y="192542"/>
                </a:cubicBezTo>
                <a:cubicBezTo>
                  <a:pt x="669383" y="208084"/>
                  <a:pt x="669132" y="223672"/>
                  <a:pt x="667656" y="239168"/>
                </a:cubicBezTo>
                <a:cubicBezTo>
                  <a:pt x="667397" y="241886"/>
                  <a:pt x="667730" y="246347"/>
                  <a:pt x="665065" y="246939"/>
                </a:cubicBezTo>
                <a:cubicBezTo>
                  <a:pt x="658269" y="248449"/>
                  <a:pt x="651250" y="245212"/>
                  <a:pt x="644342" y="244349"/>
                </a:cubicBezTo>
                <a:cubicBezTo>
                  <a:pt x="634513" y="229607"/>
                  <a:pt x="638524" y="230710"/>
                  <a:pt x="608077" y="239168"/>
                </a:cubicBezTo>
                <a:cubicBezTo>
                  <a:pt x="602078" y="240835"/>
                  <a:pt x="592535" y="249530"/>
                  <a:pt x="592535" y="249530"/>
                </a:cubicBezTo>
                <a:cubicBezTo>
                  <a:pt x="590080" y="256894"/>
                  <a:pt x="591535" y="259434"/>
                  <a:pt x="582173" y="259891"/>
                </a:cubicBezTo>
                <a:cubicBezTo>
                  <a:pt x="549389" y="261490"/>
                  <a:pt x="516550" y="261618"/>
                  <a:pt x="483739" y="262482"/>
                </a:cubicBezTo>
                <a:cubicBezTo>
                  <a:pt x="481149" y="264209"/>
                  <a:pt x="478883" y="266569"/>
                  <a:pt x="475968" y="267662"/>
                </a:cubicBezTo>
                <a:cubicBezTo>
                  <a:pt x="471845" y="269208"/>
                  <a:pt x="467287" y="269185"/>
                  <a:pt x="463016" y="270253"/>
                </a:cubicBezTo>
                <a:cubicBezTo>
                  <a:pt x="460367" y="270915"/>
                  <a:pt x="457835" y="271980"/>
                  <a:pt x="455245" y="272843"/>
                </a:cubicBezTo>
                <a:cubicBezTo>
                  <a:pt x="437431" y="284720"/>
                  <a:pt x="445610" y="281236"/>
                  <a:pt x="431932" y="285795"/>
                </a:cubicBezTo>
                <a:cubicBezTo>
                  <a:pt x="413800" y="297883"/>
                  <a:pt x="419844" y="290975"/>
                  <a:pt x="411209" y="303927"/>
                </a:cubicBezTo>
                <a:cubicBezTo>
                  <a:pt x="390484" y="297020"/>
                  <a:pt x="414665" y="307381"/>
                  <a:pt x="400848" y="293566"/>
                </a:cubicBezTo>
                <a:cubicBezTo>
                  <a:pt x="398917" y="291635"/>
                  <a:pt x="395667" y="291839"/>
                  <a:pt x="393076" y="290976"/>
                </a:cubicBezTo>
                <a:cubicBezTo>
                  <a:pt x="390486" y="292703"/>
                  <a:pt x="388150" y="294892"/>
                  <a:pt x="385305" y="296156"/>
                </a:cubicBezTo>
                <a:cubicBezTo>
                  <a:pt x="380315" y="298374"/>
                  <a:pt x="369763" y="301337"/>
                  <a:pt x="369763" y="301337"/>
                </a:cubicBezTo>
                <a:cubicBezTo>
                  <a:pt x="366955" y="309764"/>
                  <a:pt x="368572" y="310214"/>
                  <a:pt x="359402" y="314289"/>
                </a:cubicBezTo>
                <a:cubicBezTo>
                  <a:pt x="354411" y="316507"/>
                  <a:pt x="343859" y="319470"/>
                  <a:pt x="343859" y="319470"/>
                </a:cubicBezTo>
                <a:cubicBezTo>
                  <a:pt x="342996" y="322060"/>
                  <a:pt x="342975" y="325109"/>
                  <a:pt x="341269" y="327241"/>
                </a:cubicBezTo>
                <a:cubicBezTo>
                  <a:pt x="335523" y="334424"/>
                  <a:pt x="325781" y="333447"/>
                  <a:pt x="317956" y="335012"/>
                </a:cubicBezTo>
                <a:cubicBezTo>
                  <a:pt x="309818" y="336639"/>
                  <a:pt x="307234" y="337722"/>
                  <a:pt x="299823" y="340193"/>
                </a:cubicBezTo>
                <a:cubicBezTo>
                  <a:pt x="283643" y="338575"/>
                  <a:pt x="275273" y="338588"/>
                  <a:pt x="260968" y="335012"/>
                </a:cubicBezTo>
                <a:cubicBezTo>
                  <a:pt x="258319" y="334350"/>
                  <a:pt x="255846" y="333084"/>
                  <a:pt x="253197" y="332422"/>
                </a:cubicBezTo>
                <a:cubicBezTo>
                  <a:pt x="248926" y="331354"/>
                  <a:pt x="244516" y="330899"/>
                  <a:pt x="240245" y="329831"/>
                </a:cubicBezTo>
                <a:cubicBezTo>
                  <a:pt x="237596" y="329169"/>
                  <a:pt x="235173" y="327656"/>
                  <a:pt x="232474" y="327241"/>
                </a:cubicBezTo>
                <a:cubicBezTo>
                  <a:pt x="223897" y="325921"/>
                  <a:pt x="215172" y="325797"/>
                  <a:pt x="206570" y="324650"/>
                </a:cubicBezTo>
                <a:cubicBezTo>
                  <a:pt x="202206" y="324068"/>
                  <a:pt x="197994" y="322546"/>
                  <a:pt x="193618" y="322060"/>
                </a:cubicBezTo>
                <a:cubicBezTo>
                  <a:pt x="182429" y="320817"/>
                  <a:pt x="171168" y="320333"/>
                  <a:pt x="159943" y="319470"/>
                </a:cubicBezTo>
                <a:lnTo>
                  <a:pt x="144401" y="314289"/>
                </a:lnTo>
                <a:cubicBezTo>
                  <a:pt x="141811" y="313426"/>
                  <a:pt x="139323" y="312148"/>
                  <a:pt x="136630" y="311699"/>
                </a:cubicBezTo>
                <a:cubicBezTo>
                  <a:pt x="86789" y="303392"/>
                  <a:pt x="116039" y="306995"/>
                  <a:pt x="48557" y="303927"/>
                </a:cubicBezTo>
                <a:cubicBezTo>
                  <a:pt x="42139" y="284669"/>
                  <a:pt x="49053" y="307394"/>
                  <a:pt x="43377" y="267662"/>
                </a:cubicBezTo>
                <a:cubicBezTo>
                  <a:pt x="42991" y="264959"/>
                  <a:pt x="43008" y="261478"/>
                  <a:pt x="40786" y="259891"/>
                </a:cubicBezTo>
                <a:cubicBezTo>
                  <a:pt x="36342" y="256717"/>
                  <a:pt x="29788" y="257739"/>
                  <a:pt x="25244" y="254710"/>
                </a:cubicBezTo>
                <a:lnTo>
                  <a:pt x="9702" y="244349"/>
                </a:lnTo>
                <a:lnTo>
                  <a:pt x="1931" y="241759"/>
                </a:lnTo>
                <a:close/>
              </a:path>
            </a:pathLst>
          </a:custGeom>
          <a:solidFill>
            <a:srgbClr val="FF0000">
              <a:alpha val="40000"/>
            </a:srgb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30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3000"/>
                                        <p:tgtEl>
                                          <p:spTgt spid="14"/>
                                        </p:tgtEl>
                                      </p:cBhvr>
                                    </p:animEffect>
                                  </p:childTnLst>
                                </p:cTn>
                              </p:par>
                              <p:par>
                                <p:cTn id="11" presetID="22" presetClass="entr" presetSubtype="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3000"/>
                                        <p:tgtEl>
                                          <p:spTgt spid="15"/>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3000"/>
                                        <p:tgtEl>
                                          <p:spTgt spid="18"/>
                                        </p:tgtEl>
                                      </p:cBhvr>
                                    </p:animEffect>
                                  </p:childTnLst>
                                </p:cTn>
                              </p:par>
                              <p:par>
                                <p:cTn id="17" presetID="22" presetClass="entr" presetSubtype="8"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3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4DDA-40FA-4399-8614-434136634994}"/>
              </a:ext>
            </a:extLst>
          </p:cNvPr>
          <p:cNvSpPr>
            <a:spLocks noGrp="1"/>
          </p:cNvSpPr>
          <p:nvPr>
            <p:ph type="title"/>
          </p:nvPr>
        </p:nvSpPr>
        <p:spPr>
          <a:xfrm>
            <a:off x="420348" y="204507"/>
            <a:ext cx="8610600" cy="1293028"/>
          </a:xfrm>
        </p:spPr>
        <p:txBody>
          <a:bodyPr/>
          <a:lstStyle/>
          <a:p>
            <a:pPr algn="ctr"/>
            <a:r>
              <a:rPr lang="he-IL" dirty="0"/>
              <a:t>קבוצות יהודיות בתקופת הבית השני:</a:t>
            </a:r>
            <a:endParaRPr lang="en-US" dirty="0"/>
          </a:p>
        </p:txBody>
      </p:sp>
      <p:cxnSp>
        <p:nvCxnSpPr>
          <p:cNvPr id="5" name="Straight Arrow Connector 4">
            <a:extLst>
              <a:ext uri="{FF2B5EF4-FFF2-40B4-BE49-F238E27FC236}">
                <a16:creationId xmlns:a16="http://schemas.microsoft.com/office/drawing/2014/main" id="{9D1996AA-05E8-41E5-AB72-FD72763E65F7}"/>
              </a:ext>
            </a:extLst>
          </p:cNvPr>
          <p:cNvCxnSpPr/>
          <p:nvPr/>
        </p:nvCxnSpPr>
        <p:spPr>
          <a:xfrm flipH="1">
            <a:off x="2333897" y="1690688"/>
            <a:ext cx="1419497" cy="495163"/>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72CD3CE9-7F44-4525-A4A1-56BCAB68BFA8}"/>
              </a:ext>
            </a:extLst>
          </p:cNvPr>
          <p:cNvSpPr txBox="1"/>
          <p:nvPr/>
        </p:nvSpPr>
        <p:spPr>
          <a:xfrm>
            <a:off x="1252628" y="2185851"/>
            <a:ext cx="994183" cy="369332"/>
          </a:xfrm>
          <a:prstGeom prst="rect">
            <a:avLst/>
          </a:prstGeom>
          <a:noFill/>
        </p:spPr>
        <p:txBody>
          <a:bodyPr wrap="none" rtlCol="0">
            <a:spAutoFit/>
          </a:bodyPr>
          <a:lstStyle/>
          <a:p>
            <a:r>
              <a:rPr lang="he-IL" dirty="0"/>
              <a:t>שומרונים</a:t>
            </a:r>
            <a:endParaRPr lang="en-US" dirty="0"/>
          </a:p>
        </p:txBody>
      </p:sp>
      <p:cxnSp>
        <p:nvCxnSpPr>
          <p:cNvPr id="7" name="Straight Arrow Connector 6">
            <a:extLst>
              <a:ext uri="{FF2B5EF4-FFF2-40B4-BE49-F238E27FC236}">
                <a16:creationId xmlns:a16="http://schemas.microsoft.com/office/drawing/2014/main" id="{574CFAAC-CC15-44F9-B980-91EC1AA3EFF9}"/>
              </a:ext>
            </a:extLst>
          </p:cNvPr>
          <p:cNvCxnSpPr>
            <a:cxnSpLocks/>
          </p:cNvCxnSpPr>
          <p:nvPr/>
        </p:nvCxnSpPr>
        <p:spPr>
          <a:xfrm>
            <a:off x="4689320" y="1689356"/>
            <a:ext cx="1441268" cy="556124"/>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6EE853BC-BB72-4AA1-9AA1-310866AEFBBD}"/>
              </a:ext>
            </a:extLst>
          </p:cNvPr>
          <p:cNvSpPr txBox="1"/>
          <p:nvPr/>
        </p:nvSpPr>
        <p:spPr>
          <a:xfrm>
            <a:off x="6198906" y="2193840"/>
            <a:ext cx="752130" cy="369332"/>
          </a:xfrm>
          <a:prstGeom prst="rect">
            <a:avLst/>
          </a:prstGeom>
          <a:noFill/>
        </p:spPr>
        <p:txBody>
          <a:bodyPr wrap="none" rtlCol="0">
            <a:spAutoFit/>
          </a:bodyPr>
          <a:lstStyle/>
          <a:p>
            <a:r>
              <a:rPr lang="he-IL" dirty="0"/>
              <a:t>יהודים</a:t>
            </a:r>
            <a:endParaRPr lang="en-US" dirty="0"/>
          </a:p>
        </p:txBody>
      </p:sp>
      <p:cxnSp>
        <p:nvCxnSpPr>
          <p:cNvPr id="11" name="Straight Arrow Connector 10">
            <a:extLst>
              <a:ext uri="{FF2B5EF4-FFF2-40B4-BE49-F238E27FC236}">
                <a16:creationId xmlns:a16="http://schemas.microsoft.com/office/drawing/2014/main" id="{BCA166CA-44FE-4EA3-A6EC-F9BBFA1BCBEE}"/>
              </a:ext>
            </a:extLst>
          </p:cNvPr>
          <p:cNvCxnSpPr/>
          <p:nvPr/>
        </p:nvCxnSpPr>
        <p:spPr>
          <a:xfrm flipH="1">
            <a:off x="4985656" y="2618151"/>
            <a:ext cx="1419497" cy="495163"/>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6C7927A3-FC5F-4B33-8D30-0FD20CDC4096}"/>
              </a:ext>
            </a:extLst>
          </p:cNvPr>
          <p:cNvSpPr txBox="1"/>
          <p:nvPr/>
        </p:nvSpPr>
        <p:spPr>
          <a:xfrm>
            <a:off x="3425613" y="3049733"/>
            <a:ext cx="1560043" cy="369332"/>
          </a:xfrm>
          <a:prstGeom prst="rect">
            <a:avLst/>
          </a:prstGeom>
          <a:noFill/>
        </p:spPr>
        <p:txBody>
          <a:bodyPr wrap="none" rtlCol="0">
            <a:spAutoFit/>
          </a:bodyPr>
          <a:lstStyle/>
          <a:p>
            <a:r>
              <a:rPr lang="he-IL" dirty="0"/>
              <a:t>יהדות התפוצות</a:t>
            </a:r>
            <a:endParaRPr lang="en-US" dirty="0"/>
          </a:p>
        </p:txBody>
      </p:sp>
      <p:cxnSp>
        <p:nvCxnSpPr>
          <p:cNvPr id="13" name="Straight Arrow Connector 12">
            <a:extLst>
              <a:ext uri="{FF2B5EF4-FFF2-40B4-BE49-F238E27FC236}">
                <a16:creationId xmlns:a16="http://schemas.microsoft.com/office/drawing/2014/main" id="{518E50CD-A944-4799-824D-FA7AD11EBC53}"/>
              </a:ext>
            </a:extLst>
          </p:cNvPr>
          <p:cNvCxnSpPr>
            <a:cxnSpLocks/>
          </p:cNvCxnSpPr>
          <p:nvPr/>
        </p:nvCxnSpPr>
        <p:spPr>
          <a:xfrm flipH="1">
            <a:off x="2656113" y="3459480"/>
            <a:ext cx="912222" cy="391167"/>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9D79871C-2D37-44FB-80F2-4BB2B0499E32}"/>
              </a:ext>
            </a:extLst>
          </p:cNvPr>
          <p:cNvSpPr txBox="1"/>
          <p:nvPr/>
        </p:nvSpPr>
        <p:spPr>
          <a:xfrm>
            <a:off x="1908793" y="3706396"/>
            <a:ext cx="747320" cy="369332"/>
          </a:xfrm>
          <a:prstGeom prst="rect">
            <a:avLst/>
          </a:prstGeom>
          <a:noFill/>
        </p:spPr>
        <p:txBody>
          <a:bodyPr wrap="none" rtlCol="0">
            <a:spAutoFit/>
          </a:bodyPr>
          <a:lstStyle/>
          <a:p>
            <a:r>
              <a:rPr lang="he-IL" dirty="0"/>
              <a:t>מצרים</a:t>
            </a:r>
            <a:endParaRPr lang="en-US" dirty="0"/>
          </a:p>
        </p:txBody>
      </p:sp>
      <p:cxnSp>
        <p:nvCxnSpPr>
          <p:cNvPr id="16" name="Straight Arrow Connector 15">
            <a:extLst>
              <a:ext uri="{FF2B5EF4-FFF2-40B4-BE49-F238E27FC236}">
                <a16:creationId xmlns:a16="http://schemas.microsoft.com/office/drawing/2014/main" id="{C8E13DCA-52B0-40F5-9F88-847FCAAAD4E0}"/>
              </a:ext>
            </a:extLst>
          </p:cNvPr>
          <p:cNvCxnSpPr>
            <a:cxnSpLocks/>
          </p:cNvCxnSpPr>
          <p:nvPr/>
        </p:nvCxnSpPr>
        <p:spPr>
          <a:xfrm flipH="1">
            <a:off x="3709850" y="3499895"/>
            <a:ext cx="314596" cy="391167"/>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038E8255-3262-4392-B79A-1AEB515FABA3}"/>
              </a:ext>
            </a:extLst>
          </p:cNvPr>
          <p:cNvCxnSpPr>
            <a:cxnSpLocks/>
          </p:cNvCxnSpPr>
          <p:nvPr/>
        </p:nvCxnSpPr>
        <p:spPr>
          <a:xfrm>
            <a:off x="4576351" y="3492898"/>
            <a:ext cx="225938" cy="426996"/>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811B0357-DC33-463D-AD94-16B03E70D72F}"/>
              </a:ext>
            </a:extLst>
          </p:cNvPr>
          <p:cNvCxnSpPr>
            <a:cxnSpLocks/>
          </p:cNvCxnSpPr>
          <p:nvPr/>
        </p:nvCxnSpPr>
        <p:spPr>
          <a:xfrm>
            <a:off x="4999802" y="3459480"/>
            <a:ext cx="944882" cy="391167"/>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7A14E273-56F1-4209-AFA1-FE523DBC08BA}"/>
              </a:ext>
            </a:extLst>
          </p:cNvPr>
          <p:cNvSpPr txBox="1"/>
          <p:nvPr/>
        </p:nvSpPr>
        <p:spPr>
          <a:xfrm>
            <a:off x="2527128" y="3913615"/>
            <a:ext cx="1332416" cy="369332"/>
          </a:xfrm>
          <a:prstGeom prst="rect">
            <a:avLst/>
          </a:prstGeom>
          <a:noFill/>
        </p:spPr>
        <p:txBody>
          <a:bodyPr wrap="none" rtlCol="0">
            <a:spAutoFit/>
          </a:bodyPr>
          <a:lstStyle/>
          <a:p>
            <a:r>
              <a:rPr lang="he-IL" dirty="0"/>
              <a:t>אסיה הקטנה</a:t>
            </a:r>
            <a:endParaRPr lang="en-US" dirty="0"/>
          </a:p>
        </p:txBody>
      </p:sp>
      <p:sp>
        <p:nvSpPr>
          <p:cNvPr id="25" name="TextBox 24">
            <a:extLst>
              <a:ext uri="{FF2B5EF4-FFF2-40B4-BE49-F238E27FC236}">
                <a16:creationId xmlns:a16="http://schemas.microsoft.com/office/drawing/2014/main" id="{CD19EA3E-B433-4CD2-A4C0-58AB78B47D2F}"/>
              </a:ext>
            </a:extLst>
          </p:cNvPr>
          <p:cNvSpPr txBox="1"/>
          <p:nvPr/>
        </p:nvSpPr>
        <p:spPr>
          <a:xfrm>
            <a:off x="4531221" y="3914567"/>
            <a:ext cx="542136" cy="369332"/>
          </a:xfrm>
          <a:prstGeom prst="rect">
            <a:avLst/>
          </a:prstGeom>
          <a:noFill/>
        </p:spPr>
        <p:txBody>
          <a:bodyPr wrap="none" rtlCol="0">
            <a:spAutoFit/>
          </a:bodyPr>
          <a:lstStyle/>
          <a:p>
            <a:r>
              <a:rPr lang="he-IL" dirty="0"/>
              <a:t>בבל</a:t>
            </a:r>
            <a:endParaRPr lang="en-US" dirty="0"/>
          </a:p>
        </p:txBody>
      </p:sp>
      <p:sp>
        <p:nvSpPr>
          <p:cNvPr id="26" name="TextBox 25">
            <a:extLst>
              <a:ext uri="{FF2B5EF4-FFF2-40B4-BE49-F238E27FC236}">
                <a16:creationId xmlns:a16="http://schemas.microsoft.com/office/drawing/2014/main" id="{C37ACE5D-7C8F-458F-A9B6-27549D42560C}"/>
              </a:ext>
            </a:extLst>
          </p:cNvPr>
          <p:cNvSpPr txBox="1"/>
          <p:nvPr/>
        </p:nvSpPr>
        <p:spPr>
          <a:xfrm>
            <a:off x="5927965" y="3706396"/>
            <a:ext cx="1491114" cy="369332"/>
          </a:xfrm>
          <a:prstGeom prst="rect">
            <a:avLst/>
          </a:prstGeom>
          <a:noFill/>
        </p:spPr>
        <p:txBody>
          <a:bodyPr wrap="none" rtlCol="0">
            <a:spAutoFit/>
          </a:bodyPr>
          <a:lstStyle/>
          <a:p>
            <a:r>
              <a:rPr lang="he-IL" dirty="0"/>
              <a:t>תפוצות אחרות</a:t>
            </a:r>
            <a:endParaRPr lang="en-US" dirty="0"/>
          </a:p>
        </p:txBody>
      </p:sp>
      <p:cxnSp>
        <p:nvCxnSpPr>
          <p:cNvPr id="27" name="Straight Arrow Connector 26">
            <a:extLst>
              <a:ext uri="{FF2B5EF4-FFF2-40B4-BE49-F238E27FC236}">
                <a16:creationId xmlns:a16="http://schemas.microsoft.com/office/drawing/2014/main" id="{FFBC621A-C82E-4053-95E7-7883AADA4014}"/>
              </a:ext>
            </a:extLst>
          </p:cNvPr>
          <p:cNvCxnSpPr>
            <a:cxnSpLocks/>
          </p:cNvCxnSpPr>
          <p:nvPr/>
        </p:nvCxnSpPr>
        <p:spPr>
          <a:xfrm>
            <a:off x="6805749" y="2627472"/>
            <a:ext cx="1284514" cy="524132"/>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9DFD7965-CB88-4263-9521-FA6E46F252C4}"/>
              </a:ext>
            </a:extLst>
          </p:cNvPr>
          <p:cNvSpPr txBox="1"/>
          <p:nvPr/>
        </p:nvSpPr>
        <p:spPr>
          <a:xfrm>
            <a:off x="8151540" y="3049733"/>
            <a:ext cx="1758816" cy="369332"/>
          </a:xfrm>
          <a:prstGeom prst="rect">
            <a:avLst/>
          </a:prstGeom>
          <a:noFill/>
        </p:spPr>
        <p:txBody>
          <a:bodyPr wrap="none" rtlCol="0">
            <a:spAutoFit/>
          </a:bodyPr>
          <a:lstStyle/>
          <a:p>
            <a:r>
              <a:rPr lang="he-IL" dirty="0"/>
              <a:t>יהדות ארץ ישראל</a:t>
            </a:r>
            <a:endParaRPr lang="en-US" dirty="0"/>
          </a:p>
        </p:txBody>
      </p:sp>
      <p:cxnSp>
        <p:nvCxnSpPr>
          <p:cNvPr id="31" name="Straight Arrow Connector 30">
            <a:extLst>
              <a:ext uri="{FF2B5EF4-FFF2-40B4-BE49-F238E27FC236}">
                <a16:creationId xmlns:a16="http://schemas.microsoft.com/office/drawing/2014/main" id="{040BEA0E-1B28-4B49-96C6-1F508CB56C18}"/>
              </a:ext>
            </a:extLst>
          </p:cNvPr>
          <p:cNvCxnSpPr>
            <a:cxnSpLocks/>
          </p:cNvCxnSpPr>
          <p:nvPr/>
        </p:nvCxnSpPr>
        <p:spPr>
          <a:xfrm flipH="1">
            <a:off x="7524206" y="3499895"/>
            <a:ext cx="1020550" cy="1106939"/>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71091499-09D9-4E6B-8637-597A8C1CAC58}"/>
              </a:ext>
            </a:extLst>
          </p:cNvPr>
          <p:cNvSpPr txBox="1"/>
          <p:nvPr/>
        </p:nvSpPr>
        <p:spPr>
          <a:xfrm>
            <a:off x="6581490" y="4445854"/>
            <a:ext cx="923651" cy="369332"/>
          </a:xfrm>
          <a:prstGeom prst="rect">
            <a:avLst/>
          </a:prstGeom>
          <a:noFill/>
        </p:spPr>
        <p:txBody>
          <a:bodyPr wrap="none" rtlCol="0">
            <a:spAutoFit/>
          </a:bodyPr>
          <a:lstStyle/>
          <a:p>
            <a:r>
              <a:rPr lang="he-IL" dirty="0" err="1"/>
              <a:t>מתיוונים</a:t>
            </a:r>
            <a:endParaRPr lang="en-US" dirty="0"/>
          </a:p>
        </p:txBody>
      </p:sp>
      <p:cxnSp>
        <p:nvCxnSpPr>
          <p:cNvPr id="38" name="Straight Arrow Connector 37">
            <a:extLst>
              <a:ext uri="{FF2B5EF4-FFF2-40B4-BE49-F238E27FC236}">
                <a16:creationId xmlns:a16="http://schemas.microsoft.com/office/drawing/2014/main" id="{853CE527-6BB1-437F-B573-89BD7DD25E3E}"/>
              </a:ext>
            </a:extLst>
          </p:cNvPr>
          <p:cNvCxnSpPr>
            <a:cxnSpLocks/>
          </p:cNvCxnSpPr>
          <p:nvPr/>
        </p:nvCxnSpPr>
        <p:spPr>
          <a:xfrm>
            <a:off x="9129447" y="3492898"/>
            <a:ext cx="968153" cy="1113936"/>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EC7BD620-E7EB-4949-BB7C-FC1B1B55CF22}"/>
              </a:ext>
            </a:extLst>
          </p:cNvPr>
          <p:cNvSpPr txBox="1"/>
          <p:nvPr/>
        </p:nvSpPr>
        <p:spPr>
          <a:xfrm>
            <a:off x="10069207" y="4445854"/>
            <a:ext cx="1244251" cy="369332"/>
          </a:xfrm>
          <a:prstGeom prst="rect">
            <a:avLst/>
          </a:prstGeom>
          <a:noFill/>
        </p:spPr>
        <p:txBody>
          <a:bodyPr wrap="none" rtlCol="0">
            <a:spAutoFit/>
          </a:bodyPr>
          <a:lstStyle/>
          <a:p>
            <a:r>
              <a:rPr lang="he-IL" dirty="0"/>
              <a:t>שומרי תורה</a:t>
            </a:r>
            <a:endParaRPr lang="en-US" dirty="0"/>
          </a:p>
        </p:txBody>
      </p:sp>
      <p:cxnSp>
        <p:nvCxnSpPr>
          <p:cNvPr id="42" name="Straight Arrow Connector 41">
            <a:extLst>
              <a:ext uri="{FF2B5EF4-FFF2-40B4-BE49-F238E27FC236}">
                <a16:creationId xmlns:a16="http://schemas.microsoft.com/office/drawing/2014/main" id="{2266C8FE-0FC2-42FC-9921-EC74D988C82C}"/>
              </a:ext>
            </a:extLst>
          </p:cNvPr>
          <p:cNvCxnSpPr>
            <a:cxnSpLocks/>
          </p:cNvCxnSpPr>
          <p:nvPr/>
        </p:nvCxnSpPr>
        <p:spPr>
          <a:xfrm>
            <a:off x="11087520" y="4890624"/>
            <a:ext cx="225938" cy="426996"/>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E69D6A32-5780-4506-A90B-2CA1824DF279}"/>
              </a:ext>
            </a:extLst>
          </p:cNvPr>
          <p:cNvCxnSpPr>
            <a:cxnSpLocks/>
          </p:cNvCxnSpPr>
          <p:nvPr/>
        </p:nvCxnSpPr>
        <p:spPr>
          <a:xfrm>
            <a:off x="10613198" y="4890624"/>
            <a:ext cx="0" cy="426996"/>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D8A0206D-0ED6-41C1-A6D9-340D2C4D4F38}"/>
              </a:ext>
            </a:extLst>
          </p:cNvPr>
          <p:cNvCxnSpPr>
            <a:cxnSpLocks/>
          </p:cNvCxnSpPr>
          <p:nvPr/>
        </p:nvCxnSpPr>
        <p:spPr>
          <a:xfrm flipH="1">
            <a:off x="10023573" y="4890624"/>
            <a:ext cx="187244" cy="426996"/>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7F9B7369-3998-4DC0-8FCC-4D9F9154EF32}"/>
              </a:ext>
            </a:extLst>
          </p:cNvPr>
          <p:cNvSpPr txBox="1"/>
          <p:nvPr/>
        </p:nvSpPr>
        <p:spPr>
          <a:xfrm>
            <a:off x="11253176" y="5393058"/>
            <a:ext cx="792205" cy="369332"/>
          </a:xfrm>
          <a:prstGeom prst="rect">
            <a:avLst/>
          </a:prstGeom>
          <a:noFill/>
        </p:spPr>
        <p:txBody>
          <a:bodyPr wrap="none" rtlCol="0">
            <a:spAutoFit/>
          </a:bodyPr>
          <a:lstStyle/>
          <a:p>
            <a:r>
              <a:rPr lang="he-IL" dirty="0"/>
              <a:t>צדוקים</a:t>
            </a:r>
            <a:endParaRPr lang="en-US" dirty="0"/>
          </a:p>
        </p:txBody>
      </p:sp>
      <p:sp>
        <p:nvSpPr>
          <p:cNvPr id="50" name="TextBox 49">
            <a:extLst>
              <a:ext uri="{FF2B5EF4-FFF2-40B4-BE49-F238E27FC236}">
                <a16:creationId xmlns:a16="http://schemas.microsoft.com/office/drawing/2014/main" id="{BFFED544-FDCE-4E2E-93FB-D8D19290DEBC}"/>
              </a:ext>
            </a:extLst>
          </p:cNvPr>
          <p:cNvSpPr txBox="1"/>
          <p:nvPr/>
        </p:nvSpPr>
        <p:spPr>
          <a:xfrm>
            <a:off x="10233126" y="5393058"/>
            <a:ext cx="841897" cy="369332"/>
          </a:xfrm>
          <a:prstGeom prst="rect">
            <a:avLst/>
          </a:prstGeom>
          <a:noFill/>
        </p:spPr>
        <p:txBody>
          <a:bodyPr wrap="none" rtlCol="0">
            <a:spAutoFit/>
          </a:bodyPr>
          <a:lstStyle/>
          <a:p>
            <a:r>
              <a:rPr lang="he-IL" dirty="0"/>
              <a:t>פרושים</a:t>
            </a:r>
            <a:endParaRPr lang="en-US" dirty="0"/>
          </a:p>
        </p:txBody>
      </p:sp>
      <p:sp>
        <p:nvSpPr>
          <p:cNvPr id="51" name="TextBox 50">
            <a:extLst>
              <a:ext uri="{FF2B5EF4-FFF2-40B4-BE49-F238E27FC236}">
                <a16:creationId xmlns:a16="http://schemas.microsoft.com/office/drawing/2014/main" id="{9AFC9D6E-68BE-4F5E-87E5-A375AF64358C}"/>
              </a:ext>
            </a:extLst>
          </p:cNvPr>
          <p:cNvSpPr txBox="1"/>
          <p:nvPr/>
        </p:nvSpPr>
        <p:spPr>
          <a:xfrm>
            <a:off x="9329578" y="5388715"/>
            <a:ext cx="758541" cy="369332"/>
          </a:xfrm>
          <a:prstGeom prst="rect">
            <a:avLst/>
          </a:prstGeom>
          <a:noFill/>
        </p:spPr>
        <p:txBody>
          <a:bodyPr wrap="none" rtlCol="0">
            <a:spAutoFit/>
          </a:bodyPr>
          <a:lstStyle/>
          <a:p>
            <a:r>
              <a:rPr lang="he-IL" dirty="0"/>
              <a:t>איסיים</a:t>
            </a:r>
            <a:endParaRPr lang="en-US" dirty="0"/>
          </a:p>
        </p:txBody>
      </p:sp>
    </p:spTree>
    <p:extLst>
      <p:ext uri="{BB962C8B-B14F-4D97-AF65-F5344CB8AC3E}">
        <p14:creationId xmlns:p14="http://schemas.microsoft.com/office/powerpoint/2010/main" val="3135006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D6D7360-0461-183F-BDE1-DF4B6E7BBE0F}"/>
              </a:ext>
            </a:extLst>
          </p:cNvPr>
          <p:cNvSpPr>
            <a:spLocks noGrp="1"/>
          </p:cNvSpPr>
          <p:nvPr>
            <p:ph type="title"/>
          </p:nvPr>
        </p:nvSpPr>
        <p:spPr/>
        <p:txBody>
          <a:bodyPr/>
          <a:lstStyle/>
          <a:p>
            <a:endParaRPr lang="he-IL"/>
          </a:p>
        </p:txBody>
      </p:sp>
      <p:pic>
        <p:nvPicPr>
          <p:cNvPr id="10" name="Content Placeholder 3">
            <a:extLst>
              <a:ext uri="{FF2B5EF4-FFF2-40B4-BE49-F238E27FC236}">
                <a16:creationId xmlns:a16="http://schemas.microsoft.com/office/drawing/2014/main" id="{EA3FDC9D-09EE-EE60-021D-EBBC72DCF73F}"/>
              </a:ext>
            </a:extLst>
          </p:cNvPr>
          <p:cNvPicPr>
            <a:picLocks noChangeAspect="1"/>
          </p:cNvPicPr>
          <p:nvPr/>
        </p:nvPicPr>
        <p:blipFill>
          <a:blip r:embed="rId2"/>
          <a:stretch>
            <a:fillRect/>
          </a:stretch>
        </p:blipFill>
        <p:spPr>
          <a:xfrm>
            <a:off x="396547" y="585787"/>
            <a:ext cx="11239500" cy="5586413"/>
          </a:xfrm>
          <a:prstGeom prst="rect">
            <a:avLst/>
          </a:prstGeom>
        </p:spPr>
      </p:pic>
      <p:pic>
        <p:nvPicPr>
          <p:cNvPr id="11" name="Content Placeholder 3">
            <a:extLst>
              <a:ext uri="{FF2B5EF4-FFF2-40B4-BE49-F238E27FC236}">
                <a16:creationId xmlns:a16="http://schemas.microsoft.com/office/drawing/2014/main" id="{0D40F082-06E3-84A9-2598-015BCBAB883B}"/>
              </a:ext>
            </a:extLst>
          </p:cNvPr>
          <p:cNvPicPr>
            <a:picLocks noChangeAspect="1"/>
          </p:cNvPicPr>
          <p:nvPr/>
        </p:nvPicPr>
        <p:blipFill>
          <a:blip r:embed="rId3"/>
          <a:stretch>
            <a:fillRect/>
          </a:stretch>
        </p:blipFill>
        <p:spPr>
          <a:xfrm>
            <a:off x="3663784" y="1690689"/>
            <a:ext cx="5003966" cy="4753768"/>
          </a:xfrm>
          <a:prstGeom prst="rect">
            <a:avLst/>
          </a:prstGeom>
        </p:spPr>
      </p:pic>
      <p:pic>
        <p:nvPicPr>
          <p:cNvPr id="4" name="Content Placeholder 4">
            <a:extLst>
              <a:ext uri="{FF2B5EF4-FFF2-40B4-BE49-F238E27FC236}">
                <a16:creationId xmlns:a16="http://schemas.microsoft.com/office/drawing/2014/main" id="{35E7AFDB-5FF4-F03B-1D35-DCE0696B4D37}"/>
              </a:ext>
            </a:extLst>
          </p:cNvPr>
          <p:cNvPicPr>
            <a:picLocks noChangeAspect="1"/>
          </p:cNvPicPr>
          <p:nvPr/>
        </p:nvPicPr>
        <p:blipFill>
          <a:blip r:embed="rId4"/>
          <a:stretch>
            <a:fillRect/>
          </a:stretch>
        </p:blipFill>
        <p:spPr>
          <a:xfrm>
            <a:off x="7218259" y="29060"/>
            <a:ext cx="4802320" cy="6403093"/>
          </a:xfrm>
          <a:prstGeom prst="rect">
            <a:avLst/>
          </a:prstGeom>
        </p:spPr>
      </p:pic>
      <p:pic>
        <p:nvPicPr>
          <p:cNvPr id="9" name="Content Placeholder 3">
            <a:extLst>
              <a:ext uri="{FF2B5EF4-FFF2-40B4-BE49-F238E27FC236}">
                <a16:creationId xmlns:a16="http://schemas.microsoft.com/office/drawing/2014/main" id="{580B0E7A-30E9-DBCD-1796-5D135AAB37AE}"/>
              </a:ext>
            </a:extLst>
          </p:cNvPr>
          <p:cNvPicPr>
            <a:picLocks noChangeAspect="1"/>
          </p:cNvPicPr>
          <p:nvPr/>
        </p:nvPicPr>
        <p:blipFill>
          <a:blip r:embed="rId5"/>
          <a:stretch>
            <a:fillRect/>
          </a:stretch>
        </p:blipFill>
        <p:spPr>
          <a:xfrm>
            <a:off x="130832" y="868025"/>
            <a:ext cx="10858500" cy="5067299"/>
          </a:xfrm>
          <a:prstGeom prst="rect">
            <a:avLst/>
          </a:prstGeom>
          <a:gradFill>
            <a:gsLst>
              <a:gs pos="1000">
                <a:schemeClr val="accent1">
                  <a:lumMod val="60000"/>
                  <a:lumOff val="40000"/>
                </a:schemeClr>
              </a:gs>
              <a:gs pos="100000">
                <a:schemeClr val="accent2">
                  <a:lumMod val="40000"/>
                  <a:lumOff val="60000"/>
                </a:schemeClr>
              </a:gs>
            </a:gsLst>
            <a:lin ang="5400000" scaled="1"/>
          </a:gradFill>
        </p:spPr>
      </p:pic>
      <p:pic>
        <p:nvPicPr>
          <p:cNvPr id="6" name="Content Placeholder 5">
            <a:extLst>
              <a:ext uri="{FF2B5EF4-FFF2-40B4-BE49-F238E27FC236}">
                <a16:creationId xmlns:a16="http://schemas.microsoft.com/office/drawing/2014/main" id="{EA8F9FE8-EAB6-8534-C517-57CA871025F3}"/>
              </a:ext>
            </a:extLst>
          </p:cNvPr>
          <p:cNvPicPr>
            <a:picLocks noChangeAspect="1"/>
          </p:cNvPicPr>
          <p:nvPr/>
        </p:nvPicPr>
        <p:blipFill>
          <a:blip r:embed="rId6"/>
          <a:stretch>
            <a:fillRect/>
          </a:stretch>
        </p:blipFill>
        <p:spPr>
          <a:xfrm>
            <a:off x="0" y="0"/>
            <a:ext cx="10256449" cy="5635285"/>
          </a:xfrm>
          <a:prstGeom prst="rect">
            <a:avLst/>
          </a:prstGeom>
        </p:spPr>
      </p:pic>
      <p:pic>
        <p:nvPicPr>
          <p:cNvPr id="8" name="Content Placeholder 4">
            <a:extLst>
              <a:ext uri="{FF2B5EF4-FFF2-40B4-BE49-F238E27FC236}">
                <a16:creationId xmlns:a16="http://schemas.microsoft.com/office/drawing/2014/main" id="{A68052B2-3E20-0897-99CE-50DDD94FF1BF}"/>
              </a:ext>
            </a:extLst>
          </p:cNvPr>
          <p:cNvPicPr>
            <a:picLocks noChangeAspect="1"/>
          </p:cNvPicPr>
          <p:nvPr/>
        </p:nvPicPr>
        <p:blipFill>
          <a:blip r:embed="rId7"/>
          <a:stretch>
            <a:fillRect/>
          </a:stretch>
        </p:blipFill>
        <p:spPr>
          <a:xfrm>
            <a:off x="822611" y="1437541"/>
            <a:ext cx="9757195" cy="5276850"/>
          </a:xfrm>
          <a:prstGeom prst="rect">
            <a:avLst/>
          </a:prstGeom>
        </p:spPr>
      </p:pic>
      <p:pic>
        <p:nvPicPr>
          <p:cNvPr id="7" name="Content Placeholder 3">
            <a:extLst>
              <a:ext uri="{FF2B5EF4-FFF2-40B4-BE49-F238E27FC236}">
                <a16:creationId xmlns:a16="http://schemas.microsoft.com/office/drawing/2014/main" id="{27831718-972B-9C6D-AAEF-E8BF1DC2EBD8}"/>
              </a:ext>
            </a:extLst>
          </p:cNvPr>
          <p:cNvPicPr>
            <a:picLocks noChangeAspect="1"/>
          </p:cNvPicPr>
          <p:nvPr/>
        </p:nvPicPr>
        <p:blipFill>
          <a:blip r:embed="rId8"/>
          <a:stretch>
            <a:fillRect/>
          </a:stretch>
        </p:blipFill>
        <p:spPr>
          <a:xfrm>
            <a:off x="964544" y="918883"/>
            <a:ext cx="11068050" cy="5635285"/>
          </a:xfrm>
          <a:prstGeom prst="rect">
            <a:avLst/>
          </a:prstGeom>
          <a:blipFill>
            <a:blip r:embed="rId9"/>
            <a:tile tx="0" ty="0" sx="100000" sy="100000" flip="none" algn="tl"/>
          </a:blipFill>
        </p:spPr>
      </p:pic>
    </p:spTree>
    <p:extLst>
      <p:ext uri="{BB962C8B-B14F-4D97-AF65-F5344CB8AC3E}">
        <p14:creationId xmlns:p14="http://schemas.microsoft.com/office/powerpoint/2010/main" val="253078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80">
                                          <p:stCondLst>
                                            <p:cond delay="0"/>
                                          </p:stCondLst>
                                        </p:cTn>
                                        <p:tgtEl>
                                          <p:spTgt spid="11"/>
                                        </p:tgtEl>
                                      </p:cBhvr>
                                    </p:animEffect>
                                    <p:anim calcmode="lin" valueType="num">
                                      <p:cBhvr>
                                        <p:cTn id="2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1" dur="26">
                                          <p:stCondLst>
                                            <p:cond delay="650"/>
                                          </p:stCondLst>
                                        </p:cTn>
                                        <p:tgtEl>
                                          <p:spTgt spid="11"/>
                                        </p:tgtEl>
                                      </p:cBhvr>
                                      <p:to x="100000" y="60000"/>
                                    </p:animScale>
                                    <p:animScale>
                                      <p:cBhvr>
                                        <p:cTn id="32" dur="166" decel="50000">
                                          <p:stCondLst>
                                            <p:cond delay="676"/>
                                          </p:stCondLst>
                                        </p:cTn>
                                        <p:tgtEl>
                                          <p:spTgt spid="11"/>
                                        </p:tgtEl>
                                      </p:cBhvr>
                                      <p:to x="100000" y="100000"/>
                                    </p:animScale>
                                    <p:animScale>
                                      <p:cBhvr>
                                        <p:cTn id="33" dur="26">
                                          <p:stCondLst>
                                            <p:cond delay="1312"/>
                                          </p:stCondLst>
                                        </p:cTn>
                                        <p:tgtEl>
                                          <p:spTgt spid="11"/>
                                        </p:tgtEl>
                                      </p:cBhvr>
                                      <p:to x="100000" y="80000"/>
                                    </p:animScale>
                                    <p:animScale>
                                      <p:cBhvr>
                                        <p:cTn id="34" dur="166" decel="50000">
                                          <p:stCondLst>
                                            <p:cond delay="1338"/>
                                          </p:stCondLst>
                                        </p:cTn>
                                        <p:tgtEl>
                                          <p:spTgt spid="11"/>
                                        </p:tgtEl>
                                      </p:cBhvr>
                                      <p:to x="100000" y="100000"/>
                                    </p:animScale>
                                    <p:animScale>
                                      <p:cBhvr>
                                        <p:cTn id="35" dur="26">
                                          <p:stCondLst>
                                            <p:cond delay="1642"/>
                                          </p:stCondLst>
                                        </p:cTn>
                                        <p:tgtEl>
                                          <p:spTgt spid="11"/>
                                        </p:tgtEl>
                                      </p:cBhvr>
                                      <p:to x="100000" y="90000"/>
                                    </p:animScale>
                                    <p:animScale>
                                      <p:cBhvr>
                                        <p:cTn id="36" dur="166" decel="50000">
                                          <p:stCondLst>
                                            <p:cond delay="1668"/>
                                          </p:stCondLst>
                                        </p:cTn>
                                        <p:tgtEl>
                                          <p:spTgt spid="11"/>
                                        </p:tgtEl>
                                      </p:cBhvr>
                                      <p:to x="100000" y="100000"/>
                                    </p:animScale>
                                    <p:animScale>
                                      <p:cBhvr>
                                        <p:cTn id="37" dur="26">
                                          <p:stCondLst>
                                            <p:cond delay="1808"/>
                                          </p:stCondLst>
                                        </p:cTn>
                                        <p:tgtEl>
                                          <p:spTgt spid="11"/>
                                        </p:tgtEl>
                                      </p:cBhvr>
                                      <p:to x="100000" y="95000"/>
                                    </p:animScale>
                                    <p:animScale>
                                      <p:cBhvr>
                                        <p:cTn id="38" dur="166" decel="50000">
                                          <p:stCondLst>
                                            <p:cond delay="1834"/>
                                          </p:stCondLst>
                                        </p:cTn>
                                        <p:tgtEl>
                                          <p:spTgt spid="1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80">
                                          <p:stCondLst>
                                            <p:cond delay="0"/>
                                          </p:stCondLst>
                                        </p:cTn>
                                        <p:tgtEl>
                                          <p:spTgt spid="4"/>
                                        </p:tgtEl>
                                      </p:cBhvr>
                                    </p:animEffect>
                                    <p:anim calcmode="lin" valueType="num">
                                      <p:cBhvr>
                                        <p:cTn id="4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gtEl>
                                      </p:cBhvr>
                                      <p:to x="100000" y="60000"/>
                                    </p:animScale>
                                    <p:animScale>
                                      <p:cBhvr>
                                        <p:cTn id="50" dur="166" decel="50000">
                                          <p:stCondLst>
                                            <p:cond delay="676"/>
                                          </p:stCondLst>
                                        </p:cTn>
                                        <p:tgtEl>
                                          <p:spTgt spid="4"/>
                                        </p:tgtEl>
                                      </p:cBhvr>
                                      <p:to x="100000" y="100000"/>
                                    </p:animScale>
                                    <p:animScale>
                                      <p:cBhvr>
                                        <p:cTn id="51" dur="26">
                                          <p:stCondLst>
                                            <p:cond delay="1312"/>
                                          </p:stCondLst>
                                        </p:cTn>
                                        <p:tgtEl>
                                          <p:spTgt spid="4"/>
                                        </p:tgtEl>
                                      </p:cBhvr>
                                      <p:to x="100000" y="80000"/>
                                    </p:animScale>
                                    <p:animScale>
                                      <p:cBhvr>
                                        <p:cTn id="52" dur="166" decel="50000">
                                          <p:stCondLst>
                                            <p:cond delay="1338"/>
                                          </p:stCondLst>
                                        </p:cTn>
                                        <p:tgtEl>
                                          <p:spTgt spid="4"/>
                                        </p:tgtEl>
                                      </p:cBhvr>
                                      <p:to x="100000" y="100000"/>
                                    </p:animScale>
                                    <p:animScale>
                                      <p:cBhvr>
                                        <p:cTn id="53" dur="26">
                                          <p:stCondLst>
                                            <p:cond delay="1642"/>
                                          </p:stCondLst>
                                        </p:cTn>
                                        <p:tgtEl>
                                          <p:spTgt spid="4"/>
                                        </p:tgtEl>
                                      </p:cBhvr>
                                      <p:to x="100000" y="90000"/>
                                    </p:animScale>
                                    <p:animScale>
                                      <p:cBhvr>
                                        <p:cTn id="54" dur="166" decel="50000">
                                          <p:stCondLst>
                                            <p:cond delay="1668"/>
                                          </p:stCondLst>
                                        </p:cTn>
                                        <p:tgtEl>
                                          <p:spTgt spid="4"/>
                                        </p:tgtEl>
                                      </p:cBhvr>
                                      <p:to x="100000" y="100000"/>
                                    </p:animScale>
                                    <p:animScale>
                                      <p:cBhvr>
                                        <p:cTn id="55" dur="26">
                                          <p:stCondLst>
                                            <p:cond delay="1808"/>
                                          </p:stCondLst>
                                        </p:cTn>
                                        <p:tgtEl>
                                          <p:spTgt spid="4"/>
                                        </p:tgtEl>
                                      </p:cBhvr>
                                      <p:to x="100000" y="95000"/>
                                    </p:animScale>
                                    <p:animScale>
                                      <p:cBhvr>
                                        <p:cTn id="56" dur="166" decel="50000">
                                          <p:stCondLst>
                                            <p:cond delay="1834"/>
                                          </p:stCondLst>
                                        </p:cTn>
                                        <p:tgtEl>
                                          <p:spTgt spid="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45"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2000"/>
                                        <p:tgtEl>
                                          <p:spTgt spid="9"/>
                                        </p:tgtEl>
                                      </p:cBhvr>
                                    </p:animEffect>
                                    <p:anim calcmode="lin" valueType="num">
                                      <p:cBhvr>
                                        <p:cTn id="62" dur="2000" fill="hold"/>
                                        <p:tgtEl>
                                          <p:spTgt spid="9"/>
                                        </p:tgtEl>
                                        <p:attrNameLst>
                                          <p:attrName>ppt_w</p:attrName>
                                        </p:attrNameLst>
                                      </p:cBhvr>
                                      <p:tavLst>
                                        <p:tav tm="0" fmla="#ppt_w*sin(2.5*pi*$)">
                                          <p:val>
                                            <p:fltVal val="0"/>
                                          </p:val>
                                        </p:tav>
                                        <p:tav tm="100000">
                                          <p:val>
                                            <p:fltVal val="1"/>
                                          </p:val>
                                        </p:tav>
                                      </p:tavLst>
                                    </p:anim>
                                    <p:anim calcmode="lin" valueType="num">
                                      <p:cBhvr>
                                        <p:cTn id="63"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6"/>
                                        </p:tgtEl>
                                        <p:attrNameLst>
                                          <p:attrName>style.visibility</p:attrName>
                                        </p:attrNameLst>
                                      </p:cBhvr>
                                      <p:to>
                                        <p:strVal val="visible"/>
                                      </p:to>
                                    </p:set>
                                    <p:anim calcmode="lin" valueType="num">
                                      <p:cBhvr additive="base">
                                        <p:cTn id="68" dur="500" fill="hold"/>
                                        <p:tgtEl>
                                          <p:spTgt spid="6"/>
                                        </p:tgtEl>
                                        <p:attrNameLst>
                                          <p:attrName>ppt_x</p:attrName>
                                        </p:attrNameLst>
                                      </p:cBhvr>
                                      <p:tavLst>
                                        <p:tav tm="0">
                                          <p:val>
                                            <p:strVal val="#ppt_x"/>
                                          </p:val>
                                        </p:tav>
                                        <p:tav tm="100000">
                                          <p:val>
                                            <p:strVal val="#ppt_x"/>
                                          </p:val>
                                        </p:tav>
                                      </p:tavLst>
                                    </p:anim>
                                    <p:anim calcmode="lin" valueType="num">
                                      <p:cBhvr additive="base">
                                        <p:cTn id="6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7"/>
                                        </p:tgtEl>
                                        <p:attrNameLst>
                                          <p:attrName>style.visibility</p:attrName>
                                        </p:attrNameLst>
                                      </p:cBhvr>
                                      <p:to>
                                        <p:strVal val="visible"/>
                                      </p:to>
                                    </p:set>
                                    <p:anim calcmode="lin" valueType="num">
                                      <p:cBhvr additive="base">
                                        <p:cTn id="78" dur="500" fill="hold"/>
                                        <p:tgtEl>
                                          <p:spTgt spid="7"/>
                                        </p:tgtEl>
                                        <p:attrNameLst>
                                          <p:attrName>ppt_x</p:attrName>
                                        </p:attrNameLst>
                                      </p:cBhvr>
                                      <p:tavLst>
                                        <p:tav tm="0">
                                          <p:val>
                                            <p:strVal val="#ppt_x"/>
                                          </p:val>
                                        </p:tav>
                                        <p:tav tm="100000">
                                          <p:val>
                                            <p:strVal val="#ppt_x"/>
                                          </p:val>
                                        </p:tav>
                                      </p:tavLst>
                                    </p:anim>
                                    <p:anim calcmode="lin" valueType="num">
                                      <p:cBhvr additive="base">
                                        <p:cTn id="7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43" name="מציין מיקום תוכן 3">
            <a:extLst>
              <a:ext uri="{FF2B5EF4-FFF2-40B4-BE49-F238E27FC236}">
                <a16:creationId xmlns:a16="http://schemas.microsoft.com/office/drawing/2014/main" id="{9F3DA402-449D-4488-BA24-DD31A576863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1363"/>
          <a:stretch>
            <a:fillRect/>
          </a:stretch>
        </p:blipFill>
        <p:spPr>
          <a:xfrm>
            <a:off x="1524000" y="-1588"/>
            <a:ext cx="9144000" cy="6859588"/>
          </a:xfrm>
        </p:spPr>
      </p:pic>
    </p:spTree>
    <p:extLst>
      <p:ext uri="{BB962C8B-B14F-4D97-AF65-F5344CB8AC3E}">
        <p14:creationId xmlns:p14="http://schemas.microsoft.com/office/powerpoint/2010/main" val="42681306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EDDBE65-B889-4FC1-8133-7F80F6770C86}"/>
              </a:ext>
            </a:extLst>
          </p:cNvPr>
          <p:cNvPicPr>
            <a:picLocks noGrp="1" noChangeAspect="1"/>
          </p:cNvPicPr>
          <p:nvPr>
            <p:ph idx="1"/>
          </p:nvPr>
        </p:nvPicPr>
        <p:blipFill>
          <a:blip r:embed="rId2"/>
          <a:stretch>
            <a:fillRect/>
          </a:stretch>
        </p:blipFill>
        <p:spPr>
          <a:xfrm>
            <a:off x="-19497" y="310896"/>
            <a:ext cx="12155109" cy="6547104"/>
          </a:xfrm>
          <a:prstGeom prst="rect">
            <a:avLst/>
          </a:prstGeom>
        </p:spPr>
      </p:pic>
      <p:sp>
        <p:nvSpPr>
          <p:cNvPr id="2" name="Title 1">
            <a:extLst>
              <a:ext uri="{FF2B5EF4-FFF2-40B4-BE49-F238E27FC236}">
                <a16:creationId xmlns:a16="http://schemas.microsoft.com/office/drawing/2014/main" id="{911B61B6-5CF2-49F2-9B55-F491B21D39C8}"/>
              </a:ext>
            </a:extLst>
          </p:cNvPr>
          <p:cNvSpPr>
            <a:spLocks noGrp="1"/>
          </p:cNvSpPr>
          <p:nvPr>
            <p:ph type="title"/>
          </p:nvPr>
        </p:nvSpPr>
        <p:spPr>
          <a:xfrm>
            <a:off x="838200" y="0"/>
            <a:ext cx="10515600" cy="1014667"/>
          </a:xfrm>
        </p:spPr>
        <p:txBody>
          <a:bodyPr/>
          <a:lstStyle/>
          <a:p>
            <a:pPr algn="ctr"/>
            <a:r>
              <a:rPr lang="he-IL" dirty="0"/>
              <a:t>מגילת המקדש</a:t>
            </a:r>
            <a:endParaRPr lang="en-US" dirty="0"/>
          </a:p>
        </p:txBody>
      </p:sp>
    </p:spTree>
    <p:extLst>
      <p:ext uri="{BB962C8B-B14F-4D97-AF65-F5344CB8AC3E}">
        <p14:creationId xmlns:p14="http://schemas.microsoft.com/office/powerpoint/2010/main" val="923781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descr="http://www.ynet.co.il/PicServer2/20022007/1053062/hashmonay_wa.gif">
            <a:extLst>
              <a:ext uri="{FF2B5EF4-FFF2-40B4-BE49-F238E27FC236}">
                <a16:creationId xmlns:a16="http://schemas.microsoft.com/office/drawing/2014/main" id="{BB726BBF-52D3-4630-A747-2FE52E66A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0"/>
            <a:ext cx="8199438"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B33647BC-B0E3-4685-AA60-ECDB979FECB1}"/>
              </a:ext>
            </a:extLst>
          </p:cNvPr>
          <p:cNvSpPr txBox="1"/>
          <p:nvPr/>
        </p:nvSpPr>
        <p:spPr>
          <a:xfrm>
            <a:off x="3429000" y="5788026"/>
            <a:ext cx="762000" cy="307975"/>
          </a:xfrm>
          <a:prstGeom prst="rect">
            <a:avLst/>
          </a:prstGeom>
          <a:solidFill>
            <a:schemeClr val="accent6">
              <a:lumMod val="20000"/>
              <a:lumOff val="80000"/>
            </a:schemeClr>
          </a:solidFill>
          <a:ln w="76200">
            <a:solidFill>
              <a:schemeClr val="accent6">
                <a:lumMod val="20000"/>
                <a:lumOff val="80000"/>
              </a:schemeClr>
            </a:solidFill>
          </a:ln>
        </p:spPr>
        <p:txBody>
          <a:bodyPr lIns="0" tIns="0" rIns="0" bIns="0">
            <a:spAutoFit/>
          </a:bodyPr>
          <a:lstStyle/>
          <a:p>
            <a:pPr eaLnBrk="1" hangingPunct="1">
              <a:defRPr/>
            </a:pPr>
            <a:r>
              <a:rPr lang="he-IL" sz="2000" b="1" dirty="0">
                <a:solidFill>
                  <a:srgbClr val="0000FF"/>
                </a:solidFill>
                <a:latin typeface="Arial" charset="0"/>
                <a:cs typeface="Arial" charset="0"/>
              </a:rPr>
              <a:t>הורדוס</a:t>
            </a:r>
            <a:endParaRPr lang="en-US" sz="2000" b="1" dirty="0">
              <a:solidFill>
                <a:srgbClr val="0000FF"/>
              </a:solidFill>
              <a:latin typeface="Arial" charset="0"/>
              <a:cs typeface="Arial"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7EE29CE-9C4B-40DE-A9E1-EA765F4EC494}"/>
              </a:ext>
            </a:extLst>
          </p:cNvPr>
          <p:cNvCxnSpPr/>
          <p:nvPr/>
        </p:nvCxnSpPr>
        <p:spPr>
          <a:xfrm>
            <a:off x="3119438" y="2967038"/>
            <a:ext cx="7315200"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F8955B3-9E87-482E-ABF9-221ED29678DA}"/>
              </a:ext>
            </a:extLst>
          </p:cNvPr>
          <p:cNvCxnSpPr/>
          <p:nvPr/>
        </p:nvCxnSpPr>
        <p:spPr>
          <a:xfrm>
            <a:off x="8547100" y="2989351"/>
            <a:ext cx="1892300" cy="0"/>
          </a:xfrm>
          <a:prstGeom prst="line">
            <a:avLst/>
          </a:prstGeom>
          <a:ln w="190500">
            <a:solidFill>
              <a:srgbClr val="8E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FDEF265-B8F7-448D-87E6-4B7A0E39BED3}"/>
              </a:ext>
            </a:extLst>
          </p:cNvPr>
          <p:cNvCxnSpPr/>
          <p:nvPr/>
        </p:nvCxnSpPr>
        <p:spPr>
          <a:xfrm>
            <a:off x="7394576" y="2987675"/>
            <a:ext cx="923925" cy="0"/>
          </a:xfrm>
          <a:prstGeom prst="line">
            <a:avLst/>
          </a:prstGeom>
          <a:ln w="190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4DBF539-2F2A-4C30-95A1-D12317F50F89}"/>
              </a:ext>
            </a:extLst>
          </p:cNvPr>
          <p:cNvCxnSpPr/>
          <p:nvPr/>
        </p:nvCxnSpPr>
        <p:spPr>
          <a:xfrm>
            <a:off x="6159501" y="2987675"/>
            <a:ext cx="1235075" cy="0"/>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20D2A5-C580-4416-9FD6-F4680DD0F0CF}"/>
              </a:ext>
            </a:extLst>
          </p:cNvPr>
          <p:cNvCxnSpPr/>
          <p:nvPr/>
        </p:nvCxnSpPr>
        <p:spPr>
          <a:xfrm>
            <a:off x="4386264" y="2987675"/>
            <a:ext cx="1773237" cy="0"/>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3CBE3A3-8056-4D8C-BCB1-5F1D906B2B20}"/>
              </a:ext>
            </a:extLst>
          </p:cNvPr>
          <p:cNvCxnSpPr/>
          <p:nvPr/>
        </p:nvCxnSpPr>
        <p:spPr>
          <a:xfrm>
            <a:off x="2952751" y="2987675"/>
            <a:ext cx="1446213" cy="0"/>
          </a:xfrm>
          <a:prstGeom prst="line">
            <a:avLst/>
          </a:prstGeom>
          <a:ln w="190500">
            <a:solidFill>
              <a:srgbClr val="915839"/>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4DE0FD6-51EF-4105-9DA4-E1CCE2C0E2CE}"/>
              </a:ext>
            </a:extLst>
          </p:cNvPr>
          <p:cNvSpPr/>
          <p:nvPr/>
        </p:nvSpPr>
        <p:spPr>
          <a:xfrm>
            <a:off x="21336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Rectangle 19">
            <a:extLst>
              <a:ext uri="{FF2B5EF4-FFF2-40B4-BE49-F238E27FC236}">
                <a16:creationId xmlns:a16="http://schemas.microsoft.com/office/drawing/2014/main" id="{0A74FD85-9A6A-4A37-BF91-96E52C0725DA}"/>
              </a:ext>
            </a:extLst>
          </p:cNvPr>
          <p:cNvSpPr/>
          <p:nvPr/>
        </p:nvSpPr>
        <p:spPr>
          <a:xfrm>
            <a:off x="2286000" y="2895600"/>
            <a:ext cx="66675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Rectangle 24">
            <a:extLst>
              <a:ext uri="{FF2B5EF4-FFF2-40B4-BE49-F238E27FC236}">
                <a16:creationId xmlns:a16="http://schemas.microsoft.com/office/drawing/2014/main" id="{93FD7E8C-963A-4591-8EC1-A8EC04AE23B2}"/>
              </a:ext>
            </a:extLst>
          </p:cNvPr>
          <p:cNvSpPr/>
          <p:nvPr/>
        </p:nvSpPr>
        <p:spPr>
          <a:xfrm>
            <a:off x="16764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 name="Rectangle 25">
            <a:extLst>
              <a:ext uri="{FF2B5EF4-FFF2-40B4-BE49-F238E27FC236}">
                <a16:creationId xmlns:a16="http://schemas.microsoft.com/office/drawing/2014/main" id="{F907DA1E-F700-4F6D-B9F2-53BEABE9373A}"/>
              </a:ext>
            </a:extLst>
          </p:cNvPr>
          <p:cNvSpPr/>
          <p:nvPr/>
        </p:nvSpPr>
        <p:spPr>
          <a:xfrm>
            <a:off x="18288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7" name="Rectangle 26">
            <a:extLst>
              <a:ext uri="{FF2B5EF4-FFF2-40B4-BE49-F238E27FC236}">
                <a16:creationId xmlns:a16="http://schemas.microsoft.com/office/drawing/2014/main" id="{8DE83607-E3F0-4EDC-9CF8-1E20E791AFFA}"/>
              </a:ext>
            </a:extLst>
          </p:cNvPr>
          <p:cNvSpPr/>
          <p:nvPr/>
        </p:nvSpPr>
        <p:spPr>
          <a:xfrm>
            <a:off x="19812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109" name="Rectangle 27">
            <a:extLst>
              <a:ext uri="{FF2B5EF4-FFF2-40B4-BE49-F238E27FC236}">
                <a16:creationId xmlns:a16="http://schemas.microsoft.com/office/drawing/2014/main" id="{875E254D-B3F2-4CC6-94C9-7183545356B3}"/>
              </a:ext>
            </a:extLst>
          </p:cNvPr>
          <p:cNvSpPr>
            <a:spLocks noChangeArrowheads="1"/>
          </p:cNvSpPr>
          <p:nvPr/>
        </p:nvSpPr>
        <p:spPr bwMode="auto">
          <a:xfrm>
            <a:off x="8763000" y="3040152"/>
            <a:ext cx="1752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 תקופת הבית הראשון</a:t>
            </a:r>
            <a:endParaRPr lang="en-US" altLang="en-US" sz="2000" dirty="0">
              <a:latin typeface="Arial" panose="020B0604020202020204" pitchFamily="34" charset="0"/>
            </a:endParaRPr>
          </a:p>
        </p:txBody>
      </p:sp>
      <p:sp>
        <p:nvSpPr>
          <p:cNvPr id="4110" name="Rectangle 28">
            <a:extLst>
              <a:ext uri="{FF2B5EF4-FFF2-40B4-BE49-F238E27FC236}">
                <a16:creationId xmlns:a16="http://schemas.microsoft.com/office/drawing/2014/main" id="{96B3C0AE-B15B-42D4-A2B2-08478E21974D}"/>
              </a:ext>
            </a:extLst>
          </p:cNvPr>
          <p:cNvSpPr>
            <a:spLocks noChangeArrowheads="1"/>
          </p:cNvSpPr>
          <p:nvPr/>
        </p:nvSpPr>
        <p:spPr bwMode="auto">
          <a:xfrm>
            <a:off x="7239000" y="3040152"/>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הפרסית</a:t>
            </a:r>
            <a:endParaRPr lang="en-US" altLang="en-US" sz="2000" dirty="0">
              <a:latin typeface="Arial" panose="020B0604020202020204" pitchFamily="34" charset="0"/>
            </a:endParaRPr>
          </a:p>
        </p:txBody>
      </p:sp>
      <p:sp>
        <p:nvSpPr>
          <p:cNvPr id="4112" name="Rectangle 30">
            <a:extLst>
              <a:ext uri="{FF2B5EF4-FFF2-40B4-BE49-F238E27FC236}">
                <a16:creationId xmlns:a16="http://schemas.microsoft.com/office/drawing/2014/main" id="{0A972085-5DBF-479D-A363-45424EB72CA9}"/>
              </a:ext>
            </a:extLst>
          </p:cNvPr>
          <p:cNvSpPr>
            <a:spLocks noChangeArrowheads="1"/>
          </p:cNvSpPr>
          <p:nvPr/>
        </p:nvSpPr>
        <p:spPr bwMode="auto">
          <a:xfrm>
            <a:off x="4654550" y="3065552"/>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הרומית</a:t>
            </a:r>
            <a:endParaRPr lang="en-US" altLang="en-US" sz="2000" dirty="0">
              <a:latin typeface="Arial" panose="020B0604020202020204" pitchFamily="34" charset="0"/>
            </a:endParaRPr>
          </a:p>
        </p:txBody>
      </p:sp>
      <p:sp>
        <p:nvSpPr>
          <p:cNvPr id="4113" name="Rectangle 31">
            <a:extLst>
              <a:ext uri="{FF2B5EF4-FFF2-40B4-BE49-F238E27FC236}">
                <a16:creationId xmlns:a16="http://schemas.microsoft.com/office/drawing/2014/main" id="{7570D7C9-667F-4314-820F-87CAE85A82F2}"/>
              </a:ext>
            </a:extLst>
          </p:cNvPr>
          <p:cNvSpPr>
            <a:spLocks noChangeArrowheads="1"/>
          </p:cNvSpPr>
          <p:nvPr/>
        </p:nvSpPr>
        <p:spPr bwMode="auto">
          <a:xfrm>
            <a:off x="3130550" y="3065552"/>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הביזנטית</a:t>
            </a:r>
            <a:endParaRPr lang="en-US" altLang="en-US" sz="2000" dirty="0">
              <a:latin typeface="Arial" panose="020B0604020202020204" pitchFamily="34" charset="0"/>
            </a:endParaRPr>
          </a:p>
        </p:txBody>
      </p:sp>
      <p:sp>
        <p:nvSpPr>
          <p:cNvPr id="4114" name="Rectangle 32">
            <a:extLst>
              <a:ext uri="{FF2B5EF4-FFF2-40B4-BE49-F238E27FC236}">
                <a16:creationId xmlns:a16="http://schemas.microsoft.com/office/drawing/2014/main" id="{6078815C-4A6B-4CDC-AB37-9C4FAC9FD9AF}"/>
              </a:ext>
            </a:extLst>
          </p:cNvPr>
          <p:cNvSpPr>
            <a:spLocks noChangeArrowheads="1"/>
          </p:cNvSpPr>
          <p:nvPr/>
        </p:nvSpPr>
        <p:spPr bwMode="auto">
          <a:xfrm>
            <a:off x="1676400" y="3043327"/>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האיסלמית</a:t>
            </a:r>
            <a:endParaRPr lang="en-US" altLang="en-US" sz="2000" dirty="0">
              <a:latin typeface="Arial" panose="020B0604020202020204" pitchFamily="34" charset="0"/>
            </a:endParaRPr>
          </a:p>
        </p:txBody>
      </p:sp>
      <p:cxnSp>
        <p:nvCxnSpPr>
          <p:cNvPr id="35" name="Straight Connector 34">
            <a:extLst>
              <a:ext uri="{FF2B5EF4-FFF2-40B4-BE49-F238E27FC236}">
                <a16:creationId xmlns:a16="http://schemas.microsoft.com/office/drawing/2014/main" id="{DD476ADD-ED3D-44DD-A42D-D7F406A1E574}"/>
              </a:ext>
            </a:extLst>
          </p:cNvPr>
          <p:cNvCxnSpPr/>
          <p:nvPr/>
        </p:nvCxnSpPr>
        <p:spPr>
          <a:xfrm>
            <a:off x="8535988" y="1686014"/>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8C66D6B-1335-4FAE-9B56-4DD79194B93F}"/>
              </a:ext>
            </a:extLst>
          </p:cNvPr>
          <p:cNvCxnSpPr/>
          <p:nvPr/>
        </p:nvCxnSpPr>
        <p:spPr>
          <a:xfrm>
            <a:off x="7391400" y="1722438"/>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DDC1DE0-4D83-4E50-9596-90CBAA42AA47}"/>
              </a:ext>
            </a:extLst>
          </p:cNvPr>
          <p:cNvCxnSpPr/>
          <p:nvPr/>
        </p:nvCxnSpPr>
        <p:spPr>
          <a:xfrm>
            <a:off x="2952750" y="1686014"/>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DE42D83-3B97-4E64-A51D-8738454109A4}"/>
              </a:ext>
            </a:extLst>
          </p:cNvPr>
          <p:cNvCxnSpPr/>
          <p:nvPr/>
        </p:nvCxnSpPr>
        <p:spPr>
          <a:xfrm>
            <a:off x="6159500" y="1693863"/>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7AC457D-BEAC-42EB-A3E7-C36150ECAD35}"/>
              </a:ext>
            </a:extLst>
          </p:cNvPr>
          <p:cNvCxnSpPr/>
          <p:nvPr/>
        </p:nvCxnSpPr>
        <p:spPr>
          <a:xfrm>
            <a:off x="5564188" y="1686014"/>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9DA0DA2-9309-46E0-9843-FA8F1AAB0EEE}"/>
              </a:ext>
            </a:extLst>
          </p:cNvPr>
          <p:cNvCxnSpPr/>
          <p:nvPr/>
        </p:nvCxnSpPr>
        <p:spPr>
          <a:xfrm>
            <a:off x="4387850" y="1686014"/>
            <a:ext cx="0" cy="1371600"/>
          </a:xfrm>
          <a:prstGeom prst="line">
            <a:avLst/>
          </a:prstGeom>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19E32C44-0A44-4681-841F-BE500A369DC0}"/>
              </a:ext>
            </a:extLst>
          </p:cNvPr>
          <p:cNvSpPr>
            <a:spLocks noChangeArrowheads="1"/>
          </p:cNvSpPr>
          <p:nvPr/>
        </p:nvSpPr>
        <p:spPr bwMode="auto">
          <a:xfrm rot="20051261">
            <a:off x="8056563" y="1025614"/>
            <a:ext cx="175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 586 לפנה"ס</a:t>
            </a:r>
          </a:p>
          <a:p>
            <a:pPr algn="ctr" rtl="1" eaLnBrk="1" hangingPunct="1">
              <a:spcBef>
                <a:spcPct val="0"/>
              </a:spcBef>
              <a:buFontTx/>
              <a:buNone/>
            </a:pPr>
            <a:r>
              <a:rPr lang="he-IL" altLang="en-US" sz="1200" dirty="0">
                <a:latin typeface="Arial" panose="020B0604020202020204" pitchFamily="34" charset="0"/>
              </a:rPr>
              <a:t>חורבן בית ראשון</a:t>
            </a:r>
          </a:p>
          <a:p>
            <a:pPr algn="ctr" rtl="1" eaLnBrk="1" hangingPunct="1">
              <a:spcBef>
                <a:spcPct val="0"/>
              </a:spcBef>
              <a:buFontTx/>
              <a:buNone/>
            </a:pPr>
            <a:r>
              <a:rPr lang="he-IL" altLang="en-US" sz="1200" dirty="0">
                <a:latin typeface="Arial" panose="020B0604020202020204" pitchFamily="34" charset="0"/>
              </a:rPr>
              <a:t>על ידי הבבלים</a:t>
            </a:r>
            <a:endParaRPr lang="en-US" altLang="en-US" sz="1200" dirty="0">
              <a:latin typeface="Arial" panose="020B0604020202020204" pitchFamily="34" charset="0"/>
            </a:endParaRPr>
          </a:p>
        </p:txBody>
      </p:sp>
      <p:sp>
        <p:nvSpPr>
          <p:cNvPr id="63" name="Rectangle 62">
            <a:extLst>
              <a:ext uri="{FF2B5EF4-FFF2-40B4-BE49-F238E27FC236}">
                <a16:creationId xmlns:a16="http://schemas.microsoft.com/office/drawing/2014/main" id="{BEBE0013-C34F-4594-8A11-6BADFE6E54C9}"/>
              </a:ext>
            </a:extLst>
          </p:cNvPr>
          <p:cNvSpPr/>
          <p:nvPr/>
        </p:nvSpPr>
        <p:spPr>
          <a:xfrm>
            <a:off x="8305800" y="2890838"/>
            <a:ext cx="228600" cy="201612"/>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4" name="Rectangle 63">
            <a:extLst>
              <a:ext uri="{FF2B5EF4-FFF2-40B4-BE49-F238E27FC236}">
                <a16:creationId xmlns:a16="http://schemas.microsoft.com/office/drawing/2014/main" id="{CCA024E9-AFEE-4AF9-9038-958360235264}"/>
              </a:ext>
            </a:extLst>
          </p:cNvPr>
          <p:cNvSpPr>
            <a:spLocks noChangeArrowheads="1"/>
          </p:cNvSpPr>
          <p:nvPr/>
        </p:nvSpPr>
        <p:spPr bwMode="auto">
          <a:xfrm rot="20051261">
            <a:off x="6724651" y="1101814"/>
            <a:ext cx="175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332 לפנה"ס</a:t>
            </a:r>
          </a:p>
          <a:p>
            <a:pPr algn="ctr" rtl="1" eaLnBrk="1" hangingPunct="1">
              <a:spcBef>
                <a:spcPct val="0"/>
              </a:spcBef>
              <a:buFontTx/>
              <a:buNone/>
            </a:pPr>
            <a:r>
              <a:rPr lang="he-IL" altLang="en-US" sz="1200" dirty="0">
                <a:latin typeface="Arial" panose="020B0604020202020204" pitchFamily="34" charset="0"/>
              </a:rPr>
              <a:t>כיבוש אלכסנדר</a:t>
            </a:r>
          </a:p>
          <a:p>
            <a:pPr algn="ctr" rtl="1" eaLnBrk="1" hangingPunct="1">
              <a:spcBef>
                <a:spcPct val="0"/>
              </a:spcBef>
              <a:buFontTx/>
              <a:buNone/>
            </a:pPr>
            <a:r>
              <a:rPr lang="he-IL" altLang="en-US" sz="1200" dirty="0">
                <a:latin typeface="Arial" panose="020B0604020202020204" pitchFamily="34" charset="0"/>
              </a:rPr>
              <a:t>מוקדון</a:t>
            </a:r>
            <a:endParaRPr lang="en-US" altLang="en-US" sz="1200" dirty="0">
              <a:latin typeface="Arial" panose="020B0604020202020204" pitchFamily="34" charset="0"/>
            </a:endParaRPr>
          </a:p>
        </p:txBody>
      </p:sp>
      <p:sp>
        <p:nvSpPr>
          <p:cNvPr id="65" name="Rectangle 64">
            <a:extLst>
              <a:ext uri="{FF2B5EF4-FFF2-40B4-BE49-F238E27FC236}">
                <a16:creationId xmlns:a16="http://schemas.microsoft.com/office/drawing/2014/main" id="{95E729B3-9E89-40FF-84E7-56280E784011}"/>
              </a:ext>
            </a:extLst>
          </p:cNvPr>
          <p:cNvSpPr>
            <a:spLocks noChangeArrowheads="1"/>
          </p:cNvSpPr>
          <p:nvPr/>
        </p:nvSpPr>
        <p:spPr bwMode="auto">
          <a:xfrm rot="20051261">
            <a:off x="5527676" y="1124039"/>
            <a:ext cx="175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63 לפנה"ס</a:t>
            </a:r>
          </a:p>
          <a:p>
            <a:pPr algn="ctr" rtl="1" eaLnBrk="1" hangingPunct="1">
              <a:spcBef>
                <a:spcPct val="0"/>
              </a:spcBef>
              <a:buFontTx/>
              <a:buNone/>
            </a:pPr>
            <a:r>
              <a:rPr lang="he-IL" altLang="en-US" sz="1200" dirty="0">
                <a:latin typeface="Arial" panose="020B0604020202020204" pitchFamily="34" charset="0"/>
              </a:rPr>
              <a:t>הכיבוש הרומי</a:t>
            </a:r>
            <a:endParaRPr lang="en-US" altLang="en-US" sz="1200" dirty="0">
              <a:latin typeface="Arial" panose="020B0604020202020204" pitchFamily="34" charset="0"/>
            </a:endParaRPr>
          </a:p>
        </p:txBody>
      </p:sp>
      <p:sp>
        <p:nvSpPr>
          <p:cNvPr id="66" name="Rectangle 65">
            <a:extLst>
              <a:ext uri="{FF2B5EF4-FFF2-40B4-BE49-F238E27FC236}">
                <a16:creationId xmlns:a16="http://schemas.microsoft.com/office/drawing/2014/main" id="{A5D03CE3-D256-4231-A306-4ADF32CCE716}"/>
              </a:ext>
            </a:extLst>
          </p:cNvPr>
          <p:cNvSpPr>
            <a:spLocks noChangeArrowheads="1"/>
          </p:cNvSpPr>
          <p:nvPr/>
        </p:nvSpPr>
        <p:spPr bwMode="auto">
          <a:xfrm rot="20051261">
            <a:off x="4657969" y="1142051"/>
            <a:ext cx="1370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70 לסה"נ</a:t>
            </a:r>
          </a:p>
          <a:p>
            <a:pPr algn="ctr" rtl="1" eaLnBrk="1" hangingPunct="1">
              <a:spcBef>
                <a:spcPct val="0"/>
              </a:spcBef>
              <a:buFontTx/>
              <a:buNone/>
            </a:pPr>
            <a:r>
              <a:rPr lang="he-IL" altLang="en-US" sz="1200" dirty="0">
                <a:latin typeface="Arial" panose="020B0604020202020204" pitchFamily="34" charset="0"/>
              </a:rPr>
              <a:t>חורבן הבית השני</a:t>
            </a:r>
            <a:endParaRPr lang="en-US" altLang="en-US" sz="1200" dirty="0">
              <a:latin typeface="Arial" panose="020B0604020202020204" pitchFamily="34" charset="0"/>
            </a:endParaRPr>
          </a:p>
        </p:txBody>
      </p:sp>
      <p:sp>
        <p:nvSpPr>
          <p:cNvPr id="67" name="Rectangle 66">
            <a:extLst>
              <a:ext uri="{FF2B5EF4-FFF2-40B4-BE49-F238E27FC236}">
                <a16:creationId xmlns:a16="http://schemas.microsoft.com/office/drawing/2014/main" id="{BA867B5F-E200-4F6E-97EE-86719F96B199}"/>
              </a:ext>
            </a:extLst>
          </p:cNvPr>
          <p:cNvSpPr>
            <a:spLocks noChangeArrowheads="1"/>
          </p:cNvSpPr>
          <p:nvPr/>
        </p:nvSpPr>
        <p:spPr bwMode="auto">
          <a:xfrm rot="20051261">
            <a:off x="3505660" y="1145469"/>
            <a:ext cx="1644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324 לסה"נ</a:t>
            </a:r>
          </a:p>
          <a:p>
            <a:pPr algn="ctr" rtl="1" eaLnBrk="1" hangingPunct="1">
              <a:spcBef>
                <a:spcPct val="0"/>
              </a:spcBef>
              <a:buFontTx/>
              <a:buNone/>
            </a:pPr>
            <a:r>
              <a:rPr lang="he-IL" altLang="en-US" sz="1200" dirty="0">
                <a:latin typeface="Arial" panose="020B0604020202020204" pitchFamily="34" charset="0"/>
              </a:rPr>
              <a:t>איחוד האימפריה תחת קונסטנטינוס</a:t>
            </a:r>
            <a:endParaRPr lang="en-US" altLang="en-US" sz="1200" dirty="0">
              <a:latin typeface="Arial" panose="020B0604020202020204" pitchFamily="34" charset="0"/>
            </a:endParaRPr>
          </a:p>
        </p:txBody>
      </p:sp>
      <p:sp>
        <p:nvSpPr>
          <p:cNvPr id="69" name="Right Brace 68">
            <a:extLst>
              <a:ext uri="{FF2B5EF4-FFF2-40B4-BE49-F238E27FC236}">
                <a16:creationId xmlns:a16="http://schemas.microsoft.com/office/drawing/2014/main" id="{C758C575-F402-44C7-AAB3-817EC52DDAC5}"/>
              </a:ext>
            </a:extLst>
          </p:cNvPr>
          <p:cNvSpPr/>
          <p:nvPr/>
        </p:nvSpPr>
        <p:spPr>
          <a:xfrm rot="5400000">
            <a:off x="5424536" y="3224252"/>
            <a:ext cx="3019328" cy="2743200"/>
          </a:xfrm>
          <a:prstGeom prst="rightBrace">
            <a:avLst>
              <a:gd name="adj1" fmla="val 116252"/>
              <a:gd name="adj2" fmla="val 47693"/>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0" name="Right Brace 69">
            <a:extLst>
              <a:ext uri="{FF2B5EF4-FFF2-40B4-BE49-F238E27FC236}">
                <a16:creationId xmlns:a16="http://schemas.microsoft.com/office/drawing/2014/main" id="{057F32EC-08E8-4436-90A9-644A2062BECD}"/>
              </a:ext>
            </a:extLst>
          </p:cNvPr>
          <p:cNvSpPr/>
          <p:nvPr/>
        </p:nvSpPr>
        <p:spPr>
          <a:xfrm rot="5400000">
            <a:off x="2791115" y="3266873"/>
            <a:ext cx="2952170" cy="2590800"/>
          </a:xfrm>
          <a:prstGeom prst="rightBrace">
            <a:avLst>
              <a:gd name="adj1" fmla="val 116252"/>
              <a:gd name="adj2" fmla="val 47693"/>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1" name="Rectangle 70">
            <a:extLst>
              <a:ext uri="{FF2B5EF4-FFF2-40B4-BE49-F238E27FC236}">
                <a16:creationId xmlns:a16="http://schemas.microsoft.com/office/drawing/2014/main" id="{0FBA751D-F57D-4D78-AFEF-A463E76AC8BF}"/>
              </a:ext>
            </a:extLst>
          </p:cNvPr>
          <p:cNvSpPr>
            <a:spLocks noChangeArrowheads="1"/>
          </p:cNvSpPr>
          <p:nvPr/>
        </p:nvSpPr>
        <p:spPr bwMode="auto">
          <a:xfrm>
            <a:off x="6096000" y="6096000"/>
            <a:ext cx="220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b="1" dirty="0">
                <a:solidFill>
                  <a:srgbClr val="FFFF00"/>
                </a:solidFill>
                <a:latin typeface="Arial" panose="020B0604020202020204" pitchFamily="34" charset="0"/>
              </a:rPr>
              <a:t> תקופת הבית השני</a:t>
            </a:r>
            <a:endParaRPr lang="en-US" altLang="en-US" sz="2000" b="1" dirty="0">
              <a:solidFill>
                <a:srgbClr val="FFFF00"/>
              </a:solidFill>
              <a:latin typeface="Arial" panose="020B0604020202020204" pitchFamily="34" charset="0"/>
            </a:endParaRPr>
          </a:p>
        </p:txBody>
      </p:sp>
      <p:sp>
        <p:nvSpPr>
          <p:cNvPr id="72" name="Rectangle 71">
            <a:extLst>
              <a:ext uri="{FF2B5EF4-FFF2-40B4-BE49-F238E27FC236}">
                <a16:creationId xmlns:a16="http://schemas.microsoft.com/office/drawing/2014/main" id="{3871B544-AC45-4683-A78D-6D408867956D}"/>
              </a:ext>
            </a:extLst>
          </p:cNvPr>
          <p:cNvSpPr>
            <a:spLocks noChangeArrowheads="1"/>
          </p:cNvSpPr>
          <p:nvPr/>
        </p:nvSpPr>
        <p:spPr bwMode="auto">
          <a:xfrm>
            <a:off x="2924176" y="6089609"/>
            <a:ext cx="281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b="1" dirty="0">
                <a:solidFill>
                  <a:srgbClr val="FFFF00"/>
                </a:solidFill>
                <a:latin typeface="Arial" panose="020B0604020202020204" pitchFamily="34" charset="0"/>
              </a:rPr>
              <a:t> התקופה הרומית המאוחרת–ביזנטית</a:t>
            </a:r>
            <a:endParaRPr lang="en-US" altLang="en-US" sz="2000" b="1" dirty="0">
              <a:solidFill>
                <a:srgbClr val="FFFF00"/>
              </a:solidFill>
              <a:latin typeface="Arial" panose="020B0604020202020204" pitchFamily="34" charset="0"/>
            </a:endParaRPr>
          </a:p>
        </p:txBody>
      </p:sp>
      <p:sp>
        <p:nvSpPr>
          <p:cNvPr id="41" name="Rectangle 40">
            <a:extLst>
              <a:ext uri="{FF2B5EF4-FFF2-40B4-BE49-F238E27FC236}">
                <a16:creationId xmlns:a16="http://schemas.microsoft.com/office/drawing/2014/main" id="{2D49D730-DD94-42ED-AF30-DDA50A857A52}"/>
              </a:ext>
            </a:extLst>
          </p:cNvPr>
          <p:cNvSpPr>
            <a:spLocks noChangeArrowheads="1"/>
          </p:cNvSpPr>
          <p:nvPr/>
        </p:nvSpPr>
        <p:spPr bwMode="auto">
          <a:xfrm rot="20051261">
            <a:off x="5829742" y="1908386"/>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164 לפנה"ס</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מרד החשמונאים</a:t>
            </a:r>
          </a:p>
        </p:txBody>
      </p:sp>
      <p:cxnSp>
        <p:nvCxnSpPr>
          <p:cNvPr id="47" name="Straight Connector 46">
            <a:extLst>
              <a:ext uri="{FF2B5EF4-FFF2-40B4-BE49-F238E27FC236}">
                <a16:creationId xmlns:a16="http://schemas.microsoft.com/office/drawing/2014/main" id="{E1B92E6A-4CD1-429F-95FB-ABB266BA3561}"/>
              </a:ext>
            </a:extLst>
          </p:cNvPr>
          <p:cNvCxnSpPr>
            <a:cxnSpLocks/>
          </p:cNvCxnSpPr>
          <p:nvPr/>
        </p:nvCxnSpPr>
        <p:spPr>
          <a:xfrm>
            <a:off x="5946775" y="2705100"/>
            <a:ext cx="0" cy="533400"/>
          </a:xfrm>
          <a:prstGeom prst="line">
            <a:avLst/>
          </a:prstGeom>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55664D08-20CD-466E-AB18-BF3F38870A24}"/>
              </a:ext>
            </a:extLst>
          </p:cNvPr>
          <p:cNvSpPr>
            <a:spLocks noChangeArrowheads="1"/>
          </p:cNvSpPr>
          <p:nvPr/>
        </p:nvSpPr>
        <p:spPr bwMode="auto">
          <a:xfrm rot="20051261">
            <a:off x="4936684" y="2050350"/>
            <a:ext cx="175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1 לפנה"ס</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לידת ישו</a:t>
            </a:r>
          </a:p>
        </p:txBody>
      </p:sp>
      <p:cxnSp>
        <p:nvCxnSpPr>
          <p:cNvPr id="51" name="Straight Connector 50">
            <a:extLst>
              <a:ext uri="{FF2B5EF4-FFF2-40B4-BE49-F238E27FC236}">
                <a16:creationId xmlns:a16="http://schemas.microsoft.com/office/drawing/2014/main" id="{A3ECD854-87BE-4DC0-832B-FE265552688D}"/>
              </a:ext>
            </a:extLst>
          </p:cNvPr>
          <p:cNvCxnSpPr>
            <a:cxnSpLocks/>
          </p:cNvCxnSpPr>
          <p:nvPr/>
        </p:nvCxnSpPr>
        <p:spPr>
          <a:xfrm>
            <a:off x="5943600" y="3581400"/>
            <a:ext cx="0" cy="32766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4" name="Rectangle 31">
            <a:extLst>
              <a:ext uri="{FF2B5EF4-FFF2-40B4-BE49-F238E27FC236}">
                <a16:creationId xmlns:a16="http://schemas.microsoft.com/office/drawing/2014/main" id="{FC2089C9-BC25-41DE-A48F-EC60D4E2169A}"/>
              </a:ext>
            </a:extLst>
          </p:cNvPr>
          <p:cNvSpPr>
            <a:spLocks noChangeArrowheads="1"/>
          </p:cNvSpPr>
          <p:nvPr/>
        </p:nvSpPr>
        <p:spPr bwMode="auto">
          <a:xfrm>
            <a:off x="3962400" y="57150"/>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לספירה (לסה"נ) </a:t>
            </a:r>
            <a:endParaRPr lang="en-US" altLang="en-US" sz="2000" dirty="0">
              <a:latin typeface="Arial" panose="020B0604020202020204" pitchFamily="34" charset="0"/>
            </a:endParaRPr>
          </a:p>
        </p:txBody>
      </p:sp>
      <p:cxnSp>
        <p:nvCxnSpPr>
          <p:cNvPr id="56" name="Straight Arrow Connector 55">
            <a:extLst>
              <a:ext uri="{FF2B5EF4-FFF2-40B4-BE49-F238E27FC236}">
                <a16:creationId xmlns:a16="http://schemas.microsoft.com/office/drawing/2014/main" id="{704B0CA7-DF46-4D89-8120-B967CF2F5B1F}"/>
              </a:ext>
            </a:extLst>
          </p:cNvPr>
          <p:cNvCxnSpPr/>
          <p:nvPr/>
        </p:nvCxnSpPr>
        <p:spPr>
          <a:xfrm flipH="1">
            <a:off x="2209800" y="304800"/>
            <a:ext cx="18288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Rectangle 31">
            <a:extLst>
              <a:ext uri="{FF2B5EF4-FFF2-40B4-BE49-F238E27FC236}">
                <a16:creationId xmlns:a16="http://schemas.microsoft.com/office/drawing/2014/main" id="{54F2B72C-305F-46AF-ABEB-92F448BC49DA}"/>
              </a:ext>
            </a:extLst>
          </p:cNvPr>
          <p:cNvSpPr>
            <a:spLocks noChangeArrowheads="1"/>
          </p:cNvSpPr>
          <p:nvPr/>
        </p:nvSpPr>
        <p:spPr bwMode="auto">
          <a:xfrm>
            <a:off x="6019800" y="76200"/>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לפני הספירה (לפנה"ס) </a:t>
            </a:r>
            <a:endParaRPr lang="en-US" altLang="en-US" sz="2000" dirty="0">
              <a:latin typeface="Arial" panose="020B0604020202020204" pitchFamily="34" charset="0"/>
            </a:endParaRPr>
          </a:p>
        </p:txBody>
      </p:sp>
      <p:cxnSp>
        <p:nvCxnSpPr>
          <p:cNvPr id="60" name="Straight Arrow Connector 59">
            <a:extLst>
              <a:ext uri="{FF2B5EF4-FFF2-40B4-BE49-F238E27FC236}">
                <a16:creationId xmlns:a16="http://schemas.microsoft.com/office/drawing/2014/main" id="{8C672A3F-1724-401E-8095-E4C3D730B4C4}"/>
              </a:ext>
            </a:extLst>
          </p:cNvPr>
          <p:cNvCxnSpPr/>
          <p:nvPr/>
        </p:nvCxnSpPr>
        <p:spPr>
          <a:xfrm>
            <a:off x="8534400" y="304800"/>
            <a:ext cx="14478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3E8FBF-8F8D-46EB-AD78-B6DE6296C19F}"/>
              </a:ext>
            </a:extLst>
          </p:cNvPr>
          <p:cNvCxnSpPr/>
          <p:nvPr/>
        </p:nvCxnSpPr>
        <p:spPr>
          <a:xfrm>
            <a:off x="8307388" y="2444839"/>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ACB5028E-08DD-483C-9C43-CA2CF9EEAA76}"/>
              </a:ext>
            </a:extLst>
          </p:cNvPr>
          <p:cNvSpPr>
            <a:spLocks noChangeArrowheads="1"/>
          </p:cNvSpPr>
          <p:nvPr/>
        </p:nvSpPr>
        <p:spPr bwMode="auto">
          <a:xfrm rot="20051261">
            <a:off x="7137401" y="1995577"/>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516 לפנה"ס (לערך)</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שיבת ציון ובניין בית המקדש השני</a:t>
            </a:r>
          </a:p>
        </p:txBody>
      </p:sp>
      <p:cxnSp>
        <p:nvCxnSpPr>
          <p:cNvPr id="55" name="Straight Connector 54">
            <a:extLst>
              <a:ext uri="{FF2B5EF4-FFF2-40B4-BE49-F238E27FC236}">
                <a16:creationId xmlns:a16="http://schemas.microsoft.com/office/drawing/2014/main" id="{E83E56A4-53BF-40ED-A464-2C7A0BE49ED1}"/>
              </a:ext>
            </a:extLst>
          </p:cNvPr>
          <p:cNvCxnSpPr>
            <a:cxnSpLocks/>
          </p:cNvCxnSpPr>
          <p:nvPr/>
        </p:nvCxnSpPr>
        <p:spPr>
          <a:xfrm>
            <a:off x="5943600" y="0"/>
            <a:ext cx="0" cy="187923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304D8116-78E6-4FA8-85FA-C1F42490199E}"/>
              </a:ext>
            </a:extLst>
          </p:cNvPr>
          <p:cNvSpPr/>
          <p:nvPr/>
        </p:nvSpPr>
        <p:spPr>
          <a:xfrm>
            <a:off x="609600" y="2895600"/>
            <a:ext cx="76200" cy="184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5" name="Rectangle 74">
            <a:extLst>
              <a:ext uri="{FF2B5EF4-FFF2-40B4-BE49-F238E27FC236}">
                <a16:creationId xmlns:a16="http://schemas.microsoft.com/office/drawing/2014/main" id="{9661B764-BF98-41DD-8322-67AD6418B3F8}"/>
              </a:ext>
            </a:extLst>
          </p:cNvPr>
          <p:cNvSpPr/>
          <p:nvPr/>
        </p:nvSpPr>
        <p:spPr>
          <a:xfrm>
            <a:off x="762000" y="2895600"/>
            <a:ext cx="666750" cy="184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6" name="Rectangle 75">
            <a:extLst>
              <a:ext uri="{FF2B5EF4-FFF2-40B4-BE49-F238E27FC236}">
                <a16:creationId xmlns:a16="http://schemas.microsoft.com/office/drawing/2014/main" id="{BE1E0BD2-57F4-45B1-9348-1A131BE0C7A5}"/>
              </a:ext>
            </a:extLst>
          </p:cNvPr>
          <p:cNvSpPr/>
          <p:nvPr/>
        </p:nvSpPr>
        <p:spPr>
          <a:xfrm>
            <a:off x="457200" y="2895600"/>
            <a:ext cx="76200" cy="184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3" name="Rectangle 92">
            <a:extLst>
              <a:ext uri="{FF2B5EF4-FFF2-40B4-BE49-F238E27FC236}">
                <a16:creationId xmlns:a16="http://schemas.microsoft.com/office/drawing/2014/main" id="{48063C59-3A30-4B85-9873-7F3065F05024}"/>
              </a:ext>
            </a:extLst>
          </p:cNvPr>
          <p:cNvSpPr>
            <a:spLocks noChangeArrowheads="1"/>
          </p:cNvSpPr>
          <p:nvPr/>
        </p:nvSpPr>
        <p:spPr bwMode="auto">
          <a:xfrm rot="20051261">
            <a:off x="2255409" y="1288012"/>
            <a:ext cx="1370013" cy="46196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640 לסה"נ</a:t>
            </a:r>
          </a:p>
          <a:p>
            <a:pPr algn="ctr" rtl="1" eaLnBrk="1" hangingPunct="1">
              <a:spcBef>
                <a:spcPct val="0"/>
              </a:spcBef>
              <a:buFontTx/>
              <a:buNone/>
            </a:pPr>
            <a:r>
              <a:rPr lang="he-IL" altLang="en-US" sz="1200" dirty="0">
                <a:latin typeface="Arial" panose="020B0604020202020204" pitchFamily="34" charset="0"/>
              </a:rPr>
              <a:t>הכיבוש המוסלמי</a:t>
            </a:r>
            <a:endParaRPr lang="en-US" altLang="en-US" sz="1200" dirty="0">
              <a:latin typeface="Arial" panose="020B0604020202020204" pitchFamily="34" charset="0"/>
            </a:endParaRPr>
          </a:p>
        </p:txBody>
      </p:sp>
      <p:cxnSp>
        <p:nvCxnSpPr>
          <p:cNvPr id="98" name="Straight Connector 97">
            <a:extLst>
              <a:ext uri="{FF2B5EF4-FFF2-40B4-BE49-F238E27FC236}">
                <a16:creationId xmlns:a16="http://schemas.microsoft.com/office/drawing/2014/main" id="{4C90D2A2-6077-4DD5-944F-BDBC3AC6E278}"/>
              </a:ext>
            </a:extLst>
          </p:cNvPr>
          <p:cNvCxnSpPr/>
          <p:nvPr/>
        </p:nvCxnSpPr>
        <p:spPr>
          <a:xfrm>
            <a:off x="5030788" y="2478176"/>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BDE88FD1-E912-4612-8A02-F5098B151C19}"/>
              </a:ext>
            </a:extLst>
          </p:cNvPr>
          <p:cNvSpPr>
            <a:spLocks noChangeArrowheads="1"/>
          </p:cNvSpPr>
          <p:nvPr/>
        </p:nvSpPr>
        <p:spPr bwMode="auto">
          <a:xfrm rot="20051261">
            <a:off x="4069421" y="1993175"/>
            <a:ext cx="1752600" cy="461962"/>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135 לסה"נ</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מרד בר כוכבא</a:t>
            </a:r>
          </a:p>
        </p:txBody>
      </p:sp>
      <p:cxnSp>
        <p:nvCxnSpPr>
          <p:cNvPr id="106" name="Straight Connector 105">
            <a:extLst>
              <a:ext uri="{FF2B5EF4-FFF2-40B4-BE49-F238E27FC236}">
                <a16:creationId xmlns:a16="http://schemas.microsoft.com/office/drawing/2014/main" id="{CC942F00-F166-4A7D-BE53-15C2C2E7D6FC}"/>
              </a:ext>
            </a:extLst>
          </p:cNvPr>
          <p:cNvCxnSpPr/>
          <p:nvPr/>
        </p:nvCxnSpPr>
        <p:spPr>
          <a:xfrm>
            <a:off x="6783388" y="2444839"/>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108" name="Rectangle 29">
            <a:extLst>
              <a:ext uri="{FF2B5EF4-FFF2-40B4-BE49-F238E27FC236}">
                <a16:creationId xmlns:a16="http://schemas.microsoft.com/office/drawing/2014/main" id="{D7170BAC-FF1A-402D-8B9C-588382275221}"/>
              </a:ext>
            </a:extLst>
          </p:cNvPr>
          <p:cNvSpPr>
            <a:spLocks noChangeArrowheads="1"/>
          </p:cNvSpPr>
          <p:nvPr/>
        </p:nvSpPr>
        <p:spPr bwMode="auto">
          <a:xfrm>
            <a:off x="6041798" y="3086188"/>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הלניסטית</a:t>
            </a:r>
            <a:endParaRPr lang="en-US" altLang="en-US" sz="2000" dirty="0">
              <a:latin typeface="Arial" panose="020B0604020202020204" pitchFamily="34" charset="0"/>
            </a:endParaRPr>
          </a:p>
        </p:txBody>
      </p:sp>
      <p:sp>
        <p:nvSpPr>
          <p:cNvPr id="57" name="Right Brace 68">
            <a:extLst>
              <a:ext uri="{FF2B5EF4-FFF2-40B4-BE49-F238E27FC236}">
                <a16:creationId xmlns:a16="http://schemas.microsoft.com/office/drawing/2014/main" id="{ADEAA8A0-B9A4-4628-B12B-2ECB8F7672B2}"/>
              </a:ext>
            </a:extLst>
          </p:cNvPr>
          <p:cNvSpPr/>
          <p:nvPr/>
        </p:nvSpPr>
        <p:spPr>
          <a:xfrm rot="5400000">
            <a:off x="8405413" y="3730265"/>
            <a:ext cx="1253224" cy="1289051"/>
          </a:xfrm>
          <a:prstGeom prst="rightBrace">
            <a:avLst>
              <a:gd name="adj1" fmla="val 116252"/>
              <a:gd name="adj2" fmla="val 45684"/>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3" name="תיבת טקסט 2">
            <a:extLst>
              <a:ext uri="{FF2B5EF4-FFF2-40B4-BE49-F238E27FC236}">
                <a16:creationId xmlns:a16="http://schemas.microsoft.com/office/drawing/2014/main" id="{EECB8BAD-C112-46D9-A310-037C4E94AE77}"/>
              </a:ext>
            </a:extLst>
          </p:cNvPr>
          <p:cNvSpPr txBox="1"/>
          <p:nvPr/>
        </p:nvSpPr>
        <p:spPr>
          <a:xfrm>
            <a:off x="8062173" y="5097462"/>
            <a:ext cx="1920027" cy="646331"/>
          </a:xfrm>
          <a:prstGeom prst="rect">
            <a:avLst/>
          </a:prstGeom>
          <a:noFill/>
        </p:spPr>
        <p:txBody>
          <a:bodyPr wrap="square" rtlCol="1">
            <a:spAutoFit/>
          </a:bodyPr>
          <a:lstStyle/>
          <a:p>
            <a:pPr algn="ctr" rtl="1"/>
            <a:r>
              <a:rPr lang="he-IL" dirty="0">
                <a:solidFill>
                  <a:srgbClr val="00B0F0"/>
                </a:solidFill>
              </a:rPr>
              <a:t>ספרות המקרא הקלאסית</a:t>
            </a:r>
          </a:p>
        </p:txBody>
      </p:sp>
      <p:sp>
        <p:nvSpPr>
          <p:cNvPr id="58" name="Right Brace 68">
            <a:extLst>
              <a:ext uri="{FF2B5EF4-FFF2-40B4-BE49-F238E27FC236}">
                <a16:creationId xmlns:a16="http://schemas.microsoft.com/office/drawing/2014/main" id="{9C1030C1-B0FE-467F-B8D6-7227F26598F1}"/>
              </a:ext>
            </a:extLst>
          </p:cNvPr>
          <p:cNvSpPr/>
          <p:nvPr/>
        </p:nvSpPr>
        <p:spPr>
          <a:xfrm rot="5400000">
            <a:off x="7034662" y="3730262"/>
            <a:ext cx="1253224" cy="1289051"/>
          </a:xfrm>
          <a:prstGeom prst="rightBrace">
            <a:avLst>
              <a:gd name="adj1" fmla="val 116252"/>
              <a:gd name="adj2" fmla="val 47162"/>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61" name="תיבת טקסט 60">
            <a:extLst>
              <a:ext uri="{FF2B5EF4-FFF2-40B4-BE49-F238E27FC236}">
                <a16:creationId xmlns:a16="http://schemas.microsoft.com/office/drawing/2014/main" id="{FCCDF897-3DDC-45A4-8594-7B1581E37D20}"/>
              </a:ext>
            </a:extLst>
          </p:cNvPr>
          <p:cNvSpPr txBox="1"/>
          <p:nvPr/>
        </p:nvSpPr>
        <p:spPr>
          <a:xfrm>
            <a:off x="6701260" y="5104661"/>
            <a:ext cx="1920027" cy="646331"/>
          </a:xfrm>
          <a:prstGeom prst="rect">
            <a:avLst/>
          </a:prstGeom>
          <a:noFill/>
        </p:spPr>
        <p:txBody>
          <a:bodyPr wrap="square" rtlCol="1">
            <a:spAutoFit/>
          </a:bodyPr>
          <a:lstStyle/>
          <a:p>
            <a:pPr algn="ctr" rtl="1"/>
            <a:r>
              <a:rPr lang="he-IL" dirty="0">
                <a:solidFill>
                  <a:srgbClr val="00B0F0"/>
                </a:solidFill>
              </a:rPr>
              <a:t>ספרות המקרא המאוחרת</a:t>
            </a:r>
          </a:p>
        </p:txBody>
      </p:sp>
      <p:sp>
        <p:nvSpPr>
          <p:cNvPr id="68" name="Right Brace 68">
            <a:extLst>
              <a:ext uri="{FF2B5EF4-FFF2-40B4-BE49-F238E27FC236}">
                <a16:creationId xmlns:a16="http://schemas.microsoft.com/office/drawing/2014/main" id="{6C5EEDBA-C255-4EFA-B770-07FE923A90B0}"/>
              </a:ext>
            </a:extLst>
          </p:cNvPr>
          <p:cNvSpPr/>
          <p:nvPr/>
        </p:nvSpPr>
        <p:spPr>
          <a:xfrm rot="5400000">
            <a:off x="5920523" y="3268703"/>
            <a:ext cx="1231901" cy="2233498"/>
          </a:xfrm>
          <a:prstGeom prst="rightBrace">
            <a:avLst>
              <a:gd name="adj1" fmla="val 116252"/>
              <a:gd name="adj2" fmla="val 49379"/>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3" name="תיבת טקסט 72">
            <a:extLst>
              <a:ext uri="{FF2B5EF4-FFF2-40B4-BE49-F238E27FC236}">
                <a16:creationId xmlns:a16="http://schemas.microsoft.com/office/drawing/2014/main" id="{C99D3A21-8136-4296-8386-CCF707F92740}"/>
              </a:ext>
            </a:extLst>
          </p:cNvPr>
          <p:cNvSpPr txBox="1"/>
          <p:nvPr/>
        </p:nvSpPr>
        <p:spPr>
          <a:xfrm>
            <a:off x="5562600" y="5105471"/>
            <a:ext cx="1920027" cy="646331"/>
          </a:xfrm>
          <a:prstGeom prst="rect">
            <a:avLst/>
          </a:prstGeom>
          <a:noFill/>
        </p:spPr>
        <p:txBody>
          <a:bodyPr wrap="square" rtlCol="1">
            <a:spAutoFit/>
          </a:bodyPr>
          <a:lstStyle/>
          <a:p>
            <a:pPr algn="ctr" rtl="1"/>
            <a:r>
              <a:rPr lang="he-IL" dirty="0">
                <a:solidFill>
                  <a:srgbClr val="00B0F0"/>
                </a:solidFill>
              </a:rPr>
              <a:t>הספרים </a:t>
            </a:r>
          </a:p>
          <a:p>
            <a:pPr algn="ctr" rtl="1"/>
            <a:r>
              <a:rPr lang="he-IL" dirty="0">
                <a:solidFill>
                  <a:srgbClr val="00B0F0"/>
                </a:solidFill>
              </a:rPr>
              <a:t>החיצוניים</a:t>
            </a:r>
          </a:p>
        </p:txBody>
      </p:sp>
      <p:sp>
        <p:nvSpPr>
          <p:cNvPr id="77" name="Right Brace 68">
            <a:extLst>
              <a:ext uri="{FF2B5EF4-FFF2-40B4-BE49-F238E27FC236}">
                <a16:creationId xmlns:a16="http://schemas.microsoft.com/office/drawing/2014/main" id="{E6FFBE89-377F-4C41-8B77-597CB635E5B4}"/>
              </a:ext>
            </a:extLst>
          </p:cNvPr>
          <p:cNvSpPr/>
          <p:nvPr/>
        </p:nvSpPr>
        <p:spPr>
          <a:xfrm rot="5400000">
            <a:off x="4526543" y="3996745"/>
            <a:ext cx="1231900" cy="759989"/>
          </a:xfrm>
          <a:prstGeom prst="rightBrace">
            <a:avLst>
              <a:gd name="adj1" fmla="val 116252"/>
              <a:gd name="adj2" fmla="val 44366"/>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8" name="תיבת טקסט 77">
            <a:extLst>
              <a:ext uri="{FF2B5EF4-FFF2-40B4-BE49-F238E27FC236}">
                <a16:creationId xmlns:a16="http://schemas.microsoft.com/office/drawing/2014/main" id="{020D87AA-1BE6-429E-91A4-BDB5ECA5436D}"/>
              </a:ext>
            </a:extLst>
          </p:cNvPr>
          <p:cNvSpPr txBox="1"/>
          <p:nvPr/>
        </p:nvSpPr>
        <p:spPr>
          <a:xfrm>
            <a:off x="4267200" y="5108319"/>
            <a:ext cx="1920027" cy="369332"/>
          </a:xfrm>
          <a:prstGeom prst="rect">
            <a:avLst/>
          </a:prstGeom>
          <a:noFill/>
        </p:spPr>
        <p:txBody>
          <a:bodyPr wrap="square" rtlCol="1">
            <a:spAutoFit/>
          </a:bodyPr>
          <a:lstStyle/>
          <a:p>
            <a:pPr algn="ctr" rtl="1"/>
            <a:r>
              <a:rPr lang="he-IL" dirty="0">
                <a:solidFill>
                  <a:srgbClr val="00B0F0"/>
                </a:solidFill>
              </a:rPr>
              <a:t>משנה</a:t>
            </a:r>
          </a:p>
        </p:txBody>
      </p:sp>
      <p:sp>
        <p:nvSpPr>
          <p:cNvPr id="79" name="Right Brace 68">
            <a:extLst>
              <a:ext uri="{FF2B5EF4-FFF2-40B4-BE49-F238E27FC236}">
                <a16:creationId xmlns:a16="http://schemas.microsoft.com/office/drawing/2014/main" id="{D8B59C8C-67FC-4EDB-A123-154CC68F5DC8}"/>
              </a:ext>
            </a:extLst>
          </p:cNvPr>
          <p:cNvSpPr/>
          <p:nvPr/>
        </p:nvSpPr>
        <p:spPr>
          <a:xfrm rot="5400000">
            <a:off x="3455859" y="3687632"/>
            <a:ext cx="1191656" cy="1435877"/>
          </a:xfrm>
          <a:prstGeom prst="rightBrace">
            <a:avLst>
              <a:gd name="adj1" fmla="val 116252"/>
              <a:gd name="adj2" fmla="val 47389"/>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80" name="תיבת טקסט 79">
            <a:extLst>
              <a:ext uri="{FF2B5EF4-FFF2-40B4-BE49-F238E27FC236}">
                <a16:creationId xmlns:a16="http://schemas.microsoft.com/office/drawing/2014/main" id="{B6A535A6-BACE-4036-A7C5-65A3EDB29239}"/>
              </a:ext>
            </a:extLst>
          </p:cNvPr>
          <p:cNvSpPr txBox="1"/>
          <p:nvPr/>
        </p:nvSpPr>
        <p:spPr>
          <a:xfrm>
            <a:off x="3139760" y="5120525"/>
            <a:ext cx="1920027" cy="369332"/>
          </a:xfrm>
          <a:prstGeom prst="rect">
            <a:avLst/>
          </a:prstGeom>
          <a:noFill/>
        </p:spPr>
        <p:txBody>
          <a:bodyPr wrap="square" rtlCol="1">
            <a:spAutoFit/>
          </a:bodyPr>
          <a:lstStyle/>
          <a:p>
            <a:pPr algn="ctr" rtl="1"/>
            <a:r>
              <a:rPr lang="he-IL" dirty="0">
                <a:solidFill>
                  <a:srgbClr val="00B0F0"/>
                </a:solidFill>
              </a:rPr>
              <a:t>תלמוד</a:t>
            </a:r>
          </a:p>
        </p:txBody>
      </p:sp>
    </p:spTree>
    <p:extLst>
      <p:ext uri="{BB962C8B-B14F-4D97-AF65-F5344CB8AC3E}">
        <p14:creationId xmlns:p14="http://schemas.microsoft.com/office/powerpoint/2010/main" val="19774869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18" name="Picture 2" descr="http://ancientrome.ru/art/artwork/sculp/rom/republic/statesman/iulius-caesar/iul089.jpg">
            <a:extLst>
              <a:ext uri="{FF2B5EF4-FFF2-40B4-BE49-F238E27FC236}">
                <a16:creationId xmlns:a16="http://schemas.microsoft.com/office/drawing/2014/main" id="{24B0E1E4-B226-42C5-BD01-B2A565CF5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0"/>
            <a:ext cx="4814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a:extLst>
              <a:ext uri="{FF2B5EF4-FFF2-40B4-BE49-F238E27FC236}">
                <a16:creationId xmlns:a16="http://schemas.microsoft.com/office/drawing/2014/main" id="{A16C1777-4F9E-411B-B4A1-AF4BB7FDBC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0"/>
            <a:ext cx="3276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3">
            <a:extLst>
              <a:ext uri="{FF2B5EF4-FFF2-40B4-BE49-F238E27FC236}">
                <a16:creationId xmlns:a16="http://schemas.microsoft.com/office/drawing/2014/main" id="{856A68DE-FB26-410D-BEA6-5B6C8A14C6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06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9">
            <a:extLst>
              <a:ext uri="{FF2B5EF4-FFF2-40B4-BE49-F238E27FC236}">
                <a16:creationId xmlns:a16="http://schemas.microsoft.com/office/drawing/2014/main" id="{CCCCC52A-F93D-43F3-AB3B-94971B14D25B}"/>
              </a:ext>
            </a:extLst>
          </p:cNvPr>
          <p:cNvSpPr>
            <a:spLocks noChangeArrowheads="1"/>
          </p:cNvSpPr>
          <p:nvPr/>
        </p:nvSpPr>
        <p:spPr bwMode="auto">
          <a:xfrm>
            <a:off x="7162801" y="457200"/>
            <a:ext cx="2201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he-IL" altLang="en-US">
                <a:solidFill>
                  <a:schemeClr val="bg1"/>
                </a:solidFill>
                <a:latin typeface="Arial" panose="020B0604020202020204" pitchFamily="34" charset="0"/>
                <a:cs typeface="Times New Roman" panose="02020603050405020304" pitchFamily="18" charset="0"/>
              </a:rPr>
              <a:t>יוליוס קיסר</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descr="http://www.ynet.co.il/PicServer2/20022007/1053062/hashmonay_wa.gif">
            <a:extLst>
              <a:ext uri="{FF2B5EF4-FFF2-40B4-BE49-F238E27FC236}">
                <a16:creationId xmlns:a16="http://schemas.microsoft.com/office/drawing/2014/main" id="{BB726BBF-52D3-4630-A747-2FE52E66A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0"/>
            <a:ext cx="8199438"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D5CDC036-0B26-4D47-BA41-D2FD62880ECD}"/>
              </a:ext>
            </a:extLst>
          </p:cNvPr>
          <p:cNvCxnSpPr/>
          <p:nvPr/>
        </p:nvCxnSpPr>
        <p:spPr>
          <a:xfrm rot="16200000" flipH="1">
            <a:off x="4152900" y="3771900"/>
            <a:ext cx="533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34FB08D-1306-44A7-80F5-8671ED9A354D}"/>
              </a:ext>
            </a:extLst>
          </p:cNvPr>
          <p:cNvCxnSpPr/>
          <p:nvPr/>
        </p:nvCxnSpPr>
        <p:spPr>
          <a:xfrm rot="5400000" flipH="1" flipV="1">
            <a:off x="4114800" y="3733800"/>
            <a:ext cx="5334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2E34D3C-7C36-4FE6-8D64-49B1E4350CD7}"/>
              </a:ext>
            </a:extLst>
          </p:cNvPr>
          <p:cNvCxnSpPr/>
          <p:nvPr/>
        </p:nvCxnSpPr>
        <p:spPr>
          <a:xfrm rot="16200000" flipH="1">
            <a:off x="4914900" y="5676900"/>
            <a:ext cx="533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F5A748F-687D-47B9-9469-C23A09DF16DB}"/>
              </a:ext>
            </a:extLst>
          </p:cNvPr>
          <p:cNvCxnSpPr/>
          <p:nvPr/>
        </p:nvCxnSpPr>
        <p:spPr>
          <a:xfrm rot="5400000" flipH="1" flipV="1">
            <a:off x="4876800" y="5638800"/>
            <a:ext cx="5334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182649B-0B9B-4A31-8AAB-37052536DE2D}"/>
              </a:ext>
            </a:extLst>
          </p:cNvPr>
          <p:cNvCxnSpPr/>
          <p:nvPr/>
        </p:nvCxnSpPr>
        <p:spPr>
          <a:xfrm rot="16200000" flipH="1">
            <a:off x="4152900" y="4457700"/>
            <a:ext cx="533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300FEF-8507-4B4C-9CAF-E26374B3A998}"/>
              </a:ext>
            </a:extLst>
          </p:cNvPr>
          <p:cNvCxnSpPr/>
          <p:nvPr/>
        </p:nvCxnSpPr>
        <p:spPr>
          <a:xfrm rot="5400000" flipH="1" flipV="1">
            <a:off x="4114800" y="4419600"/>
            <a:ext cx="5334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7FC76A3-0959-4701-A79F-FDE0D45B5CDB}"/>
              </a:ext>
            </a:extLst>
          </p:cNvPr>
          <p:cNvCxnSpPr/>
          <p:nvPr/>
        </p:nvCxnSpPr>
        <p:spPr>
          <a:xfrm rot="16200000" flipH="1">
            <a:off x="6591300" y="5676900"/>
            <a:ext cx="533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8675E6-18D3-4D71-BBC6-4983D2AFE484}"/>
              </a:ext>
            </a:extLst>
          </p:cNvPr>
          <p:cNvCxnSpPr/>
          <p:nvPr/>
        </p:nvCxnSpPr>
        <p:spPr>
          <a:xfrm rot="5400000" flipH="1" flipV="1">
            <a:off x="6553200" y="5638800"/>
            <a:ext cx="5334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3647BC-B0E3-4685-AA60-ECDB979FECB1}"/>
              </a:ext>
            </a:extLst>
          </p:cNvPr>
          <p:cNvSpPr txBox="1"/>
          <p:nvPr/>
        </p:nvSpPr>
        <p:spPr>
          <a:xfrm>
            <a:off x="3429000" y="5788026"/>
            <a:ext cx="762000" cy="307975"/>
          </a:xfrm>
          <a:prstGeom prst="rect">
            <a:avLst/>
          </a:prstGeom>
          <a:solidFill>
            <a:schemeClr val="accent6">
              <a:lumMod val="20000"/>
              <a:lumOff val="80000"/>
            </a:schemeClr>
          </a:solidFill>
          <a:ln w="76200">
            <a:solidFill>
              <a:schemeClr val="accent6">
                <a:lumMod val="20000"/>
                <a:lumOff val="80000"/>
              </a:schemeClr>
            </a:solidFill>
          </a:ln>
        </p:spPr>
        <p:txBody>
          <a:bodyPr lIns="0" tIns="0" rIns="0" bIns="0">
            <a:spAutoFit/>
          </a:bodyPr>
          <a:lstStyle/>
          <a:p>
            <a:pPr eaLnBrk="1" hangingPunct="1">
              <a:defRPr/>
            </a:pPr>
            <a:r>
              <a:rPr lang="he-IL" sz="2000" b="1" dirty="0">
                <a:solidFill>
                  <a:srgbClr val="0000FF"/>
                </a:solidFill>
                <a:latin typeface="Arial" charset="0"/>
                <a:cs typeface="Arial" charset="0"/>
              </a:rPr>
              <a:t>הורדוס</a:t>
            </a:r>
            <a:endParaRPr lang="en-US" sz="2000" b="1" dirty="0">
              <a:solidFill>
                <a:srgbClr val="0000FF"/>
              </a:solidFill>
              <a:latin typeface="Arial" charset="0"/>
              <a:cs typeface="Arial" charset="0"/>
            </a:endParaRPr>
          </a:p>
        </p:txBody>
      </p:sp>
    </p:spTree>
    <p:extLst>
      <p:ext uri="{BB962C8B-B14F-4D97-AF65-F5344CB8AC3E}">
        <p14:creationId xmlns:p14="http://schemas.microsoft.com/office/powerpoint/2010/main" val="2951137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nodeType="afterGroup">
                            <p:stCondLst>
                              <p:cond delay="500"/>
                            </p:stCondLst>
                            <p:childTnLst>
                              <p:par>
                                <p:cTn id="18" presetID="22" presetClass="entr" presetSubtype="2"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nodeType="afterGroup">
                            <p:stCondLst>
                              <p:cond delay="500"/>
                            </p:stCondLst>
                            <p:childTnLst>
                              <p:par>
                                <p:cTn id="27" presetID="22" presetClass="entr" presetSubtype="2"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4F8B9E7-73DD-4425-866C-61978D7E380E}"/>
              </a:ext>
            </a:extLst>
          </p:cNvPr>
          <p:cNvSpPr/>
          <p:nvPr/>
        </p:nvSpPr>
        <p:spPr>
          <a:xfrm>
            <a:off x="1524000" y="990600"/>
            <a:ext cx="9144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26627" name="Picture 2" descr="http://upload.wikimedia.org/wikipedia/commons/a/ad/Dynasty_of_herod.jpg">
            <a:extLst>
              <a:ext uri="{FF2B5EF4-FFF2-40B4-BE49-F238E27FC236}">
                <a16:creationId xmlns:a16="http://schemas.microsoft.com/office/drawing/2014/main" id="{5D088647-7871-42AC-9903-1BBFA3EECF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00" r="3600"/>
          <a:stretch>
            <a:fillRect/>
          </a:stretch>
        </p:blipFill>
        <p:spPr bwMode="auto">
          <a:xfrm>
            <a:off x="2833688" y="1035051"/>
            <a:ext cx="7834312"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 descr="http://upload.wikimedia.org/wikipedia/commons/a/ad/Dynasty_of_herod.jpg">
            <a:extLst>
              <a:ext uri="{FF2B5EF4-FFF2-40B4-BE49-F238E27FC236}">
                <a16:creationId xmlns:a16="http://schemas.microsoft.com/office/drawing/2014/main" id="{C980755E-BBEB-44F9-A293-664C479B37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77400"/>
          <a:stretch>
            <a:fillRect/>
          </a:stretch>
        </p:blipFill>
        <p:spPr bwMode="auto">
          <a:xfrm>
            <a:off x="2667001" y="1038226"/>
            <a:ext cx="194627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521A732A-54EB-4372-B277-B1F0DA9D10E6}"/>
              </a:ext>
            </a:extLst>
          </p:cNvPr>
          <p:cNvSpPr/>
          <p:nvPr/>
        </p:nvSpPr>
        <p:spPr>
          <a:xfrm>
            <a:off x="1524000" y="1371600"/>
            <a:ext cx="31242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0" name="Straight Connector 19">
            <a:extLst>
              <a:ext uri="{FF2B5EF4-FFF2-40B4-BE49-F238E27FC236}">
                <a16:creationId xmlns:a16="http://schemas.microsoft.com/office/drawing/2014/main" id="{F866BF1A-83A6-4E8D-8EC6-8C9D3A6D1717}"/>
              </a:ext>
            </a:extLst>
          </p:cNvPr>
          <p:cNvCxnSpPr/>
          <p:nvPr/>
        </p:nvCxnSpPr>
        <p:spPr>
          <a:xfrm>
            <a:off x="1447800" y="1965325"/>
            <a:ext cx="3276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4C409FC-B46A-4E31-844B-9B619C6588CC}"/>
              </a:ext>
            </a:extLst>
          </p:cNvPr>
          <p:cNvSpPr/>
          <p:nvPr/>
        </p:nvSpPr>
        <p:spPr>
          <a:xfrm>
            <a:off x="1447800" y="1524000"/>
            <a:ext cx="685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30" name="Straight Connector 29">
            <a:extLst>
              <a:ext uri="{FF2B5EF4-FFF2-40B4-BE49-F238E27FC236}">
                <a16:creationId xmlns:a16="http://schemas.microsoft.com/office/drawing/2014/main" id="{320EC4F7-37CB-4C17-BD5D-00C5C3274829}"/>
              </a:ext>
            </a:extLst>
          </p:cNvPr>
          <p:cNvCxnSpPr/>
          <p:nvPr/>
        </p:nvCxnSpPr>
        <p:spPr>
          <a:xfrm>
            <a:off x="2133600" y="1981200"/>
            <a:ext cx="0" cy="6858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6633" name="TextBox 32">
            <a:extLst>
              <a:ext uri="{FF2B5EF4-FFF2-40B4-BE49-F238E27FC236}">
                <a16:creationId xmlns:a16="http://schemas.microsoft.com/office/drawing/2014/main" id="{A648A7AC-53AC-4547-8B70-FF2AF49DC604}"/>
              </a:ext>
            </a:extLst>
          </p:cNvPr>
          <p:cNvSpPr txBox="1">
            <a:spLocks noChangeArrowheads="1"/>
          </p:cNvSpPr>
          <p:nvPr/>
        </p:nvSpPr>
        <p:spPr bwMode="auto">
          <a:xfrm>
            <a:off x="1524000" y="2116138"/>
            <a:ext cx="1219200"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rtl="1" eaLnBrk="1" hangingPunct="1">
              <a:spcBef>
                <a:spcPct val="0"/>
              </a:spcBef>
              <a:buFontTx/>
              <a:buNone/>
            </a:pPr>
            <a:r>
              <a:rPr lang="he-IL" altLang="en-US" sz="1600" b="1">
                <a:latin typeface="David" panose="020E0502060401010101" pitchFamily="34" charset="-79"/>
                <a:cs typeface="David" panose="020E0502060401010101" pitchFamily="34" charset="-79"/>
              </a:rPr>
              <a:t>מרים בת שמעון</a:t>
            </a:r>
            <a:endParaRPr lang="en-US" altLang="en-US" sz="1600" b="1">
              <a:latin typeface="David" panose="020E0502060401010101" pitchFamily="34" charset="-79"/>
              <a:cs typeface="David" panose="020E0502060401010101" pitchFamily="34" charset="-79"/>
            </a:endParaRPr>
          </a:p>
        </p:txBody>
      </p:sp>
      <p:sp>
        <p:nvSpPr>
          <p:cNvPr id="26634" name="TextBox 33">
            <a:extLst>
              <a:ext uri="{FF2B5EF4-FFF2-40B4-BE49-F238E27FC236}">
                <a16:creationId xmlns:a16="http://schemas.microsoft.com/office/drawing/2014/main" id="{FEEC100C-2B26-4739-ABE7-429BFA37A979}"/>
              </a:ext>
            </a:extLst>
          </p:cNvPr>
          <p:cNvSpPr txBox="1">
            <a:spLocks noChangeArrowheads="1"/>
          </p:cNvSpPr>
          <p:nvPr/>
        </p:nvSpPr>
        <p:spPr bwMode="auto">
          <a:xfrm>
            <a:off x="1600200" y="2725738"/>
            <a:ext cx="1219200"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rtl="1" eaLnBrk="1" hangingPunct="1">
              <a:spcBef>
                <a:spcPct val="0"/>
              </a:spcBef>
              <a:buFontTx/>
              <a:buNone/>
            </a:pPr>
            <a:r>
              <a:rPr lang="he-IL" altLang="en-US" sz="1600" b="1">
                <a:latin typeface="David" panose="020E0502060401010101" pitchFamily="34" charset="-79"/>
                <a:cs typeface="David" panose="020E0502060401010101" pitchFamily="34" charset="-79"/>
              </a:rPr>
              <a:t>הורדוס פיליפוס</a:t>
            </a:r>
            <a:endParaRPr lang="en-US" altLang="en-US" sz="1600" b="1">
              <a:latin typeface="David" panose="020E0502060401010101" pitchFamily="34" charset="-79"/>
              <a:cs typeface="David" panose="020E0502060401010101" pitchFamily="34" charset="-79"/>
            </a:endParaRPr>
          </a:p>
        </p:txBody>
      </p:sp>
      <p:cxnSp>
        <p:nvCxnSpPr>
          <p:cNvPr id="35" name="Straight Connector 34">
            <a:extLst>
              <a:ext uri="{FF2B5EF4-FFF2-40B4-BE49-F238E27FC236}">
                <a16:creationId xmlns:a16="http://schemas.microsoft.com/office/drawing/2014/main" id="{015C571D-6167-462D-B4A4-225273A7B2B4}"/>
              </a:ext>
            </a:extLst>
          </p:cNvPr>
          <p:cNvCxnSpPr/>
          <p:nvPr/>
        </p:nvCxnSpPr>
        <p:spPr>
          <a:xfrm>
            <a:off x="4419600" y="3124200"/>
            <a:ext cx="39624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C8F631-1C81-44E7-81F5-088489468C09}"/>
              </a:ext>
            </a:extLst>
          </p:cNvPr>
          <p:cNvCxnSpPr/>
          <p:nvPr/>
        </p:nvCxnSpPr>
        <p:spPr>
          <a:xfrm>
            <a:off x="4419600" y="3124200"/>
            <a:ext cx="0" cy="3048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6637" name="TextBox 37">
            <a:extLst>
              <a:ext uri="{FF2B5EF4-FFF2-40B4-BE49-F238E27FC236}">
                <a16:creationId xmlns:a16="http://schemas.microsoft.com/office/drawing/2014/main" id="{58C3F231-5FE8-41E5-8F61-CC62B4AE0862}"/>
              </a:ext>
            </a:extLst>
          </p:cNvPr>
          <p:cNvSpPr txBox="1">
            <a:spLocks noChangeArrowheads="1"/>
          </p:cNvSpPr>
          <p:nvPr/>
        </p:nvSpPr>
        <p:spPr bwMode="auto">
          <a:xfrm>
            <a:off x="3505200" y="3259138"/>
            <a:ext cx="1219200"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rtl="1" eaLnBrk="1" hangingPunct="1">
              <a:spcBef>
                <a:spcPct val="0"/>
              </a:spcBef>
              <a:buFontTx/>
              <a:buNone/>
            </a:pPr>
            <a:r>
              <a:rPr lang="he-IL" altLang="en-US" sz="1600" b="1">
                <a:latin typeface="David" panose="020E0502060401010101" pitchFamily="34" charset="-79"/>
                <a:cs typeface="David" panose="020E0502060401010101" pitchFamily="34" charset="-79"/>
              </a:rPr>
              <a:t>הרודיאס</a:t>
            </a:r>
            <a:endParaRPr lang="en-US" altLang="en-US" sz="1600" b="1">
              <a:latin typeface="David" panose="020E0502060401010101" pitchFamily="34" charset="-79"/>
              <a:cs typeface="David" panose="020E0502060401010101" pitchFamily="34" charset="-79"/>
            </a:endParaRPr>
          </a:p>
        </p:txBody>
      </p:sp>
      <p:cxnSp>
        <p:nvCxnSpPr>
          <p:cNvPr id="41" name="Straight Connector 40">
            <a:extLst>
              <a:ext uri="{FF2B5EF4-FFF2-40B4-BE49-F238E27FC236}">
                <a16:creationId xmlns:a16="http://schemas.microsoft.com/office/drawing/2014/main" id="{FA4F9A13-49FC-44AC-A235-D9F0A1C723AC}"/>
              </a:ext>
            </a:extLst>
          </p:cNvPr>
          <p:cNvCxnSpPr/>
          <p:nvPr/>
        </p:nvCxnSpPr>
        <p:spPr>
          <a:xfrm rot="16200000" flipH="1">
            <a:off x="7810500" y="2019300"/>
            <a:ext cx="533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8699FFC-F33B-45BF-A141-1774BB25439F}"/>
              </a:ext>
            </a:extLst>
          </p:cNvPr>
          <p:cNvCxnSpPr/>
          <p:nvPr/>
        </p:nvCxnSpPr>
        <p:spPr>
          <a:xfrm rot="5400000" flipH="1" flipV="1">
            <a:off x="7772400" y="1981200"/>
            <a:ext cx="5334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0A82F68-29F3-4836-9207-48A4C571618E}"/>
              </a:ext>
            </a:extLst>
          </p:cNvPr>
          <p:cNvCxnSpPr/>
          <p:nvPr/>
        </p:nvCxnSpPr>
        <p:spPr>
          <a:xfrm rot="16200000" flipH="1">
            <a:off x="9944100" y="2628900"/>
            <a:ext cx="533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FE854EB-9A90-4EF2-AD4E-9C2396447BCD}"/>
              </a:ext>
            </a:extLst>
          </p:cNvPr>
          <p:cNvCxnSpPr/>
          <p:nvPr/>
        </p:nvCxnSpPr>
        <p:spPr>
          <a:xfrm rot="5400000" flipH="1" flipV="1">
            <a:off x="9906000" y="2590800"/>
            <a:ext cx="5334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B91537C-8B2E-4A09-8F74-9AC3DA53900A}"/>
              </a:ext>
            </a:extLst>
          </p:cNvPr>
          <p:cNvCxnSpPr/>
          <p:nvPr/>
        </p:nvCxnSpPr>
        <p:spPr>
          <a:xfrm rot="16200000" flipH="1">
            <a:off x="8648700" y="2628900"/>
            <a:ext cx="533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80B66A7-E09C-4398-AF45-AD2D9808D7C5}"/>
              </a:ext>
            </a:extLst>
          </p:cNvPr>
          <p:cNvCxnSpPr/>
          <p:nvPr/>
        </p:nvCxnSpPr>
        <p:spPr>
          <a:xfrm rot="5400000" flipH="1" flipV="1">
            <a:off x="8610600" y="2590800"/>
            <a:ext cx="5334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306FD6A-76D2-4C84-91B3-EFF2AA54AB3D}"/>
              </a:ext>
            </a:extLst>
          </p:cNvPr>
          <p:cNvCxnSpPr/>
          <p:nvPr/>
        </p:nvCxnSpPr>
        <p:spPr>
          <a:xfrm rot="16200000" flipH="1">
            <a:off x="7200900" y="2628900"/>
            <a:ext cx="533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898B676-A51E-4104-9D33-BB0BE219A03B}"/>
              </a:ext>
            </a:extLst>
          </p:cNvPr>
          <p:cNvCxnSpPr/>
          <p:nvPr/>
        </p:nvCxnSpPr>
        <p:spPr>
          <a:xfrm rot="5400000" flipH="1" flipV="1">
            <a:off x="7162800" y="2590800"/>
            <a:ext cx="5334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0031062D-A072-4972-BC73-52CF309B3C7F}"/>
              </a:ext>
            </a:extLst>
          </p:cNvPr>
          <p:cNvSpPr/>
          <p:nvPr/>
        </p:nvSpPr>
        <p:spPr>
          <a:xfrm>
            <a:off x="5943600" y="2590800"/>
            <a:ext cx="914400" cy="45720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0" name="Oval 49">
            <a:extLst>
              <a:ext uri="{FF2B5EF4-FFF2-40B4-BE49-F238E27FC236}">
                <a16:creationId xmlns:a16="http://schemas.microsoft.com/office/drawing/2014/main" id="{ED3819FA-203A-43E4-8EF6-95986CDF3050}"/>
              </a:ext>
            </a:extLst>
          </p:cNvPr>
          <p:cNvSpPr/>
          <p:nvPr/>
        </p:nvSpPr>
        <p:spPr>
          <a:xfrm>
            <a:off x="4419600" y="2590800"/>
            <a:ext cx="1447800" cy="45720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1" name="Oval 50">
            <a:extLst>
              <a:ext uri="{FF2B5EF4-FFF2-40B4-BE49-F238E27FC236}">
                <a16:creationId xmlns:a16="http://schemas.microsoft.com/office/drawing/2014/main" id="{AC4E2081-C54A-484D-A878-786F85ACCA5B}"/>
              </a:ext>
            </a:extLst>
          </p:cNvPr>
          <p:cNvSpPr/>
          <p:nvPr/>
        </p:nvSpPr>
        <p:spPr>
          <a:xfrm>
            <a:off x="3276600" y="2590800"/>
            <a:ext cx="914400" cy="45720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right)">
                                      <p:cBhvr>
                                        <p:cTn id="11" dur="500"/>
                                        <p:tgtEl>
                                          <p:spTgt spid="4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left)">
                                      <p:cBhvr>
                                        <p:cTn id="15" dur="500"/>
                                        <p:tgtEl>
                                          <p:spTgt spid="47"/>
                                        </p:tgtEl>
                                      </p:cBhvr>
                                    </p:animEffect>
                                  </p:childTnLst>
                                </p:cTn>
                              </p:par>
                            </p:childTnLst>
                          </p:cTn>
                        </p:par>
                        <p:par>
                          <p:cTn id="16" fill="hold" nodeType="afterGroup">
                            <p:stCondLst>
                              <p:cond delay="1500"/>
                            </p:stCondLst>
                            <p:childTnLst>
                              <p:par>
                                <p:cTn id="17" presetID="22" presetClass="entr" presetSubtype="2"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right)">
                                      <p:cBhvr>
                                        <p:cTn id="19" dur="500"/>
                                        <p:tgtEl>
                                          <p:spTgt spid="4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2"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right)">
                                      <p:cBhvr>
                                        <p:cTn id="24" dur="500"/>
                                        <p:tgtEl>
                                          <p:spTgt spid="44"/>
                                        </p:tgtEl>
                                      </p:cBhvr>
                                    </p:animEffect>
                                  </p:childTnLst>
                                </p:cTn>
                              </p:par>
                            </p:childTnLst>
                          </p:cTn>
                        </p:par>
                        <p:par>
                          <p:cTn id="25" fill="hold" nodeType="afterGroup">
                            <p:stCondLst>
                              <p:cond delay="500"/>
                            </p:stCondLst>
                            <p:childTnLst>
                              <p:par>
                                <p:cTn id="26" presetID="22" presetClass="entr" presetSubtype="8" fill="hold" nodeType="after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left)">
                                      <p:cBhvr>
                                        <p:cTn id="28" dur="500"/>
                                        <p:tgtEl>
                                          <p:spTgt spid="4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wipe(right)">
                                      <p:cBhvr>
                                        <p:cTn id="33" dur="500"/>
                                        <p:tgtEl>
                                          <p:spTgt spid="4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right)">
                                      <p:cBhvr>
                                        <p:cTn id="38" dur="500"/>
                                        <p:tgtEl>
                                          <p:spTgt spid="5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wipe(right)">
                                      <p:cBhvr>
                                        <p:cTn id="4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3DA9255-1E4B-6801-C49C-23F9B76FAC03}"/>
              </a:ext>
            </a:extLst>
          </p:cNvPr>
          <p:cNvSpPr>
            <a:spLocks noGrp="1"/>
          </p:cNvSpPr>
          <p:nvPr>
            <p:ph type="title"/>
          </p:nvPr>
        </p:nvSpPr>
        <p:spPr>
          <a:xfrm>
            <a:off x="447676" y="2277035"/>
            <a:ext cx="10396882" cy="1151965"/>
          </a:xfrm>
        </p:spPr>
        <p:txBody>
          <a:bodyPr/>
          <a:lstStyle/>
          <a:p>
            <a:pPr algn="ctr"/>
            <a:r>
              <a:rPr lang="he-IL" dirty="0"/>
              <a:t>הורדוס הבנאי</a:t>
            </a:r>
          </a:p>
        </p:txBody>
      </p:sp>
      <p:pic>
        <p:nvPicPr>
          <p:cNvPr id="21506" name="Picture 2" descr="איך באמת נראה בית המקדש שבנה הורדוס? - Xnet">
            <a:extLst>
              <a:ext uri="{FF2B5EF4-FFF2-40B4-BE49-F238E27FC236}">
                <a16:creationId xmlns:a16="http://schemas.microsoft.com/office/drawing/2014/main" id="{646DB6DF-DF50-CFCE-7466-439298217D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550"/>
            <a:ext cx="12172651" cy="610552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קיסריה – ויקיפדיה">
            <a:extLst>
              <a:ext uri="{FF2B5EF4-FFF2-40B4-BE49-F238E27FC236}">
                <a16:creationId xmlns:a16="http://schemas.microsoft.com/office/drawing/2014/main" id="{40461A2C-EF83-2E78-FD83-BD0C1EEC9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430000" cy="641985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קיסריה - הגן הלאומי, עירו של הורדוס - חדרה וקיסריה - טיולי">
            <a:extLst>
              <a:ext uri="{FF2B5EF4-FFF2-40B4-BE49-F238E27FC236}">
                <a16:creationId xmlns:a16="http://schemas.microsoft.com/office/drawing/2014/main" id="{BA79BC05-7EAE-0E7C-F8CD-155F653FCC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5813" y="1803083"/>
            <a:ext cx="7596187" cy="50549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ile:Herodium from above 2.jpg">
            <a:hlinkClick r:id="rId5"/>
            <a:extLst>
              <a:ext uri="{FF2B5EF4-FFF2-40B4-BE49-F238E27FC236}">
                <a16:creationId xmlns:a16="http://schemas.microsoft.com/office/drawing/2014/main" id="{DE5BC24D-F7E2-CC28-C1AE-D91FA8B2F2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6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additive="base">
                                        <p:cTn id="7" dur="500" fill="hold"/>
                                        <p:tgtEl>
                                          <p:spTgt spid="21506"/>
                                        </p:tgtEl>
                                        <p:attrNameLst>
                                          <p:attrName>ppt_x</p:attrName>
                                        </p:attrNameLst>
                                      </p:cBhvr>
                                      <p:tavLst>
                                        <p:tav tm="0">
                                          <p:val>
                                            <p:strVal val="#ppt_x"/>
                                          </p:val>
                                        </p:tav>
                                        <p:tav tm="100000">
                                          <p:val>
                                            <p:strVal val="#ppt_x"/>
                                          </p:val>
                                        </p:tav>
                                      </p:tavLst>
                                    </p:anim>
                                    <p:anim calcmode="lin" valueType="num">
                                      <p:cBhvr additive="base">
                                        <p:cTn id="8" dur="500" fill="hold"/>
                                        <p:tgtEl>
                                          <p:spTgt spid="2150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50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down)">
                                      <p:cBhvr>
                                        <p:cTn id="17" dur="580">
                                          <p:stCondLst>
                                            <p:cond delay="0"/>
                                          </p:stCondLst>
                                        </p:cTn>
                                        <p:tgtEl>
                                          <p:spTgt spid="21510"/>
                                        </p:tgtEl>
                                      </p:cBhvr>
                                    </p:animEffect>
                                    <p:anim calcmode="lin" valueType="num">
                                      <p:cBhvr>
                                        <p:cTn id="18" dur="1822" tmFilter="0,0; 0.14,0.36; 0.43,0.73; 0.71,0.91; 1.0,1.0">
                                          <p:stCondLst>
                                            <p:cond delay="0"/>
                                          </p:stCondLst>
                                        </p:cTn>
                                        <p:tgtEl>
                                          <p:spTgt spid="21510"/>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1510"/>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1510"/>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1510"/>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1510"/>
                                        </p:tgtEl>
                                        <p:attrNameLst>
                                          <p:attrName>ppt_y</p:attrName>
                                        </p:attrNameLst>
                                      </p:cBhvr>
                                      <p:tavLst>
                                        <p:tav tm="0" fmla="#ppt_y-sin(pi*$)/81">
                                          <p:val>
                                            <p:fltVal val="0"/>
                                          </p:val>
                                        </p:tav>
                                        <p:tav tm="100000">
                                          <p:val>
                                            <p:fltVal val="1"/>
                                          </p:val>
                                        </p:tav>
                                      </p:tavLst>
                                    </p:anim>
                                    <p:animScale>
                                      <p:cBhvr>
                                        <p:cTn id="23" dur="26">
                                          <p:stCondLst>
                                            <p:cond delay="650"/>
                                          </p:stCondLst>
                                        </p:cTn>
                                        <p:tgtEl>
                                          <p:spTgt spid="21510"/>
                                        </p:tgtEl>
                                      </p:cBhvr>
                                      <p:to x="100000" y="60000"/>
                                    </p:animScale>
                                    <p:animScale>
                                      <p:cBhvr>
                                        <p:cTn id="24" dur="166" decel="50000">
                                          <p:stCondLst>
                                            <p:cond delay="676"/>
                                          </p:stCondLst>
                                        </p:cTn>
                                        <p:tgtEl>
                                          <p:spTgt spid="21510"/>
                                        </p:tgtEl>
                                      </p:cBhvr>
                                      <p:to x="100000" y="100000"/>
                                    </p:animScale>
                                    <p:animScale>
                                      <p:cBhvr>
                                        <p:cTn id="25" dur="26">
                                          <p:stCondLst>
                                            <p:cond delay="1312"/>
                                          </p:stCondLst>
                                        </p:cTn>
                                        <p:tgtEl>
                                          <p:spTgt spid="21510"/>
                                        </p:tgtEl>
                                      </p:cBhvr>
                                      <p:to x="100000" y="80000"/>
                                    </p:animScale>
                                    <p:animScale>
                                      <p:cBhvr>
                                        <p:cTn id="26" dur="166" decel="50000">
                                          <p:stCondLst>
                                            <p:cond delay="1338"/>
                                          </p:stCondLst>
                                        </p:cTn>
                                        <p:tgtEl>
                                          <p:spTgt spid="21510"/>
                                        </p:tgtEl>
                                      </p:cBhvr>
                                      <p:to x="100000" y="100000"/>
                                    </p:animScale>
                                    <p:animScale>
                                      <p:cBhvr>
                                        <p:cTn id="27" dur="26">
                                          <p:stCondLst>
                                            <p:cond delay="1642"/>
                                          </p:stCondLst>
                                        </p:cTn>
                                        <p:tgtEl>
                                          <p:spTgt spid="21510"/>
                                        </p:tgtEl>
                                      </p:cBhvr>
                                      <p:to x="100000" y="90000"/>
                                    </p:animScale>
                                    <p:animScale>
                                      <p:cBhvr>
                                        <p:cTn id="28" dur="166" decel="50000">
                                          <p:stCondLst>
                                            <p:cond delay="1668"/>
                                          </p:stCondLst>
                                        </p:cTn>
                                        <p:tgtEl>
                                          <p:spTgt spid="21510"/>
                                        </p:tgtEl>
                                      </p:cBhvr>
                                      <p:to x="100000" y="100000"/>
                                    </p:animScale>
                                    <p:animScale>
                                      <p:cBhvr>
                                        <p:cTn id="29" dur="26">
                                          <p:stCondLst>
                                            <p:cond delay="1808"/>
                                          </p:stCondLst>
                                        </p:cTn>
                                        <p:tgtEl>
                                          <p:spTgt spid="21510"/>
                                        </p:tgtEl>
                                      </p:cBhvr>
                                      <p:to x="100000" y="95000"/>
                                    </p:animScale>
                                    <p:animScale>
                                      <p:cBhvr>
                                        <p:cTn id="30" dur="166" decel="50000">
                                          <p:stCondLst>
                                            <p:cond delay="1834"/>
                                          </p:stCondLst>
                                        </p:cTn>
                                        <p:tgtEl>
                                          <p:spTgt spid="21510"/>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14EAFB-1102-4521-9EDB-F3528DE69A91}"/>
              </a:ext>
            </a:extLst>
          </p:cNvPr>
          <p:cNvSpPr>
            <a:spLocks noGrp="1"/>
          </p:cNvSpPr>
          <p:nvPr>
            <p:ph type="title"/>
          </p:nvPr>
        </p:nvSpPr>
        <p:spPr>
          <a:xfrm>
            <a:off x="8724900" y="1200601"/>
            <a:ext cx="3467100" cy="1293028"/>
          </a:xfrm>
        </p:spPr>
        <p:txBody>
          <a:bodyPr>
            <a:normAutofit fontScale="90000"/>
          </a:bodyPr>
          <a:lstStyle/>
          <a:p>
            <a:r>
              <a:rPr lang="he-IL" dirty="0"/>
              <a:t>סיפור הלידה של ישו</a:t>
            </a:r>
          </a:p>
        </p:txBody>
      </p:sp>
      <p:pic>
        <p:nvPicPr>
          <p:cNvPr id="1026" name="Picture 2" descr="Amazon.com : Jesus Nativity Scene - Christian 11 x 14 * 11X14 ...">
            <a:extLst>
              <a:ext uri="{FF2B5EF4-FFF2-40B4-BE49-F238E27FC236}">
                <a16:creationId xmlns:a16="http://schemas.microsoft.com/office/drawing/2014/main" id="{6D45ABDE-DE0E-44F2-9B73-F06D835D6C9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209" y="145476"/>
            <a:ext cx="8349060" cy="6567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7277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18" name="Picture 2" descr="And He (Jesus) shall rule them with a rod of iron; as the vessels ...">
            <a:extLst>
              <a:ext uri="{FF2B5EF4-FFF2-40B4-BE49-F238E27FC236}">
                <a16:creationId xmlns:a16="http://schemas.microsoft.com/office/drawing/2014/main" id="{C6ADDED0-08BC-4BFB-B348-8886DC9E6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4060" y="29823"/>
            <a:ext cx="4562272" cy="6707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719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A9B85A1-3006-4DE3-443E-09AE19813D84}"/>
              </a:ext>
            </a:extLst>
          </p:cNvPr>
          <p:cNvSpPr>
            <a:spLocks noGrp="1"/>
          </p:cNvSpPr>
          <p:nvPr>
            <p:ph type="title"/>
          </p:nvPr>
        </p:nvSpPr>
        <p:spPr/>
        <p:txBody>
          <a:bodyPr/>
          <a:lstStyle/>
          <a:p>
            <a:endParaRPr lang="he-IL"/>
          </a:p>
        </p:txBody>
      </p:sp>
      <p:sp>
        <p:nvSpPr>
          <p:cNvPr id="3" name="מציין מיקום תוכן 2">
            <a:extLst>
              <a:ext uri="{FF2B5EF4-FFF2-40B4-BE49-F238E27FC236}">
                <a16:creationId xmlns:a16="http://schemas.microsoft.com/office/drawing/2014/main" id="{D82D3FE8-202A-6581-9B60-E6C633E51CA6}"/>
              </a:ext>
            </a:extLst>
          </p:cNvPr>
          <p:cNvSpPr>
            <a:spLocks noGrp="1"/>
          </p:cNvSpPr>
          <p:nvPr>
            <p:ph sz="quarter" idx="13"/>
          </p:nvPr>
        </p:nvSpPr>
        <p:spPr/>
        <p:txBody>
          <a:bodyPr/>
          <a:lstStyle/>
          <a:p>
            <a:endParaRPr lang="he-IL"/>
          </a:p>
        </p:txBody>
      </p:sp>
      <p:pic>
        <p:nvPicPr>
          <p:cNvPr id="3074" name="Picture 2" descr="Ancient Egypt Map">
            <a:extLst>
              <a:ext uri="{FF2B5EF4-FFF2-40B4-BE49-F238E27FC236}">
                <a16:creationId xmlns:a16="http://schemas.microsoft.com/office/drawing/2014/main" id="{6C0A580A-5453-94FD-AD29-2FFB9AA0E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10972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6584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455C041-3093-4AB7-8E72-F3044F28016B}"/>
              </a:ext>
            </a:extLst>
          </p:cNvPr>
          <p:cNvSpPr>
            <a:spLocks noGrp="1"/>
          </p:cNvSpPr>
          <p:nvPr>
            <p:ph type="title"/>
          </p:nvPr>
        </p:nvSpPr>
        <p:spPr/>
        <p:txBody>
          <a:bodyPr/>
          <a:lstStyle/>
          <a:p>
            <a:endParaRPr lang="he-IL"/>
          </a:p>
        </p:txBody>
      </p:sp>
      <p:sp>
        <p:nvSpPr>
          <p:cNvPr id="3" name="מציין מיקום תוכן 2">
            <a:extLst>
              <a:ext uri="{FF2B5EF4-FFF2-40B4-BE49-F238E27FC236}">
                <a16:creationId xmlns:a16="http://schemas.microsoft.com/office/drawing/2014/main" id="{5A624440-1EE6-482D-9297-BE7008B2542D}"/>
              </a:ext>
            </a:extLst>
          </p:cNvPr>
          <p:cNvSpPr>
            <a:spLocks noGrp="1"/>
          </p:cNvSpPr>
          <p:nvPr>
            <p:ph idx="1"/>
          </p:nvPr>
        </p:nvSpPr>
        <p:spPr/>
        <p:txBody>
          <a:bodyPr/>
          <a:lstStyle/>
          <a:p>
            <a:endParaRPr lang="he-IL"/>
          </a:p>
        </p:txBody>
      </p:sp>
      <p:pic>
        <p:nvPicPr>
          <p:cNvPr id="7170" name="Picture 2" descr="This is a full color, large, poster-sized map of all 4 of the ...">
            <a:extLst>
              <a:ext uri="{FF2B5EF4-FFF2-40B4-BE49-F238E27FC236}">
                <a16:creationId xmlns:a16="http://schemas.microsoft.com/office/drawing/2014/main" id="{4E2899F4-D565-4272-8B2D-9352EED975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534" y="0"/>
            <a:ext cx="1083693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469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6" descr="http://www.preteristarchive.com/JewishWars/images/churban/1867_hayez_zerstorung/1867_hayez_hirez.jpg">
            <a:extLst>
              <a:ext uri="{FF2B5EF4-FFF2-40B4-BE49-F238E27FC236}">
                <a16:creationId xmlns:a16="http://schemas.microsoft.com/office/drawing/2014/main" id="{637ADFEA-527D-047C-60DD-8D703A7ED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79"/>
            <a:ext cx="12191999" cy="6786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9D31FD70-7C64-91CC-EADF-602FAA2413C6}"/>
              </a:ext>
            </a:extLst>
          </p:cNvPr>
          <p:cNvSpPr>
            <a:spLocks noChangeArrowheads="1"/>
          </p:cNvSpPr>
          <p:nvPr/>
        </p:nvSpPr>
        <p:spPr bwMode="auto">
          <a:xfrm>
            <a:off x="1752600" y="6019801"/>
            <a:ext cx="2173288" cy="523875"/>
          </a:xfrm>
          <a:prstGeom prst="rect">
            <a:avLst/>
          </a:prstGeom>
          <a:solidFill>
            <a:schemeClr val="tx1">
              <a:alpha val="48000"/>
            </a:schemeClr>
          </a:solidFill>
          <a:ln w="9525">
            <a:noFill/>
            <a:miter lim="800000"/>
            <a:headEnd/>
            <a:tailEnd/>
          </a:ln>
        </p:spPr>
        <p:txBody>
          <a:bodyPr anchor="ctr">
            <a:spAutoFit/>
          </a:bodyPr>
          <a:lstStyle/>
          <a:p>
            <a:pPr algn="ctr" eaLnBrk="1" hangingPunct="1">
              <a:defRPr/>
            </a:pPr>
            <a:r>
              <a:rPr lang="he-IL" sz="2800" dirty="0">
                <a:solidFill>
                  <a:schemeClr val="bg1"/>
                </a:solidFill>
                <a:latin typeface="Arial" charset="0"/>
              </a:rPr>
              <a:t>שיעור # 7</a:t>
            </a:r>
            <a:endParaRPr lang="en-US" sz="2800" dirty="0">
              <a:solidFill>
                <a:schemeClr val="bg1"/>
              </a:solidFill>
              <a:latin typeface="Arial" charset="0"/>
            </a:endParaRPr>
          </a:p>
        </p:txBody>
      </p:sp>
      <p:sp>
        <p:nvSpPr>
          <p:cNvPr id="2052" name="Rectangle 2">
            <a:extLst>
              <a:ext uri="{FF2B5EF4-FFF2-40B4-BE49-F238E27FC236}">
                <a16:creationId xmlns:a16="http://schemas.microsoft.com/office/drawing/2014/main" id="{1FFBCB44-9564-E90E-5517-4125460973F8}"/>
              </a:ext>
            </a:extLst>
          </p:cNvPr>
          <p:cNvSpPr>
            <a:spLocks noChangeArrowheads="1"/>
          </p:cNvSpPr>
          <p:nvPr/>
        </p:nvSpPr>
        <p:spPr bwMode="auto">
          <a:xfrm>
            <a:off x="2590800" y="449264"/>
            <a:ext cx="6324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b="1">
                <a:solidFill>
                  <a:schemeClr val="bg1"/>
                </a:solidFill>
                <a:latin typeface="Arial" panose="020B0604020202020204" pitchFamily="34" charset="0"/>
              </a:rPr>
              <a:t>המרד הגדול (66–73 לסה"נ)</a:t>
            </a:r>
            <a:endParaRPr lang="en-US" altLang="en-US">
              <a:solidFill>
                <a:schemeClr val="bg1"/>
              </a:solidFill>
              <a:latin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20" name="Picture 4" descr="http://templemountdestruction.com/Portals/0/Images/history/300X230/ro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50" y="0"/>
            <a:ext cx="8909463" cy="6830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2045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7EE29CE-9C4B-40DE-A9E1-EA765F4EC494}"/>
              </a:ext>
            </a:extLst>
          </p:cNvPr>
          <p:cNvCxnSpPr/>
          <p:nvPr/>
        </p:nvCxnSpPr>
        <p:spPr>
          <a:xfrm>
            <a:off x="3119438" y="2967038"/>
            <a:ext cx="7315200"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F8955B3-9E87-482E-ABF9-221ED29678DA}"/>
              </a:ext>
            </a:extLst>
          </p:cNvPr>
          <p:cNvCxnSpPr/>
          <p:nvPr/>
        </p:nvCxnSpPr>
        <p:spPr>
          <a:xfrm>
            <a:off x="8547100" y="2989351"/>
            <a:ext cx="1892300" cy="0"/>
          </a:xfrm>
          <a:prstGeom prst="line">
            <a:avLst/>
          </a:prstGeom>
          <a:ln w="190500">
            <a:solidFill>
              <a:srgbClr val="8E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FDEF265-B8F7-448D-87E6-4B7A0E39BED3}"/>
              </a:ext>
            </a:extLst>
          </p:cNvPr>
          <p:cNvCxnSpPr/>
          <p:nvPr/>
        </p:nvCxnSpPr>
        <p:spPr>
          <a:xfrm>
            <a:off x="7394576" y="2987675"/>
            <a:ext cx="923925" cy="0"/>
          </a:xfrm>
          <a:prstGeom prst="line">
            <a:avLst/>
          </a:prstGeom>
          <a:ln w="190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4DBF539-2F2A-4C30-95A1-D12317F50F89}"/>
              </a:ext>
            </a:extLst>
          </p:cNvPr>
          <p:cNvCxnSpPr/>
          <p:nvPr/>
        </p:nvCxnSpPr>
        <p:spPr>
          <a:xfrm>
            <a:off x="6159501" y="2987675"/>
            <a:ext cx="1235075" cy="0"/>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20D2A5-C580-4416-9FD6-F4680DD0F0CF}"/>
              </a:ext>
            </a:extLst>
          </p:cNvPr>
          <p:cNvCxnSpPr/>
          <p:nvPr/>
        </p:nvCxnSpPr>
        <p:spPr>
          <a:xfrm>
            <a:off x="4386264" y="2987675"/>
            <a:ext cx="1773237" cy="0"/>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3CBE3A3-8056-4D8C-BCB1-5F1D906B2B20}"/>
              </a:ext>
            </a:extLst>
          </p:cNvPr>
          <p:cNvCxnSpPr/>
          <p:nvPr/>
        </p:nvCxnSpPr>
        <p:spPr>
          <a:xfrm>
            <a:off x="2952751" y="2987675"/>
            <a:ext cx="1446213" cy="0"/>
          </a:xfrm>
          <a:prstGeom prst="line">
            <a:avLst/>
          </a:prstGeom>
          <a:ln w="190500">
            <a:solidFill>
              <a:srgbClr val="915839"/>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4DE0FD6-51EF-4105-9DA4-E1CCE2C0E2CE}"/>
              </a:ext>
            </a:extLst>
          </p:cNvPr>
          <p:cNvSpPr/>
          <p:nvPr/>
        </p:nvSpPr>
        <p:spPr>
          <a:xfrm>
            <a:off x="21336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Rectangle 19">
            <a:extLst>
              <a:ext uri="{FF2B5EF4-FFF2-40B4-BE49-F238E27FC236}">
                <a16:creationId xmlns:a16="http://schemas.microsoft.com/office/drawing/2014/main" id="{0A74FD85-9A6A-4A37-BF91-96E52C0725DA}"/>
              </a:ext>
            </a:extLst>
          </p:cNvPr>
          <p:cNvSpPr/>
          <p:nvPr/>
        </p:nvSpPr>
        <p:spPr>
          <a:xfrm>
            <a:off x="2286000" y="2895600"/>
            <a:ext cx="66675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Rectangle 24">
            <a:extLst>
              <a:ext uri="{FF2B5EF4-FFF2-40B4-BE49-F238E27FC236}">
                <a16:creationId xmlns:a16="http://schemas.microsoft.com/office/drawing/2014/main" id="{93FD7E8C-963A-4591-8EC1-A8EC04AE23B2}"/>
              </a:ext>
            </a:extLst>
          </p:cNvPr>
          <p:cNvSpPr/>
          <p:nvPr/>
        </p:nvSpPr>
        <p:spPr>
          <a:xfrm>
            <a:off x="16764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 name="Rectangle 25">
            <a:extLst>
              <a:ext uri="{FF2B5EF4-FFF2-40B4-BE49-F238E27FC236}">
                <a16:creationId xmlns:a16="http://schemas.microsoft.com/office/drawing/2014/main" id="{F907DA1E-F700-4F6D-B9F2-53BEABE9373A}"/>
              </a:ext>
            </a:extLst>
          </p:cNvPr>
          <p:cNvSpPr/>
          <p:nvPr/>
        </p:nvSpPr>
        <p:spPr>
          <a:xfrm>
            <a:off x="18288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7" name="Rectangle 26">
            <a:extLst>
              <a:ext uri="{FF2B5EF4-FFF2-40B4-BE49-F238E27FC236}">
                <a16:creationId xmlns:a16="http://schemas.microsoft.com/office/drawing/2014/main" id="{8DE83607-E3F0-4EDC-9CF8-1E20E791AFFA}"/>
              </a:ext>
            </a:extLst>
          </p:cNvPr>
          <p:cNvSpPr/>
          <p:nvPr/>
        </p:nvSpPr>
        <p:spPr>
          <a:xfrm>
            <a:off x="19812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109" name="Rectangle 27">
            <a:extLst>
              <a:ext uri="{FF2B5EF4-FFF2-40B4-BE49-F238E27FC236}">
                <a16:creationId xmlns:a16="http://schemas.microsoft.com/office/drawing/2014/main" id="{875E254D-B3F2-4CC6-94C9-7183545356B3}"/>
              </a:ext>
            </a:extLst>
          </p:cNvPr>
          <p:cNvSpPr>
            <a:spLocks noChangeArrowheads="1"/>
          </p:cNvSpPr>
          <p:nvPr/>
        </p:nvSpPr>
        <p:spPr bwMode="auto">
          <a:xfrm>
            <a:off x="8763000" y="3040152"/>
            <a:ext cx="1752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 תקופת הבית הראשון</a:t>
            </a:r>
            <a:endParaRPr lang="en-US" altLang="en-US" sz="2000" dirty="0">
              <a:latin typeface="Arial" panose="020B0604020202020204" pitchFamily="34" charset="0"/>
            </a:endParaRPr>
          </a:p>
        </p:txBody>
      </p:sp>
      <p:sp>
        <p:nvSpPr>
          <p:cNvPr id="4110" name="Rectangle 28">
            <a:extLst>
              <a:ext uri="{FF2B5EF4-FFF2-40B4-BE49-F238E27FC236}">
                <a16:creationId xmlns:a16="http://schemas.microsoft.com/office/drawing/2014/main" id="{96B3C0AE-B15B-42D4-A2B2-08478E21974D}"/>
              </a:ext>
            </a:extLst>
          </p:cNvPr>
          <p:cNvSpPr>
            <a:spLocks noChangeArrowheads="1"/>
          </p:cNvSpPr>
          <p:nvPr/>
        </p:nvSpPr>
        <p:spPr bwMode="auto">
          <a:xfrm>
            <a:off x="7239000" y="3040152"/>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הפרסית</a:t>
            </a:r>
            <a:endParaRPr lang="en-US" altLang="en-US" sz="2000" dirty="0">
              <a:latin typeface="Arial" panose="020B0604020202020204" pitchFamily="34" charset="0"/>
            </a:endParaRPr>
          </a:p>
        </p:txBody>
      </p:sp>
      <p:sp>
        <p:nvSpPr>
          <p:cNvPr id="4112" name="Rectangle 30">
            <a:extLst>
              <a:ext uri="{FF2B5EF4-FFF2-40B4-BE49-F238E27FC236}">
                <a16:creationId xmlns:a16="http://schemas.microsoft.com/office/drawing/2014/main" id="{0A972085-5DBF-479D-A363-45424EB72CA9}"/>
              </a:ext>
            </a:extLst>
          </p:cNvPr>
          <p:cNvSpPr>
            <a:spLocks noChangeArrowheads="1"/>
          </p:cNvSpPr>
          <p:nvPr/>
        </p:nvSpPr>
        <p:spPr bwMode="auto">
          <a:xfrm>
            <a:off x="4654550" y="3065552"/>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הרומית</a:t>
            </a:r>
            <a:endParaRPr lang="en-US" altLang="en-US" sz="2000" dirty="0">
              <a:latin typeface="Arial" panose="020B0604020202020204" pitchFamily="34" charset="0"/>
            </a:endParaRPr>
          </a:p>
        </p:txBody>
      </p:sp>
      <p:sp>
        <p:nvSpPr>
          <p:cNvPr id="4113" name="Rectangle 31">
            <a:extLst>
              <a:ext uri="{FF2B5EF4-FFF2-40B4-BE49-F238E27FC236}">
                <a16:creationId xmlns:a16="http://schemas.microsoft.com/office/drawing/2014/main" id="{7570D7C9-667F-4314-820F-87CAE85A82F2}"/>
              </a:ext>
            </a:extLst>
          </p:cNvPr>
          <p:cNvSpPr>
            <a:spLocks noChangeArrowheads="1"/>
          </p:cNvSpPr>
          <p:nvPr/>
        </p:nvSpPr>
        <p:spPr bwMode="auto">
          <a:xfrm>
            <a:off x="3130550" y="3065552"/>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הביזנטית</a:t>
            </a:r>
            <a:endParaRPr lang="en-US" altLang="en-US" sz="2000" dirty="0">
              <a:latin typeface="Arial" panose="020B0604020202020204" pitchFamily="34" charset="0"/>
            </a:endParaRPr>
          </a:p>
        </p:txBody>
      </p:sp>
      <p:sp>
        <p:nvSpPr>
          <p:cNvPr id="4114" name="Rectangle 32">
            <a:extLst>
              <a:ext uri="{FF2B5EF4-FFF2-40B4-BE49-F238E27FC236}">
                <a16:creationId xmlns:a16="http://schemas.microsoft.com/office/drawing/2014/main" id="{6078815C-4A6B-4CDC-AB37-9C4FAC9FD9AF}"/>
              </a:ext>
            </a:extLst>
          </p:cNvPr>
          <p:cNvSpPr>
            <a:spLocks noChangeArrowheads="1"/>
          </p:cNvSpPr>
          <p:nvPr/>
        </p:nvSpPr>
        <p:spPr bwMode="auto">
          <a:xfrm>
            <a:off x="1676400" y="3043327"/>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האיסלמית</a:t>
            </a:r>
            <a:endParaRPr lang="en-US" altLang="en-US" sz="2000" dirty="0">
              <a:latin typeface="Arial" panose="020B0604020202020204" pitchFamily="34" charset="0"/>
            </a:endParaRPr>
          </a:p>
        </p:txBody>
      </p:sp>
      <p:cxnSp>
        <p:nvCxnSpPr>
          <p:cNvPr id="35" name="Straight Connector 34">
            <a:extLst>
              <a:ext uri="{FF2B5EF4-FFF2-40B4-BE49-F238E27FC236}">
                <a16:creationId xmlns:a16="http://schemas.microsoft.com/office/drawing/2014/main" id="{DD476ADD-ED3D-44DD-A42D-D7F406A1E574}"/>
              </a:ext>
            </a:extLst>
          </p:cNvPr>
          <p:cNvCxnSpPr/>
          <p:nvPr/>
        </p:nvCxnSpPr>
        <p:spPr>
          <a:xfrm>
            <a:off x="8535988" y="1686014"/>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8C66D6B-1335-4FAE-9B56-4DD79194B93F}"/>
              </a:ext>
            </a:extLst>
          </p:cNvPr>
          <p:cNvCxnSpPr/>
          <p:nvPr/>
        </p:nvCxnSpPr>
        <p:spPr>
          <a:xfrm>
            <a:off x="7391400" y="1722438"/>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DDC1DE0-4D83-4E50-9596-90CBAA42AA47}"/>
              </a:ext>
            </a:extLst>
          </p:cNvPr>
          <p:cNvCxnSpPr/>
          <p:nvPr/>
        </p:nvCxnSpPr>
        <p:spPr>
          <a:xfrm>
            <a:off x="2952750" y="1686014"/>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DE42D83-3B97-4E64-A51D-8738454109A4}"/>
              </a:ext>
            </a:extLst>
          </p:cNvPr>
          <p:cNvCxnSpPr/>
          <p:nvPr/>
        </p:nvCxnSpPr>
        <p:spPr>
          <a:xfrm>
            <a:off x="6159500" y="1693863"/>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7AC457D-BEAC-42EB-A3E7-C36150ECAD35}"/>
              </a:ext>
            </a:extLst>
          </p:cNvPr>
          <p:cNvCxnSpPr/>
          <p:nvPr/>
        </p:nvCxnSpPr>
        <p:spPr>
          <a:xfrm>
            <a:off x="5564188" y="1686014"/>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9DA0DA2-9309-46E0-9843-FA8F1AAB0EEE}"/>
              </a:ext>
            </a:extLst>
          </p:cNvPr>
          <p:cNvCxnSpPr/>
          <p:nvPr/>
        </p:nvCxnSpPr>
        <p:spPr>
          <a:xfrm>
            <a:off x="4387850" y="1686014"/>
            <a:ext cx="0" cy="1371600"/>
          </a:xfrm>
          <a:prstGeom prst="line">
            <a:avLst/>
          </a:prstGeom>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19E32C44-0A44-4681-841F-BE500A369DC0}"/>
              </a:ext>
            </a:extLst>
          </p:cNvPr>
          <p:cNvSpPr>
            <a:spLocks noChangeArrowheads="1"/>
          </p:cNvSpPr>
          <p:nvPr/>
        </p:nvSpPr>
        <p:spPr bwMode="auto">
          <a:xfrm rot="20051261">
            <a:off x="8056563" y="1025614"/>
            <a:ext cx="175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 586 לפנה"ס</a:t>
            </a:r>
          </a:p>
          <a:p>
            <a:pPr algn="ctr" rtl="1" eaLnBrk="1" hangingPunct="1">
              <a:spcBef>
                <a:spcPct val="0"/>
              </a:spcBef>
              <a:buFontTx/>
              <a:buNone/>
            </a:pPr>
            <a:r>
              <a:rPr lang="he-IL" altLang="en-US" sz="1200" dirty="0">
                <a:latin typeface="Arial" panose="020B0604020202020204" pitchFamily="34" charset="0"/>
              </a:rPr>
              <a:t>חורבן בית ראשון</a:t>
            </a:r>
          </a:p>
          <a:p>
            <a:pPr algn="ctr" rtl="1" eaLnBrk="1" hangingPunct="1">
              <a:spcBef>
                <a:spcPct val="0"/>
              </a:spcBef>
              <a:buFontTx/>
              <a:buNone/>
            </a:pPr>
            <a:r>
              <a:rPr lang="he-IL" altLang="en-US" sz="1200" dirty="0">
                <a:latin typeface="Arial" panose="020B0604020202020204" pitchFamily="34" charset="0"/>
              </a:rPr>
              <a:t>על ידי הבבלים</a:t>
            </a:r>
            <a:endParaRPr lang="en-US" altLang="en-US" sz="1200" dirty="0">
              <a:latin typeface="Arial" panose="020B0604020202020204" pitchFamily="34" charset="0"/>
            </a:endParaRPr>
          </a:p>
        </p:txBody>
      </p:sp>
      <p:sp>
        <p:nvSpPr>
          <p:cNvPr id="63" name="Rectangle 62">
            <a:extLst>
              <a:ext uri="{FF2B5EF4-FFF2-40B4-BE49-F238E27FC236}">
                <a16:creationId xmlns:a16="http://schemas.microsoft.com/office/drawing/2014/main" id="{BEBE0013-C34F-4594-8A11-6BADFE6E54C9}"/>
              </a:ext>
            </a:extLst>
          </p:cNvPr>
          <p:cNvSpPr/>
          <p:nvPr/>
        </p:nvSpPr>
        <p:spPr>
          <a:xfrm>
            <a:off x="8305800" y="2890838"/>
            <a:ext cx="228600" cy="201612"/>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4" name="Rectangle 63">
            <a:extLst>
              <a:ext uri="{FF2B5EF4-FFF2-40B4-BE49-F238E27FC236}">
                <a16:creationId xmlns:a16="http://schemas.microsoft.com/office/drawing/2014/main" id="{CCA024E9-AFEE-4AF9-9038-958360235264}"/>
              </a:ext>
            </a:extLst>
          </p:cNvPr>
          <p:cNvSpPr>
            <a:spLocks noChangeArrowheads="1"/>
          </p:cNvSpPr>
          <p:nvPr/>
        </p:nvSpPr>
        <p:spPr bwMode="auto">
          <a:xfrm rot="20051261">
            <a:off x="6724651" y="1101814"/>
            <a:ext cx="175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332 לפנה"ס</a:t>
            </a:r>
          </a:p>
          <a:p>
            <a:pPr algn="ctr" rtl="1" eaLnBrk="1" hangingPunct="1">
              <a:spcBef>
                <a:spcPct val="0"/>
              </a:spcBef>
              <a:buFontTx/>
              <a:buNone/>
            </a:pPr>
            <a:r>
              <a:rPr lang="he-IL" altLang="en-US" sz="1200" dirty="0">
                <a:latin typeface="Arial" panose="020B0604020202020204" pitchFamily="34" charset="0"/>
              </a:rPr>
              <a:t>כיבוש אלכסנדר</a:t>
            </a:r>
          </a:p>
          <a:p>
            <a:pPr algn="ctr" rtl="1" eaLnBrk="1" hangingPunct="1">
              <a:spcBef>
                <a:spcPct val="0"/>
              </a:spcBef>
              <a:buFontTx/>
              <a:buNone/>
            </a:pPr>
            <a:r>
              <a:rPr lang="he-IL" altLang="en-US" sz="1200" dirty="0">
                <a:latin typeface="Arial" panose="020B0604020202020204" pitchFamily="34" charset="0"/>
              </a:rPr>
              <a:t>מוקדון</a:t>
            </a:r>
            <a:endParaRPr lang="en-US" altLang="en-US" sz="1200" dirty="0">
              <a:latin typeface="Arial" panose="020B0604020202020204" pitchFamily="34" charset="0"/>
            </a:endParaRPr>
          </a:p>
        </p:txBody>
      </p:sp>
      <p:sp>
        <p:nvSpPr>
          <p:cNvPr id="65" name="Rectangle 64">
            <a:extLst>
              <a:ext uri="{FF2B5EF4-FFF2-40B4-BE49-F238E27FC236}">
                <a16:creationId xmlns:a16="http://schemas.microsoft.com/office/drawing/2014/main" id="{95E729B3-9E89-40FF-84E7-56280E784011}"/>
              </a:ext>
            </a:extLst>
          </p:cNvPr>
          <p:cNvSpPr>
            <a:spLocks noChangeArrowheads="1"/>
          </p:cNvSpPr>
          <p:nvPr/>
        </p:nvSpPr>
        <p:spPr bwMode="auto">
          <a:xfrm rot="20051261">
            <a:off x="5527676" y="1124039"/>
            <a:ext cx="175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63 לפנה"ס</a:t>
            </a:r>
          </a:p>
          <a:p>
            <a:pPr algn="ctr" rtl="1" eaLnBrk="1" hangingPunct="1">
              <a:spcBef>
                <a:spcPct val="0"/>
              </a:spcBef>
              <a:buFontTx/>
              <a:buNone/>
            </a:pPr>
            <a:r>
              <a:rPr lang="he-IL" altLang="en-US" sz="1200" dirty="0">
                <a:latin typeface="Arial" panose="020B0604020202020204" pitchFamily="34" charset="0"/>
              </a:rPr>
              <a:t>הכיבוש הרומי</a:t>
            </a:r>
            <a:endParaRPr lang="en-US" altLang="en-US" sz="1200" dirty="0">
              <a:latin typeface="Arial" panose="020B0604020202020204" pitchFamily="34" charset="0"/>
            </a:endParaRPr>
          </a:p>
        </p:txBody>
      </p:sp>
      <p:sp>
        <p:nvSpPr>
          <p:cNvPr id="66" name="Rectangle 65">
            <a:extLst>
              <a:ext uri="{FF2B5EF4-FFF2-40B4-BE49-F238E27FC236}">
                <a16:creationId xmlns:a16="http://schemas.microsoft.com/office/drawing/2014/main" id="{A5D03CE3-D256-4231-A306-4ADF32CCE716}"/>
              </a:ext>
            </a:extLst>
          </p:cNvPr>
          <p:cNvSpPr>
            <a:spLocks noChangeArrowheads="1"/>
          </p:cNvSpPr>
          <p:nvPr/>
        </p:nvSpPr>
        <p:spPr bwMode="auto">
          <a:xfrm rot="20051261">
            <a:off x="4657969" y="1142051"/>
            <a:ext cx="1370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70 לסה"נ</a:t>
            </a:r>
          </a:p>
          <a:p>
            <a:pPr algn="ctr" rtl="1" eaLnBrk="1" hangingPunct="1">
              <a:spcBef>
                <a:spcPct val="0"/>
              </a:spcBef>
              <a:buFontTx/>
              <a:buNone/>
            </a:pPr>
            <a:r>
              <a:rPr lang="he-IL" altLang="en-US" sz="1200" dirty="0">
                <a:latin typeface="Arial" panose="020B0604020202020204" pitchFamily="34" charset="0"/>
              </a:rPr>
              <a:t>חורבן הבית השני</a:t>
            </a:r>
            <a:endParaRPr lang="en-US" altLang="en-US" sz="1200" dirty="0">
              <a:latin typeface="Arial" panose="020B0604020202020204" pitchFamily="34" charset="0"/>
            </a:endParaRPr>
          </a:p>
        </p:txBody>
      </p:sp>
      <p:sp>
        <p:nvSpPr>
          <p:cNvPr id="67" name="Rectangle 66">
            <a:extLst>
              <a:ext uri="{FF2B5EF4-FFF2-40B4-BE49-F238E27FC236}">
                <a16:creationId xmlns:a16="http://schemas.microsoft.com/office/drawing/2014/main" id="{BA867B5F-E200-4F6E-97EE-86719F96B199}"/>
              </a:ext>
            </a:extLst>
          </p:cNvPr>
          <p:cNvSpPr>
            <a:spLocks noChangeArrowheads="1"/>
          </p:cNvSpPr>
          <p:nvPr/>
        </p:nvSpPr>
        <p:spPr bwMode="auto">
          <a:xfrm rot="20051261">
            <a:off x="3505660" y="1145469"/>
            <a:ext cx="1644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324 לסה"נ</a:t>
            </a:r>
          </a:p>
          <a:p>
            <a:pPr algn="ctr" rtl="1" eaLnBrk="1" hangingPunct="1">
              <a:spcBef>
                <a:spcPct val="0"/>
              </a:spcBef>
              <a:buFontTx/>
              <a:buNone/>
            </a:pPr>
            <a:r>
              <a:rPr lang="he-IL" altLang="en-US" sz="1200" dirty="0">
                <a:latin typeface="Arial" panose="020B0604020202020204" pitchFamily="34" charset="0"/>
              </a:rPr>
              <a:t>איחוד האימפריה תחת קונסטנטינוס</a:t>
            </a:r>
            <a:endParaRPr lang="en-US" altLang="en-US" sz="1200" dirty="0">
              <a:latin typeface="Arial" panose="020B0604020202020204" pitchFamily="34" charset="0"/>
            </a:endParaRPr>
          </a:p>
        </p:txBody>
      </p:sp>
      <p:sp>
        <p:nvSpPr>
          <p:cNvPr id="69" name="Right Brace 68">
            <a:extLst>
              <a:ext uri="{FF2B5EF4-FFF2-40B4-BE49-F238E27FC236}">
                <a16:creationId xmlns:a16="http://schemas.microsoft.com/office/drawing/2014/main" id="{C758C575-F402-44C7-AAB3-817EC52DDAC5}"/>
              </a:ext>
            </a:extLst>
          </p:cNvPr>
          <p:cNvSpPr/>
          <p:nvPr/>
        </p:nvSpPr>
        <p:spPr>
          <a:xfrm rot="5400000">
            <a:off x="5424536" y="3224252"/>
            <a:ext cx="3019328" cy="2743200"/>
          </a:xfrm>
          <a:prstGeom prst="rightBrace">
            <a:avLst>
              <a:gd name="adj1" fmla="val 116252"/>
              <a:gd name="adj2" fmla="val 47693"/>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0" name="Right Brace 69">
            <a:extLst>
              <a:ext uri="{FF2B5EF4-FFF2-40B4-BE49-F238E27FC236}">
                <a16:creationId xmlns:a16="http://schemas.microsoft.com/office/drawing/2014/main" id="{057F32EC-08E8-4436-90A9-644A2062BECD}"/>
              </a:ext>
            </a:extLst>
          </p:cNvPr>
          <p:cNvSpPr/>
          <p:nvPr/>
        </p:nvSpPr>
        <p:spPr>
          <a:xfrm rot="5400000">
            <a:off x="2791115" y="3266873"/>
            <a:ext cx="2952170" cy="2590800"/>
          </a:xfrm>
          <a:prstGeom prst="rightBrace">
            <a:avLst>
              <a:gd name="adj1" fmla="val 116252"/>
              <a:gd name="adj2" fmla="val 47693"/>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1" name="Rectangle 70">
            <a:extLst>
              <a:ext uri="{FF2B5EF4-FFF2-40B4-BE49-F238E27FC236}">
                <a16:creationId xmlns:a16="http://schemas.microsoft.com/office/drawing/2014/main" id="{0FBA751D-F57D-4D78-AFEF-A463E76AC8BF}"/>
              </a:ext>
            </a:extLst>
          </p:cNvPr>
          <p:cNvSpPr>
            <a:spLocks noChangeArrowheads="1"/>
          </p:cNvSpPr>
          <p:nvPr/>
        </p:nvSpPr>
        <p:spPr bwMode="auto">
          <a:xfrm>
            <a:off x="6096000" y="6096000"/>
            <a:ext cx="220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b="1" dirty="0">
                <a:solidFill>
                  <a:srgbClr val="FFFF00"/>
                </a:solidFill>
                <a:latin typeface="Arial" panose="020B0604020202020204" pitchFamily="34" charset="0"/>
              </a:rPr>
              <a:t> תקופת הבית השני</a:t>
            </a:r>
            <a:endParaRPr lang="en-US" altLang="en-US" sz="2000" b="1" dirty="0">
              <a:solidFill>
                <a:srgbClr val="FFFF00"/>
              </a:solidFill>
              <a:latin typeface="Arial" panose="020B0604020202020204" pitchFamily="34" charset="0"/>
            </a:endParaRPr>
          </a:p>
        </p:txBody>
      </p:sp>
      <p:sp>
        <p:nvSpPr>
          <p:cNvPr id="72" name="Rectangle 71">
            <a:extLst>
              <a:ext uri="{FF2B5EF4-FFF2-40B4-BE49-F238E27FC236}">
                <a16:creationId xmlns:a16="http://schemas.microsoft.com/office/drawing/2014/main" id="{3871B544-AC45-4683-A78D-6D408867956D}"/>
              </a:ext>
            </a:extLst>
          </p:cNvPr>
          <p:cNvSpPr>
            <a:spLocks noChangeArrowheads="1"/>
          </p:cNvSpPr>
          <p:nvPr/>
        </p:nvSpPr>
        <p:spPr bwMode="auto">
          <a:xfrm>
            <a:off x="2924176" y="6089609"/>
            <a:ext cx="281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b="1" dirty="0">
                <a:solidFill>
                  <a:srgbClr val="FFFF00"/>
                </a:solidFill>
                <a:latin typeface="Arial" panose="020B0604020202020204" pitchFamily="34" charset="0"/>
              </a:rPr>
              <a:t> התקופה הרומית המאוחרת–ביזנטית</a:t>
            </a:r>
            <a:endParaRPr lang="en-US" altLang="en-US" sz="2000" b="1" dirty="0">
              <a:solidFill>
                <a:srgbClr val="FFFF00"/>
              </a:solidFill>
              <a:latin typeface="Arial" panose="020B0604020202020204" pitchFamily="34" charset="0"/>
            </a:endParaRPr>
          </a:p>
        </p:txBody>
      </p:sp>
      <p:sp>
        <p:nvSpPr>
          <p:cNvPr id="41" name="Rectangle 40">
            <a:extLst>
              <a:ext uri="{FF2B5EF4-FFF2-40B4-BE49-F238E27FC236}">
                <a16:creationId xmlns:a16="http://schemas.microsoft.com/office/drawing/2014/main" id="{2D49D730-DD94-42ED-AF30-DDA50A857A52}"/>
              </a:ext>
            </a:extLst>
          </p:cNvPr>
          <p:cNvSpPr>
            <a:spLocks noChangeArrowheads="1"/>
          </p:cNvSpPr>
          <p:nvPr/>
        </p:nvSpPr>
        <p:spPr bwMode="auto">
          <a:xfrm rot="20051261">
            <a:off x="5829742" y="1908386"/>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164 לפנה"ס</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מרד החשמונאים</a:t>
            </a:r>
          </a:p>
        </p:txBody>
      </p:sp>
      <p:cxnSp>
        <p:nvCxnSpPr>
          <p:cNvPr id="47" name="Straight Connector 46">
            <a:extLst>
              <a:ext uri="{FF2B5EF4-FFF2-40B4-BE49-F238E27FC236}">
                <a16:creationId xmlns:a16="http://schemas.microsoft.com/office/drawing/2014/main" id="{E1B92E6A-4CD1-429F-95FB-ABB266BA3561}"/>
              </a:ext>
            </a:extLst>
          </p:cNvPr>
          <p:cNvCxnSpPr>
            <a:cxnSpLocks/>
          </p:cNvCxnSpPr>
          <p:nvPr/>
        </p:nvCxnSpPr>
        <p:spPr>
          <a:xfrm>
            <a:off x="5946775" y="2705100"/>
            <a:ext cx="0" cy="533400"/>
          </a:xfrm>
          <a:prstGeom prst="line">
            <a:avLst/>
          </a:prstGeom>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55664D08-20CD-466E-AB18-BF3F38870A24}"/>
              </a:ext>
            </a:extLst>
          </p:cNvPr>
          <p:cNvSpPr>
            <a:spLocks noChangeArrowheads="1"/>
          </p:cNvSpPr>
          <p:nvPr/>
        </p:nvSpPr>
        <p:spPr bwMode="auto">
          <a:xfrm rot="20051261">
            <a:off x="4936684" y="2050350"/>
            <a:ext cx="175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1 לפנה"ס</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לידת ישו</a:t>
            </a:r>
          </a:p>
        </p:txBody>
      </p:sp>
      <p:cxnSp>
        <p:nvCxnSpPr>
          <p:cNvPr id="51" name="Straight Connector 50">
            <a:extLst>
              <a:ext uri="{FF2B5EF4-FFF2-40B4-BE49-F238E27FC236}">
                <a16:creationId xmlns:a16="http://schemas.microsoft.com/office/drawing/2014/main" id="{A3ECD854-87BE-4DC0-832B-FE265552688D}"/>
              </a:ext>
            </a:extLst>
          </p:cNvPr>
          <p:cNvCxnSpPr>
            <a:cxnSpLocks/>
          </p:cNvCxnSpPr>
          <p:nvPr/>
        </p:nvCxnSpPr>
        <p:spPr>
          <a:xfrm>
            <a:off x="5943600" y="3581400"/>
            <a:ext cx="0" cy="32766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4" name="Rectangle 31">
            <a:extLst>
              <a:ext uri="{FF2B5EF4-FFF2-40B4-BE49-F238E27FC236}">
                <a16:creationId xmlns:a16="http://schemas.microsoft.com/office/drawing/2014/main" id="{FC2089C9-BC25-41DE-A48F-EC60D4E2169A}"/>
              </a:ext>
            </a:extLst>
          </p:cNvPr>
          <p:cNvSpPr>
            <a:spLocks noChangeArrowheads="1"/>
          </p:cNvSpPr>
          <p:nvPr/>
        </p:nvSpPr>
        <p:spPr bwMode="auto">
          <a:xfrm>
            <a:off x="3962400" y="57150"/>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לספירה (לסה"נ) </a:t>
            </a:r>
            <a:endParaRPr lang="en-US" altLang="en-US" sz="2000" dirty="0">
              <a:latin typeface="Arial" panose="020B0604020202020204" pitchFamily="34" charset="0"/>
            </a:endParaRPr>
          </a:p>
        </p:txBody>
      </p:sp>
      <p:cxnSp>
        <p:nvCxnSpPr>
          <p:cNvPr id="56" name="Straight Arrow Connector 55">
            <a:extLst>
              <a:ext uri="{FF2B5EF4-FFF2-40B4-BE49-F238E27FC236}">
                <a16:creationId xmlns:a16="http://schemas.microsoft.com/office/drawing/2014/main" id="{704B0CA7-DF46-4D89-8120-B967CF2F5B1F}"/>
              </a:ext>
            </a:extLst>
          </p:cNvPr>
          <p:cNvCxnSpPr/>
          <p:nvPr/>
        </p:nvCxnSpPr>
        <p:spPr>
          <a:xfrm flipH="1">
            <a:off x="2209800" y="304800"/>
            <a:ext cx="18288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Rectangle 31">
            <a:extLst>
              <a:ext uri="{FF2B5EF4-FFF2-40B4-BE49-F238E27FC236}">
                <a16:creationId xmlns:a16="http://schemas.microsoft.com/office/drawing/2014/main" id="{54F2B72C-305F-46AF-ABEB-92F448BC49DA}"/>
              </a:ext>
            </a:extLst>
          </p:cNvPr>
          <p:cNvSpPr>
            <a:spLocks noChangeArrowheads="1"/>
          </p:cNvSpPr>
          <p:nvPr/>
        </p:nvSpPr>
        <p:spPr bwMode="auto">
          <a:xfrm>
            <a:off x="6019800" y="76200"/>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לפני הספירה (לפנה"ס) </a:t>
            </a:r>
            <a:endParaRPr lang="en-US" altLang="en-US" sz="2000" dirty="0">
              <a:latin typeface="Arial" panose="020B0604020202020204" pitchFamily="34" charset="0"/>
            </a:endParaRPr>
          </a:p>
        </p:txBody>
      </p:sp>
      <p:cxnSp>
        <p:nvCxnSpPr>
          <p:cNvPr id="60" name="Straight Arrow Connector 59">
            <a:extLst>
              <a:ext uri="{FF2B5EF4-FFF2-40B4-BE49-F238E27FC236}">
                <a16:creationId xmlns:a16="http://schemas.microsoft.com/office/drawing/2014/main" id="{8C672A3F-1724-401E-8095-E4C3D730B4C4}"/>
              </a:ext>
            </a:extLst>
          </p:cNvPr>
          <p:cNvCxnSpPr/>
          <p:nvPr/>
        </p:nvCxnSpPr>
        <p:spPr>
          <a:xfrm>
            <a:off x="8534400" y="304800"/>
            <a:ext cx="14478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3E8FBF-8F8D-46EB-AD78-B6DE6296C19F}"/>
              </a:ext>
            </a:extLst>
          </p:cNvPr>
          <p:cNvCxnSpPr/>
          <p:nvPr/>
        </p:nvCxnSpPr>
        <p:spPr>
          <a:xfrm>
            <a:off x="8307388" y="2444839"/>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ACB5028E-08DD-483C-9C43-CA2CF9EEAA76}"/>
              </a:ext>
            </a:extLst>
          </p:cNvPr>
          <p:cNvSpPr>
            <a:spLocks noChangeArrowheads="1"/>
          </p:cNvSpPr>
          <p:nvPr/>
        </p:nvSpPr>
        <p:spPr bwMode="auto">
          <a:xfrm rot="20051261">
            <a:off x="7137401" y="1995577"/>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516 לפנה"ס (לערך)</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שיבת ציון ובניין בית המקדש השני</a:t>
            </a:r>
          </a:p>
        </p:txBody>
      </p:sp>
      <p:cxnSp>
        <p:nvCxnSpPr>
          <p:cNvPr id="55" name="Straight Connector 54">
            <a:extLst>
              <a:ext uri="{FF2B5EF4-FFF2-40B4-BE49-F238E27FC236}">
                <a16:creationId xmlns:a16="http://schemas.microsoft.com/office/drawing/2014/main" id="{E83E56A4-53BF-40ED-A464-2C7A0BE49ED1}"/>
              </a:ext>
            </a:extLst>
          </p:cNvPr>
          <p:cNvCxnSpPr>
            <a:cxnSpLocks/>
          </p:cNvCxnSpPr>
          <p:nvPr/>
        </p:nvCxnSpPr>
        <p:spPr>
          <a:xfrm>
            <a:off x="5943600" y="0"/>
            <a:ext cx="0" cy="187923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304D8116-78E6-4FA8-85FA-C1F42490199E}"/>
              </a:ext>
            </a:extLst>
          </p:cNvPr>
          <p:cNvSpPr/>
          <p:nvPr/>
        </p:nvSpPr>
        <p:spPr>
          <a:xfrm>
            <a:off x="609600" y="2895600"/>
            <a:ext cx="76200" cy="184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5" name="Rectangle 74">
            <a:extLst>
              <a:ext uri="{FF2B5EF4-FFF2-40B4-BE49-F238E27FC236}">
                <a16:creationId xmlns:a16="http://schemas.microsoft.com/office/drawing/2014/main" id="{9661B764-BF98-41DD-8322-67AD6418B3F8}"/>
              </a:ext>
            </a:extLst>
          </p:cNvPr>
          <p:cNvSpPr/>
          <p:nvPr/>
        </p:nvSpPr>
        <p:spPr>
          <a:xfrm>
            <a:off x="762000" y="2895600"/>
            <a:ext cx="666750" cy="184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6" name="Rectangle 75">
            <a:extLst>
              <a:ext uri="{FF2B5EF4-FFF2-40B4-BE49-F238E27FC236}">
                <a16:creationId xmlns:a16="http://schemas.microsoft.com/office/drawing/2014/main" id="{BE1E0BD2-57F4-45B1-9348-1A131BE0C7A5}"/>
              </a:ext>
            </a:extLst>
          </p:cNvPr>
          <p:cNvSpPr/>
          <p:nvPr/>
        </p:nvSpPr>
        <p:spPr>
          <a:xfrm>
            <a:off x="457200" y="2895600"/>
            <a:ext cx="76200" cy="184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3" name="Rectangle 92">
            <a:extLst>
              <a:ext uri="{FF2B5EF4-FFF2-40B4-BE49-F238E27FC236}">
                <a16:creationId xmlns:a16="http://schemas.microsoft.com/office/drawing/2014/main" id="{48063C59-3A30-4B85-9873-7F3065F05024}"/>
              </a:ext>
            </a:extLst>
          </p:cNvPr>
          <p:cNvSpPr>
            <a:spLocks noChangeArrowheads="1"/>
          </p:cNvSpPr>
          <p:nvPr/>
        </p:nvSpPr>
        <p:spPr bwMode="auto">
          <a:xfrm rot="20051261">
            <a:off x="2255409" y="1288012"/>
            <a:ext cx="1370013" cy="46196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640 לסה"נ</a:t>
            </a:r>
          </a:p>
          <a:p>
            <a:pPr algn="ctr" rtl="1" eaLnBrk="1" hangingPunct="1">
              <a:spcBef>
                <a:spcPct val="0"/>
              </a:spcBef>
              <a:buFontTx/>
              <a:buNone/>
            </a:pPr>
            <a:r>
              <a:rPr lang="he-IL" altLang="en-US" sz="1200" dirty="0">
                <a:latin typeface="Arial" panose="020B0604020202020204" pitchFamily="34" charset="0"/>
              </a:rPr>
              <a:t>הכיבוש המוסלמי</a:t>
            </a:r>
            <a:endParaRPr lang="en-US" altLang="en-US" sz="1200" dirty="0">
              <a:latin typeface="Arial" panose="020B0604020202020204" pitchFamily="34" charset="0"/>
            </a:endParaRPr>
          </a:p>
        </p:txBody>
      </p:sp>
      <p:cxnSp>
        <p:nvCxnSpPr>
          <p:cNvPr id="98" name="Straight Connector 97">
            <a:extLst>
              <a:ext uri="{FF2B5EF4-FFF2-40B4-BE49-F238E27FC236}">
                <a16:creationId xmlns:a16="http://schemas.microsoft.com/office/drawing/2014/main" id="{4C90D2A2-6077-4DD5-944F-BDBC3AC6E278}"/>
              </a:ext>
            </a:extLst>
          </p:cNvPr>
          <p:cNvCxnSpPr/>
          <p:nvPr/>
        </p:nvCxnSpPr>
        <p:spPr>
          <a:xfrm>
            <a:off x="5030788" y="2478176"/>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BDE88FD1-E912-4612-8A02-F5098B151C19}"/>
              </a:ext>
            </a:extLst>
          </p:cNvPr>
          <p:cNvSpPr>
            <a:spLocks noChangeArrowheads="1"/>
          </p:cNvSpPr>
          <p:nvPr/>
        </p:nvSpPr>
        <p:spPr bwMode="auto">
          <a:xfrm rot="20051261">
            <a:off x="4069421" y="1993175"/>
            <a:ext cx="1752600" cy="461962"/>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135 לסה"נ</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מרד בר כוכבא</a:t>
            </a:r>
          </a:p>
        </p:txBody>
      </p:sp>
      <p:cxnSp>
        <p:nvCxnSpPr>
          <p:cNvPr id="106" name="Straight Connector 105">
            <a:extLst>
              <a:ext uri="{FF2B5EF4-FFF2-40B4-BE49-F238E27FC236}">
                <a16:creationId xmlns:a16="http://schemas.microsoft.com/office/drawing/2014/main" id="{CC942F00-F166-4A7D-BE53-15C2C2E7D6FC}"/>
              </a:ext>
            </a:extLst>
          </p:cNvPr>
          <p:cNvCxnSpPr/>
          <p:nvPr/>
        </p:nvCxnSpPr>
        <p:spPr>
          <a:xfrm>
            <a:off x="6783388" y="2444839"/>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108" name="Rectangle 29">
            <a:extLst>
              <a:ext uri="{FF2B5EF4-FFF2-40B4-BE49-F238E27FC236}">
                <a16:creationId xmlns:a16="http://schemas.microsoft.com/office/drawing/2014/main" id="{D7170BAC-FF1A-402D-8B9C-588382275221}"/>
              </a:ext>
            </a:extLst>
          </p:cNvPr>
          <p:cNvSpPr>
            <a:spLocks noChangeArrowheads="1"/>
          </p:cNvSpPr>
          <p:nvPr/>
        </p:nvSpPr>
        <p:spPr bwMode="auto">
          <a:xfrm>
            <a:off x="6041798" y="3086188"/>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הלניסטית</a:t>
            </a:r>
            <a:endParaRPr lang="en-US" altLang="en-US" sz="2000" dirty="0">
              <a:latin typeface="Arial" panose="020B0604020202020204" pitchFamily="34" charset="0"/>
            </a:endParaRPr>
          </a:p>
        </p:txBody>
      </p:sp>
      <p:sp>
        <p:nvSpPr>
          <p:cNvPr id="57" name="Right Brace 68">
            <a:extLst>
              <a:ext uri="{FF2B5EF4-FFF2-40B4-BE49-F238E27FC236}">
                <a16:creationId xmlns:a16="http://schemas.microsoft.com/office/drawing/2014/main" id="{ADEAA8A0-B9A4-4628-B12B-2ECB8F7672B2}"/>
              </a:ext>
            </a:extLst>
          </p:cNvPr>
          <p:cNvSpPr/>
          <p:nvPr/>
        </p:nvSpPr>
        <p:spPr>
          <a:xfrm rot="5400000">
            <a:off x="8405413" y="3730265"/>
            <a:ext cx="1253224" cy="1289051"/>
          </a:xfrm>
          <a:prstGeom prst="rightBrace">
            <a:avLst>
              <a:gd name="adj1" fmla="val 116252"/>
              <a:gd name="adj2" fmla="val 45684"/>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3" name="תיבת טקסט 2">
            <a:extLst>
              <a:ext uri="{FF2B5EF4-FFF2-40B4-BE49-F238E27FC236}">
                <a16:creationId xmlns:a16="http://schemas.microsoft.com/office/drawing/2014/main" id="{EECB8BAD-C112-46D9-A310-037C4E94AE77}"/>
              </a:ext>
            </a:extLst>
          </p:cNvPr>
          <p:cNvSpPr txBox="1"/>
          <p:nvPr/>
        </p:nvSpPr>
        <p:spPr>
          <a:xfrm>
            <a:off x="8062173" y="5097462"/>
            <a:ext cx="1920027" cy="646331"/>
          </a:xfrm>
          <a:prstGeom prst="rect">
            <a:avLst/>
          </a:prstGeom>
          <a:noFill/>
        </p:spPr>
        <p:txBody>
          <a:bodyPr wrap="square" rtlCol="1">
            <a:spAutoFit/>
          </a:bodyPr>
          <a:lstStyle/>
          <a:p>
            <a:pPr algn="ctr" rtl="1"/>
            <a:r>
              <a:rPr lang="he-IL" dirty="0">
                <a:solidFill>
                  <a:srgbClr val="00B0F0"/>
                </a:solidFill>
              </a:rPr>
              <a:t>ספרות המקרא הקלאסית</a:t>
            </a:r>
          </a:p>
        </p:txBody>
      </p:sp>
      <p:sp>
        <p:nvSpPr>
          <p:cNvPr id="58" name="Right Brace 68">
            <a:extLst>
              <a:ext uri="{FF2B5EF4-FFF2-40B4-BE49-F238E27FC236}">
                <a16:creationId xmlns:a16="http://schemas.microsoft.com/office/drawing/2014/main" id="{9C1030C1-B0FE-467F-B8D6-7227F26598F1}"/>
              </a:ext>
            </a:extLst>
          </p:cNvPr>
          <p:cNvSpPr/>
          <p:nvPr/>
        </p:nvSpPr>
        <p:spPr>
          <a:xfrm rot="5400000">
            <a:off x="7034662" y="3730262"/>
            <a:ext cx="1253224" cy="1289051"/>
          </a:xfrm>
          <a:prstGeom prst="rightBrace">
            <a:avLst>
              <a:gd name="adj1" fmla="val 116252"/>
              <a:gd name="adj2" fmla="val 47162"/>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61" name="תיבת טקסט 60">
            <a:extLst>
              <a:ext uri="{FF2B5EF4-FFF2-40B4-BE49-F238E27FC236}">
                <a16:creationId xmlns:a16="http://schemas.microsoft.com/office/drawing/2014/main" id="{FCCDF897-3DDC-45A4-8594-7B1581E37D20}"/>
              </a:ext>
            </a:extLst>
          </p:cNvPr>
          <p:cNvSpPr txBox="1"/>
          <p:nvPr/>
        </p:nvSpPr>
        <p:spPr>
          <a:xfrm>
            <a:off x="6701260" y="5104661"/>
            <a:ext cx="1920027" cy="646331"/>
          </a:xfrm>
          <a:prstGeom prst="rect">
            <a:avLst/>
          </a:prstGeom>
          <a:noFill/>
        </p:spPr>
        <p:txBody>
          <a:bodyPr wrap="square" rtlCol="1">
            <a:spAutoFit/>
          </a:bodyPr>
          <a:lstStyle/>
          <a:p>
            <a:pPr algn="ctr" rtl="1"/>
            <a:r>
              <a:rPr lang="he-IL" dirty="0">
                <a:solidFill>
                  <a:srgbClr val="00B0F0"/>
                </a:solidFill>
              </a:rPr>
              <a:t>ספרות המקרא המאוחרת</a:t>
            </a:r>
          </a:p>
        </p:txBody>
      </p:sp>
      <p:sp>
        <p:nvSpPr>
          <p:cNvPr id="68" name="Right Brace 68">
            <a:extLst>
              <a:ext uri="{FF2B5EF4-FFF2-40B4-BE49-F238E27FC236}">
                <a16:creationId xmlns:a16="http://schemas.microsoft.com/office/drawing/2014/main" id="{6C5EEDBA-C255-4EFA-B770-07FE923A90B0}"/>
              </a:ext>
            </a:extLst>
          </p:cNvPr>
          <p:cNvSpPr/>
          <p:nvPr/>
        </p:nvSpPr>
        <p:spPr>
          <a:xfrm rot="5400000">
            <a:off x="5920523" y="3268703"/>
            <a:ext cx="1231901" cy="2233498"/>
          </a:xfrm>
          <a:prstGeom prst="rightBrace">
            <a:avLst>
              <a:gd name="adj1" fmla="val 116252"/>
              <a:gd name="adj2" fmla="val 49379"/>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3" name="תיבת טקסט 72">
            <a:extLst>
              <a:ext uri="{FF2B5EF4-FFF2-40B4-BE49-F238E27FC236}">
                <a16:creationId xmlns:a16="http://schemas.microsoft.com/office/drawing/2014/main" id="{C99D3A21-8136-4296-8386-CCF707F92740}"/>
              </a:ext>
            </a:extLst>
          </p:cNvPr>
          <p:cNvSpPr txBox="1"/>
          <p:nvPr/>
        </p:nvSpPr>
        <p:spPr>
          <a:xfrm>
            <a:off x="5562600" y="5105471"/>
            <a:ext cx="1920027" cy="646331"/>
          </a:xfrm>
          <a:prstGeom prst="rect">
            <a:avLst/>
          </a:prstGeom>
          <a:noFill/>
        </p:spPr>
        <p:txBody>
          <a:bodyPr wrap="square" rtlCol="1">
            <a:spAutoFit/>
          </a:bodyPr>
          <a:lstStyle/>
          <a:p>
            <a:pPr algn="ctr" rtl="1"/>
            <a:r>
              <a:rPr lang="he-IL" dirty="0">
                <a:solidFill>
                  <a:srgbClr val="00B0F0"/>
                </a:solidFill>
              </a:rPr>
              <a:t>הספרים </a:t>
            </a:r>
          </a:p>
          <a:p>
            <a:pPr algn="ctr" rtl="1"/>
            <a:r>
              <a:rPr lang="he-IL" dirty="0">
                <a:solidFill>
                  <a:srgbClr val="00B0F0"/>
                </a:solidFill>
              </a:rPr>
              <a:t>החיצוניים</a:t>
            </a:r>
          </a:p>
        </p:txBody>
      </p:sp>
      <p:sp>
        <p:nvSpPr>
          <p:cNvPr id="77" name="Right Brace 68">
            <a:extLst>
              <a:ext uri="{FF2B5EF4-FFF2-40B4-BE49-F238E27FC236}">
                <a16:creationId xmlns:a16="http://schemas.microsoft.com/office/drawing/2014/main" id="{E6FFBE89-377F-4C41-8B77-597CB635E5B4}"/>
              </a:ext>
            </a:extLst>
          </p:cNvPr>
          <p:cNvSpPr/>
          <p:nvPr/>
        </p:nvSpPr>
        <p:spPr>
          <a:xfrm rot="5400000">
            <a:off x="4526543" y="3996745"/>
            <a:ext cx="1231900" cy="759989"/>
          </a:xfrm>
          <a:prstGeom prst="rightBrace">
            <a:avLst>
              <a:gd name="adj1" fmla="val 116252"/>
              <a:gd name="adj2" fmla="val 44366"/>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8" name="תיבת טקסט 77">
            <a:extLst>
              <a:ext uri="{FF2B5EF4-FFF2-40B4-BE49-F238E27FC236}">
                <a16:creationId xmlns:a16="http://schemas.microsoft.com/office/drawing/2014/main" id="{020D87AA-1BE6-429E-91A4-BDB5ECA5436D}"/>
              </a:ext>
            </a:extLst>
          </p:cNvPr>
          <p:cNvSpPr txBox="1"/>
          <p:nvPr/>
        </p:nvSpPr>
        <p:spPr>
          <a:xfrm>
            <a:off x="4267200" y="5108319"/>
            <a:ext cx="1920027" cy="369332"/>
          </a:xfrm>
          <a:prstGeom prst="rect">
            <a:avLst/>
          </a:prstGeom>
          <a:noFill/>
        </p:spPr>
        <p:txBody>
          <a:bodyPr wrap="square" rtlCol="1">
            <a:spAutoFit/>
          </a:bodyPr>
          <a:lstStyle/>
          <a:p>
            <a:pPr algn="ctr" rtl="1"/>
            <a:r>
              <a:rPr lang="he-IL" dirty="0">
                <a:solidFill>
                  <a:srgbClr val="00B0F0"/>
                </a:solidFill>
              </a:rPr>
              <a:t>משנה</a:t>
            </a:r>
          </a:p>
        </p:txBody>
      </p:sp>
      <p:sp>
        <p:nvSpPr>
          <p:cNvPr id="79" name="Right Brace 68">
            <a:extLst>
              <a:ext uri="{FF2B5EF4-FFF2-40B4-BE49-F238E27FC236}">
                <a16:creationId xmlns:a16="http://schemas.microsoft.com/office/drawing/2014/main" id="{D8B59C8C-67FC-4EDB-A123-154CC68F5DC8}"/>
              </a:ext>
            </a:extLst>
          </p:cNvPr>
          <p:cNvSpPr/>
          <p:nvPr/>
        </p:nvSpPr>
        <p:spPr>
          <a:xfrm rot="5400000">
            <a:off x="3455859" y="3687632"/>
            <a:ext cx="1191656" cy="1435877"/>
          </a:xfrm>
          <a:prstGeom prst="rightBrace">
            <a:avLst>
              <a:gd name="adj1" fmla="val 116252"/>
              <a:gd name="adj2" fmla="val 47389"/>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80" name="תיבת טקסט 79">
            <a:extLst>
              <a:ext uri="{FF2B5EF4-FFF2-40B4-BE49-F238E27FC236}">
                <a16:creationId xmlns:a16="http://schemas.microsoft.com/office/drawing/2014/main" id="{B6A535A6-BACE-4036-A7C5-65A3EDB29239}"/>
              </a:ext>
            </a:extLst>
          </p:cNvPr>
          <p:cNvSpPr txBox="1"/>
          <p:nvPr/>
        </p:nvSpPr>
        <p:spPr>
          <a:xfrm>
            <a:off x="3139760" y="5120525"/>
            <a:ext cx="1920027" cy="369332"/>
          </a:xfrm>
          <a:prstGeom prst="rect">
            <a:avLst/>
          </a:prstGeom>
          <a:noFill/>
        </p:spPr>
        <p:txBody>
          <a:bodyPr wrap="square" rtlCol="1">
            <a:spAutoFit/>
          </a:bodyPr>
          <a:lstStyle/>
          <a:p>
            <a:pPr algn="ctr" rtl="1"/>
            <a:r>
              <a:rPr lang="he-IL" dirty="0">
                <a:solidFill>
                  <a:srgbClr val="00B0F0"/>
                </a:solidFill>
              </a:rPr>
              <a:t>תלמוד</a:t>
            </a:r>
          </a:p>
        </p:txBody>
      </p:sp>
    </p:spTree>
    <p:extLst>
      <p:ext uri="{BB962C8B-B14F-4D97-AF65-F5344CB8AC3E}">
        <p14:creationId xmlns:p14="http://schemas.microsoft.com/office/powerpoint/2010/main" val="26620944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410" name="Picture 2" descr="http://lib.cet.ac.il/storage/items/17400_17499/0000017453/17453_L.jpg">
            <a:extLst>
              <a:ext uri="{FF2B5EF4-FFF2-40B4-BE49-F238E27FC236}">
                <a16:creationId xmlns:a16="http://schemas.microsoft.com/office/drawing/2014/main" id="{5F0B5118-1C62-B61F-1556-2FF5A51AA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1" y="0"/>
            <a:ext cx="4143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DA3C49EA-6F90-7920-0DA0-20DE1C964D5B}"/>
              </a:ext>
            </a:extLst>
          </p:cNvPr>
          <p:cNvSpPr/>
          <p:nvPr/>
        </p:nvSpPr>
        <p:spPr>
          <a:xfrm>
            <a:off x="4572000" y="4419600"/>
            <a:ext cx="457200" cy="304800"/>
          </a:xfrm>
          <a:prstGeom prst="ellipse">
            <a:avLst/>
          </a:prstGeom>
          <a:solidFill>
            <a:schemeClr val="accent1">
              <a:alpha val="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5" name="Straight Arrow Connector 4">
            <a:extLst>
              <a:ext uri="{FF2B5EF4-FFF2-40B4-BE49-F238E27FC236}">
                <a16:creationId xmlns:a16="http://schemas.microsoft.com/office/drawing/2014/main" id="{0B694DFE-E6E2-A958-4D75-CC9B59CEE035}"/>
              </a:ext>
            </a:extLst>
          </p:cNvPr>
          <p:cNvCxnSpPr>
            <a:endCxn id="3" idx="6"/>
          </p:cNvCxnSpPr>
          <p:nvPr/>
        </p:nvCxnSpPr>
        <p:spPr>
          <a:xfrm flipH="1" flipV="1">
            <a:off x="5029200" y="4572000"/>
            <a:ext cx="990600" cy="304800"/>
          </a:xfrm>
          <a:prstGeom prst="straightConnector1">
            <a:avLst/>
          </a:prstGeom>
          <a:ln>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pic>
        <p:nvPicPr>
          <p:cNvPr id="17413" name="Picture 2" descr="http://www.cap.je/library/Image/fire_animation.gif">
            <a:extLst>
              <a:ext uri="{FF2B5EF4-FFF2-40B4-BE49-F238E27FC236}">
                <a16:creationId xmlns:a16="http://schemas.microsoft.com/office/drawing/2014/main" id="{D2EFBBB1-27BC-5ED7-9E48-4A5EE3C225B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267200"/>
            <a:ext cx="228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descr="קובץ:RomanEmpireTrajan117AD.png">
            <a:hlinkClick r:id="rId2"/>
            <a:extLst>
              <a:ext uri="{FF2B5EF4-FFF2-40B4-BE49-F238E27FC236}">
                <a16:creationId xmlns:a16="http://schemas.microsoft.com/office/drawing/2014/main" id="{A61E69F9-9E8B-4985-BFE7-4A8EF81B9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33400"/>
            <a:ext cx="9144000"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xplosion 2 3">
            <a:extLst>
              <a:ext uri="{FF2B5EF4-FFF2-40B4-BE49-F238E27FC236}">
                <a16:creationId xmlns:a16="http://schemas.microsoft.com/office/drawing/2014/main" id="{7001959E-5639-437D-873C-AAFFFAEE3E6D}"/>
              </a:ext>
            </a:extLst>
          </p:cNvPr>
          <p:cNvSpPr/>
          <p:nvPr/>
        </p:nvSpPr>
        <p:spPr>
          <a:xfrm>
            <a:off x="5943600" y="4800600"/>
            <a:ext cx="1066800" cy="762000"/>
          </a:xfrm>
          <a:prstGeom prst="irregularSeal2">
            <a:avLst/>
          </a:prstGeom>
          <a:solidFill>
            <a:srgbClr val="FF0000">
              <a:alpha val="9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Explosion 2 5">
            <a:extLst>
              <a:ext uri="{FF2B5EF4-FFF2-40B4-BE49-F238E27FC236}">
                <a16:creationId xmlns:a16="http://schemas.microsoft.com/office/drawing/2014/main" id="{0209B3C9-3EC1-40B1-BFFF-C22132945363}"/>
              </a:ext>
            </a:extLst>
          </p:cNvPr>
          <p:cNvSpPr/>
          <p:nvPr/>
        </p:nvSpPr>
        <p:spPr>
          <a:xfrm rot="19873716">
            <a:off x="9194801" y="3240089"/>
            <a:ext cx="231775" cy="269875"/>
          </a:xfrm>
          <a:prstGeom prst="irregularSeal2">
            <a:avLst/>
          </a:prstGeom>
          <a:solidFill>
            <a:srgbClr val="FF0000">
              <a:alpha val="9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Explosion 2 6">
            <a:extLst>
              <a:ext uri="{FF2B5EF4-FFF2-40B4-BE49-F238E27FC236}">
                <a16:creationId xmlns:a16="http://schemas.microsoft.com/office/drawing/2014/main" id="{4A75A683-493A-4FB0-886A-4231B040CCEA}"/>
              </a:ext>
            </a:extLst>
          </p:cNvPr>
          <p:cNvSpPr/>
          <p:nvPr/>
        </p:nvSpPr>
        <p:spPr>
          <a:xfrm>
            <a:off x="8991600" y="3124200"/>
            <a:ext cx="228600" cy="381000"/>
          </a:xfrm>
          <a:prstGeom prst="irregularSeal2">
            <a:avLst/>
          </a:prstGeom>
          <a:solidFill>
            <a:srgbClr val="FF0000">
              <a:alpha val="9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Explosion 2 7">
            <a:extLst>
              <a:ext uri="{FF2B5EF4-FFF2-40B4-BE49-F238E27FC236}">
                <a16:creationId xmlns:a16="http://schemas.microsoft.com/office/drawing/2014/main" id="{809E2DA3-B859-43FC-8897-40E6E932E137}"/>
              </a:ext>
            </a:extLst>
          </p:cNvPr>
          <p:cNvSpPr/>
          <p:nvPr/>
        </p:nvSpPr>
        <p:spPr>
          <a:xfrm rot="17150389">
            <a:off x="9411494" y="3221832"/>
            <a:ext cx="249238" cy="269875"/>
          </a:xfrm>
          <a:prstGeom prst="irregularSeal2">
            <a:avLst/>
          </a:prstGeom>
          <a:solidFill>
            <a:srgbClr val="FF0000">
              <a:alpha val="9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Explosion 2 8">
            <a:extLst>
              <a:ext uri="{FF2B5EF4-FFF2-40B4-BE49-F238E27FC236}">
                <a16:creationId xmlns:a16="http://schemas.microsoft.com/office/drawing/2014/main" id="{C7ACB430-36F6-4ACC-B10E-7671E88ABCD5}"/>
              </a:ext>
            </a:extLst>
          </p:cNvPr>
          <p:cNvSpPr/>
          <p:nvPr/>
        </p:nvSpPr>
        <p:spPr>
          <a:xfrm>
            <a:off x="7543800" y="3962400"/>
            <a:ext cx="457200" cy="381000"/>
          </a:xfrm>
          <a:prstGeom prst="irregularSeal2">
            <a:avLst/>
          </a:prstGeom>
          <a:solidFill>
            <a:srgbClr val="FF0000">
              <a:alpha val="9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Explosion 2 9">
            <a:extLst>
              <a:ext uri="{FF2B5EF4-FFF2-40B4-BE49-F238E27FC236}">
                <a16:creationId xmlns:a16="http://schemas.microsoft.com/office/drawing/2014/main" id="{81B893B7-1F94-4F33-B206-843E3A9B7D33}"/>
              </a:ext>
            </a:extLst>
          </p:cNvPr>
          <p:cNvSpPr/>
          <p:nvPr/>
        </p:nvSpPr>
        <p:spPr>
          <a:xfrm>
            <a:off x="7391400" y="4648200"/>
            <a:ext cx="762000" cy="838200"/>
          </a:xfrm>
          <a:prstGeom prst="irregularSeal2">
            <a:avLst/>
          </a:prstGeom>
          <a:solidFill>
            <a:srgbClr val="FF0000">
              <a:alpha val="9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Explosion 2 10">
            <a:extLst>
              <a:ext uri="{FF2B5EF4-FFF2-40B4-BE49-F238E27FC236}">
                <a16:creationId xmlns:a16="http://schemas.microsoft.com/office/drawing/2014/main" id="{5AD91914-8F22-499C-93E2-B48D2AAF812E}"/>
              </a:ext>
            </a:extLst>
          </p:cNvPr>
          <p:cNvSpPr/>
          <p:nvPr/>
        </p:nvSpPr>
        <p:spPr>
          <a:xfrm rot="12294267">
            <a:off x="9677400" y="3236914"/>
            <a:ext cx="266700" cy="422275"/>
          </a:xfrm>
          <a:prstGeom prst="irregularSeal2">
            <a:avLst/>
          </a:prstGeom>
          <a:solidFill>
            <a:srgbClr val="FF0000">
              <a:alpha val="9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Explosion 2 11">
            <a:extLst>
              <a:ext uri="{FF2B5EF4-FFF2-40B4-BE49-F238E27FC236}">
                <a16:creationId xmlns:a16="http://schemas.microsoft.com/office/drawing/2014/main" id="{873C6A81-7C0A-43A6-9144-B7D6BE1C34C5}"/>
              </a:ext>
            </a:extLst>
          </p:cNvPr>
          <p:cNvSpPr/>
          <p:nvPr/>
        </p:nvSpPr>
        <p:spPr>
          <a:xfrm rot="19928051">
            <a:off x="8256589" y="4451350"/>
            <a:ext cx="174625" cy="165100"/>
          </a:xfrm>
          <a:prstGeom prst="irregularSeal2">
            <a:avLst/>
          </a:prstGeom>
          <a:solidFill>
            <a:srgbClr val="FF0000">
              <a:alpha val="9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Explosion 2 12">
            <a:extLst>
              <a:ext uri="{FF2B5EF4-FFF2-40B4-BE49-F238E27FC236}">
                <a16:creationId xmlns:a16="http://schemas.microsoft.com/office/drawing/2014/main" id="{07C2B6AC-5F5B-4B70-87A1-1F2FAD256EF8}"/>
              </a:ext>
            </a:extLst>
          </p:cNvPr>
          <p:cNvSpPr/>
          <p:nvPr/>
        </p:nvSpPr>
        <p:spPr>
          <a:xfrm>
            <a:off x="8839200" y="3200400"/>
            <a:ext cx="228600" cy="381000"/>
          </a:xfrm>
          <a:prstGeom prst="irregularSeal2">
            <a:avLst/>
          </a:prstGeom>
          <a:solidFill>
            <a:srgbClr val="FF0000">
              <a:alpha val="9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Explosion 2 13">
            <a:extLst>
              <a:ext uri="{FF2B5EF4-FFF2-40B4-BE49-F238E27FC236}">
                <a16:creationId xmlns:a16="http://schemas.microsoft.com/office/drawing/2014/main" id="{0EFF1A21-EBA8-4B8A-909F-D28720AD1BD4}"/>
              </a:ext>
            </a:extLst>
          </p:cNvPr>
          <p:cNvSpPr/>
          <p:nvPr/>
        </p:nvSpPr>
        <p:spPr>
          <a:xfrm rot="17150389">
            <a:off x="9259094" y="3298032"/>
            <a:ext cx="249238" cy="269875"/>
          </a:xfrm>
          <a:prstGeom prst="irregularSeal2">
            <a:avLst/>
          </a:prstGeom>
          <a:solidFill>
            <a:srgbClr val="FF0000">
              <a:alpha val="9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Explosion 2 14">
            <a:extLst>
              <a:ext uri="{FF2B5EF4-FFF2-40B4-BE49-F238E27FC236}">
                <a16:creationId xmlns:a16="http://schemas.microsoft.com/office/drawing/2014/main" id="{F96F9DC2-BBCD-461A-B3E3-A62361E2FB06}"/>
              </a:ext>
            </a:extLst>
          </p:cNvPr>
          <p:cNvSpPr/>
          <p:nvPr/>
        </p:nvSpPr>
        <p:spPr>
          <a:xfrm rot="12294267">
            <a:off x="9525000" y="3313114"/>
            <a:ext cx="266700" cy="422275"/>
          </a:xfrm>
          <a:prstGeom prst="irregularSeal2">
            <a:avLst/>
          </a:prstGeom>
          <a:solidFill>
            <a:srgbClr val="FF0000">
              <a:alpha val="9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תיבת טקסט 1">
            <a:extLst>
              <a:ext uri="{FF2B5EF4-FFF2-40B4-BE49-F238E27FC236}">
                <a16:creationId xmlns:a16="http://schemas.microsoft.com/office/drawing/2014/main" id="{A407EB26-DEBF-401A-A297-44A80DC3B17D}"/>
              </a:ext>
            </a:extLst>
          </p:cNvPr>
          <p:cNvSpPr txBox="1"/>
          <p:nvPr/>
        </p:nvSpPr>
        <p:spPr>
          <a:xfrm>
            <a:off x="175098" y="321013"/>
            <a:ext cx="2490281" cy="954107"/>
          </a:xfrm>
          <a:prstGeom prst="rect">
            <a:avLst/>
          </a:prstGeom>
          <a:noFill/>
        </p:spPr>
        <p:txBody>
          <a:bodyPr wrap="square" rtlCol="1">
            <a:spAutoFit/>
          </a:bodyPr>
          <a:lstStyle/>
          <a:p>
            <a:r>
              <a:rPr lang="he-IL" sz="2800" dirty="0"/>
              <a:t>מרד התפוצות = פולמוס </a:t>
            </a:r>
            <a:r>
              <a:rPr lang="he-IL" sz="2800" dirty="0" err="1"/>
              <a:t>קיטוס</a:t>
            </a:r>
            <a:endParaRPr lang="he-IL"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2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nodeType="afterGroup">
                            <p:stCondLst>
                              <p:cond delay="200"/>
                            </p:stCondLst>
                            <p:childTnLst>
                              <p:par>
                                <p:cTn id="8" presetID="1" presetClass="entr" presetSubtype="0" fill="hold" grpId="0" nodeType="afterEffect">
                                  <p:stCondLst>
                                    <p:cond delay="2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nodeType="afterGroup">
                            <p:stCondLst>
                              <p:cond delay="400"/>
                            </p:stCondLst>
                            <p:childTnLst>
                              <p:par>
                                <p:cTn id="11" presetID="1" presetClass="entr" presetSubtype="0" fill="hold" grpId="0" nodeType="afterEffect">
                                  <p:stCondLst>
                                    <p:cond delay="2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nodeType="afterGroup">
                            <p:stCondLst>
                              <p:cond delay="600"/>
                            </p:stCondLst>
                            <p:childTnLst>
                              <p:par>
                                <p:cTn id="14" presetID="1" presetClass="entr" presetSubtype="0" fill="hold" grpId="0" nodeType="afterEffect">
                                  <p:stCondLst>
                                    <p:cond delay="2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nodeType="afterGroup">
                            <p:stCondLst>
                              <p:cond delay="800"/>
                            </p:stCondLst>
                            <p:childTnLst>
                              <p:par>
                                <p:cTn id="17" presetID="1" presetClass="entr" presetSubtype="0" fill="hold" grpId="0" nodeType="afterEffect">
                                  <p:stCondLst>
                                    <p:cond delay="20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nodeType="afterGroup">
                            <p:stCondLst>
                              <p:cond delay="1000"/>
                            </p:stCondLst>
                            <p:childTnLst>
                              <p:par>
                                <p:cTn id="20" presetID="1" presetClass="entr" presetSubtype="0" fill="hold" grpId="0" nodeType="afterEffect">
                                  <p:stCondLst>
                                    <p:cond delay="2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nodeType="afterGroup">
                            <p:stCondLst>
                              <p:cond delay="1200"/>
                            </p:stCondLst>
                            <p:childTnLst>
                              <p:par>
                                <p:cTn id="23" presetID="1" presetClass="entr" presetSubtype="0" fill="hold" grpId="0" nodeType="afterEffect">
                                  <p:stCondLst>
                                    <p:cond delay="20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2531" name="Rectangle 2">
            <a:extLst>
              <a:ext uri="{FF2B5EF4-FFF2-40B4-BE49-F238E27FC236}">
                <a16:creationId xmlns:a16="http://schemas.microsoft.com/office/drawing/2014/main" id="{23A04AE4-0A81-0758-1B60-2DDBBF9516DE}"/>
              </a:ext>
            </a:extLst>
          </p:cNvPr>
          <p:cNvSpPr>
            <a:spLocks noChangeArrowheads="1"/>
          </p:cNvSpPr>
          <p:nvPr/>
        </p:nvSpPr>
        <p:spPr bwMode="auto">
          <a:xfrm>
            <a:off x="2209800" y="76201"/>
            <a:ext cx="7467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b="1">
                <a:solidFill>
                  <a:schemeClr val="bg1"/>
                </a:solidFill>
                <a:latin typeface="Arial" panose="020B0604020202020204" pitchFamily="34" charset="0"/>
              </a:rPr>
              <a:t>מרד בר כוכבא </a:t>
            </a:r>
          </a:p>
          <a:p>
            <a:pPr algn="ctr" rtl="1" eaLnBrk="1" hangingPunct="1">
              <a:spcBef>
                <a:spcPct val="0"/>
              </a:spcBef>
              <a:buFontTx/>
              <a:buNone/>
            </a:pPr>
            <a:r>
              <a:rPr lang="he-IL" altLang="en-US" b="1">
                <a:solidFill>
                  <a:schemeClr val="bg1"/>
                </a:solidFill>
                <a:latin typeface="Arial" panose="020B0604020202020204" pitchFamily="34" charset="0"/>
              </a:rPr>
              <a:t>(132–135 לסה"נ)</a:t>
            </a:r>
            <a:endParaRPr lang="en-US" altLang="en-US" b="1">
              <a:solidFill>
                <a:schemeClr val="bg1"/>
              </a:solidFill>
              <a:latin typeface="Arial" panose="020B0604020202020204" pitchFamily="34" charset="0"/>
            </a:endParaRPr>
          </a:p>
        </p:txBody>
      </p:sp>
      <p:pic>
        <p:nvPicPr>
          <p:cNvPr id="22532" name="Picture 4">
            <a:extLst>
              <a:ext uri="{FF2B5EF4-FFF2-40B4-BE49-F238E27FC236}">
                <a16:creationId xmlns:a16="http://schemas.microsoft.com/office/drawing/2014/main" id="{600CF06A-7D00-C7BA-B90F-BF53BB93B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219200"/>
            <a:ext cx="5080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0F669-8137-4C61-BA94-DE17F1A409C2}"/>
              </a:ext>
            </a:extLst>
          </p:cNvPr>
          <p:cNvSpPr>
            <a:spLocks noGrp="1"/>
          </p:cNvSpPr>
          <p:nvPr>
            <p:ph type="title"/>
          </p:nvPr>
        </p:nvSpPr>
        <p:spPr/>
        <p:txBody>
          <a:bodyPr/>
          <a:lstStyle/>
          <a:p>
            <a:pPr algn="r" rtl="1"/>
            <a:r>
              <a:rPr lang="he-IL" dirty="0"/>
              <a:t>מכתב מבר כוכבא</a:t>
            </a:r>
            <a:endParaRPr lang="en-US" dirty="0"/>
          </a:p>
        </p:txBody>
      </p:sp>
      <p:sp>
        <p:nvSpPr>
          <p:cNvPr id="3" name="Content Placeholder 2">
            <a:extLst>
              <a:ext uri="{FF2B5EF4-FFF2-40B4-BE49-F238E27FC236}">
                <a16:creationId xmlns:a16="http://schemas.microsoft.com/office/drawing/2014/main" id="{3E1FC9AC-9318-4DEE-84A6-A298BAD010D5}"/>
              </a:ext>
            </a:extLst>
          </p:cNvPr>
          <p:cNvSpPr>
            <a:spLocks noGrp="1"/>
          </p:cNvSpPr>
          <p:nvPr>
            <p:ph idx="1"/>
          </p:nvPr>
        </p:nvSpPr>
        <p:spPr/>
        <p:txBody>
          <a:bodyPr>
            <a:normAutofit lnSpcReduction="10000"/>
          </a:bodyPr>
          <a:lstStyle/>
          <a:p>
            <a:pPr marL="0" indent="0" algn="r" rtl="1">
              <a:buNone/>
            </a:pPr>
            <a:r>
              <a:rPr lang="he-IL" dirty="0"/>
              <a:t>משמעון בן </a:t>
            </a:r>
            <a:r>
              <a:rPr lang="he-IL" dirty="0" err="1"/>
              <a:t>כוסבה</a:t>
            </a:r>
            <a:r>
              <a:rPr lang="he-IL" dirty="0"/>
              <a:t> לישע </a:t>
            </a:r>
          </a:p>
          <a:p>
            <a:pPr marL="0" indent="0" algn="r" rtl="1">
              <a:buNone/>
            </a:pPr>
            <a:r>
              <a:rPr lang="he-IL" dirty="0"/>
              <a:t>בן גלגולה ולאנשי חברו </a:t>
            </a:r>
          </a:p>
          <a:p>
            <a:pPr marL="0" indent="0" algn="r" rtl="1">
              <a:buNone/>
            </a:pPr>
            <a:r>
              <a:rPr lang="he-IL" dirty="0"/>
              <a:t>שלום מעיד אני עלי </a:t>
            </a:r>
            <a:r>
              <a:rPr lang="he-IL" dirty="0" err="1"/>
              <a:t>תשמים</a:t>
            </a:r>
            <a:endParaRPr lang="he-IL" dirty="0"/>
          </a:p>
          <a:p>
            <a:pPr marL="0" indent="0" algn="r" rtl="1">
              <a:buNone/>
            </a:pPr>
            <a:r>
              <a:rPr lang="he-IL" dirty="0"/>
              <a:t>ופסק מן חג ללאום שהצלת</a:t>
            </a:r>
          </a:p>
          <a:p>
            <a:pPr marL="0" indent="0" algn="r" rtl="1">
              <a:buNone/>
            </a:pPr>
            <a:r>
              <a:rPr lang="he-IL" dirty="0"/>
              <a:t>כלאום שאני נותן תכבלים </a:t>
            </a:r>
          </a:p>
          <a:p>
            <a:pPr marL="0" indent="0" algn="r" rtl="1">
              <a:buNone/>
            </a:pPr>
            <a:r>
              <a:rPr lang="he-IL" dirty="0"/>
              <a:t>ברגליכם כמו </a:t>
            </a:r>
            <a:r>
              <a:rPr lang="he-IL" dirty="0" err="1"/>
              <a:t>שעסיתי</a:t>
            </a:r>
            <a:r>
              <a:rPr lang="he-IL" dirty="0"/>
              <a:t> </a:t>
            </a:r>
          </a:p>
          <a:p>
            <a:pPr marL="0" indent="0" algn="r" rtl="1">
              <a:buNone/>
            </a:pPr>
            <a:r>
              <a:rPr lang="he-IL" dirty="0"/>
              <a:t>לבן </a:t>
            </a:r>
            <a:r>
              <a:rPr lang="he-IL" dirty="0" err="1"/>
              <a:t>עפלול</a:t>
            </a:r>
            <a:endParaRPr lang="en-US" dirty="0"/>
          </a:p>
        </p:txBody>
      </p:sp>
      <p:pic>
        <p:nvPicPr>
          <p:cNvPr id="4" name="Picture 3">
            <a:extLst>
              <a:ext uri="{FF2B5EF4-FFF2-40B4-BE49-F238E27FC236}">
                <a16:creationId xmlns:a16="http://schemas.microsoft.com/office/drawing/2014/main" id="{EBF8EF9A-D71C-414E-B96E-A6187578BC48}"/>
              </a:ext>
            </a:extLst>
          </p:cNvPr>
          <p:cNvPicPr>
            <a:picLocks noChangeAspect="1"/>
          </p:cNvPicPr>
          <p:nvPr/>
        </p:nvPicPr>
        <p:blipFill>
          <a:blip r:embed="rId2"/>
          <a:stretch>
            <a:fillRect/>
          </a:stretch>
        </p:blipFill>
        <p:spPr>
          <a:xfrm>
            <a:off x="0" y="170927"/>
            <a:ext cx="6403989" cy="5108034"/>
          </a:xfrm>
          <a:prstGeom prst="rect">
            <a:avLst/>
          </a:prstGeom>
        </p:spPr>
      </p:pic>
    </p:spTree>
    <p:extLst>
      <p:ext uri="{BB962C8B-B14F-4D97-AF65-F5344CB8AC3E}">
        <p14:creationId xmlns:p14="http://schemas.microsoft.com/office/powerpoint/2010/main" val="37779299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3554" name="Picture 5" descr="http://www.israelinphotos.com/picts/phBeitShearim5.jpg">
            <a:extLst>
              <a:ext uri="{FF2B5EF4-FFF2-40B4-BE49-F238E27FC236}">
                <a16:creationId xmlns:a16="http://schemas.microsoft.com/office/drawing/2014/main" id="{CAB099DA-586D-939F-C64E-4EF35389E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a:extLst>
              <a:ext uri="{FF2B5EF4-FFF2-40B4-BE49-F238E27FC236}">
                <a16:creationId xmlns:a16="http://schemas.microsoft.com/office/drawing/2014/main" id="{58384FAC-B527-101C-FB12-D6C68DCBBA80}"/>
              </a:ext>
            </a:extLst>
          </p:cNvPr>
          <p:cNvSpPr>
            <a:spLocks noChangeArrowheads="1"/>
          </p:cNvSpPr>
          <p:nvPr/>
        </p:nvSpPr>
        <p:spPr bwMode="auto">
          <a:xfrm>
            <a:off x="2209800" y="15240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b="1">
                <a:solidFill>
                  <a:schemeClr val="bg1"/>
                </a:solidFill>
                <a:latin typeface="Arial" panose="020B0604020202020204" pitchFamily="34" charset="0"/>
              </a:rPr>
              <a:t>בית שערים</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49AFB1B-DBF5-47B7-9C1E-B25D7C9B8D25}"/>
              </a:ext>
            </a:extLst>
          </p:cNvPr>
          <p:cNvSpPr>
            <a:spLocks noChangeArrowheads="1"/>
          </p:cNvSpPr>
          <p:nvPr/>
        </p:nvSpPr>
        <p:spPr bwMode="auto">
          <a:xfrm>
            <a:off x="2209800" y="15240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b="1">
                <a:solidFill>
                  <a:schemeClr val="bg1"/>
                </a:solidFill>
                <a:latin typeface="Arial" panose="020B0604020202020204" pitchFamily="34" charset="0"/>
              </a:rPr>
              <a:t>ששה סדרי משנה</a:t>
            </a:r>
          </a:p>
        </p:txBody>
      </p:sp>
      <p:sp>
        <p:nvSpPr>
          <p:cNvPr id="21507" name="Rectangle 2">
            <a:extLst>
              <a:ext uri="{FF2B5EF4-FFF2-40B4-BE49-F238E27FC236}">
                <a16:creationId xmlns:a16="http://schemas.microsoft.com/office/drawing/2014/main" id="{9D9AA457-27A9-4DDC-B671-D14A49F2AC26}"/>
              </a:ext>
            </a:extLst>
          </p:cNvPr>
          <p:cNvSpPr>
            <a:spLocks noChangeArrowheads="1"/>
          </p:cNvSpPr>
          <p:nvPr/>
        </p:nvSpPr>
        <p:spPr bwMode="auto">
          <a:xfrm>
            <a:off x="9220200" y="1290638"/>
            <a:ext cx="1447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400" b="1">
                <a:solidFill>
                  <a:schemeClr val="bg1"/>
                </a:solidFill>
                <a:latin typeface="Arial" panose="020B0604020202020204" pitchFamily="34" charset="0"/>
              </a:rPr>
              <a:t>זרעים</a:t>
            </a:r>
          </a:p>
        </p:txBody>
      </p:sp>
      <p:sp>
        <p:nvSpPr>
          <p:cNvPr id="21508" name="Rectangle 3">
            <a:extLst>
              <a:ext uri="{FF2B5EF4-FFF2-40B4-BE49-F238E27FC236}">
                <a16:creationId xmlns:a16="http://schemas.microsoft.com/office/drawing/2014/main" id="{3672B42C-D639-43DF-AF2C-C3D2895DEB36}"/>
              </a:ext>
            </a:extLst>
          </p:cNvPr>
          <p:cNvSpPr>
            <a:spLocks noChangeArrowheads="1"/>
          </p:cNvSpPr>
          <p:nvPr/>
        </p:nvSpPr>
        <p:spPr bwMode="auto">
          <a:xfrm>
            <a:off x="7848600" y="1295401"/>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400" b="1">
                <a:solidFill>
                  <a:schemeClr val="bg1"/>
                </a:solidFill>
                <a:latin typeface="Arial" panose="020B0604020202020204" pitchFamily="34" charset="0"/>
              </a:rPr>
              <a:t>מועד</a:t>
            </a:r>
          </a:p>
        </p:txBody>
      </p:sp>
      <p:sp>
        <p:nvSpPr>
          <p:cNvPr id="21509" name="Rectangle 4">
            <a:extLst>
              <a:ext uri="{FF2B5EF4-FFF2-40B4-BE49-F238E27FC236}">
                <a16:creationId xmlns:a16="http://schemas.microsoft.com/office/drawing/2014/main" id="{B0D75DBF-9FFF-4129-A77D-E312A2AAAC78}"/>
              </a:ext>
            </a:extLst>
          </p:cNvPr>
          <p:cNvSpPr>
            <a:spLocks noChangeArrowheads="1"/>
          </p:cNvSpPr>
          <p:nvPr/>
        </p:nvSpPr>
        <p:spPr bwMode="auto">
          <a:xfrm>
            <a:off x="6477000" y="1295401"/>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400" b="1">
                <a:solidFill>
                  <a:schemeClr val="bg1"/>
                </a:solidFill>
                <a:latin typeface="Arial" panose="020B0604020202020204" pitchFamily="34" charset="0"/>
              </a:rPr>
              <a:t>נשים</a:t>
            </a:r>
          </a:p>
        </p:txBody>
      </p:sp>
      <p:sp>
        <p:nvSpPr>
          <p:cNvPr id="21510" name="Rectangle 5">
            <a:extLst>
              <a:ext uri="{FF2B5EF4-FFF2-40B4-BE49-F238E27FC236}">
                <a16:creationId xmlns:a16="http://schemas.microsoft.com/office/drawing/2014/main" id="{21C13211-F7C4-42E6-A289-03D4D6345605}"/>
              </a:ext>
            </a:extLst>
          </p:cNvPr>
          <p:cNvSpPr>
            <a:spLocks noChangeArrowheads="1"/>
          </p:cNvSpPr>
          <p:nvPr/>
        </p:nvSpPr>
        <p:spPr bwMode="auto">
          <a:xfrm>
            <a:off x="5029200" y="1295401"/>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400" b="1">
                <a:solidFill>
                  <a:schemeClr val="bg1"/>
                </a:solidFill>
                <a:latin typeface="Arial" panose="020B0604020202020204" pitchFamily="34" charset="0"/>
              </a:rPr>
              <a:t>נזיקין</a:t>
            </a:r>
          </a:p>
        </p:txBody>
      </p:sp>
      <p:sp>
        <p:nvSpPr>
          <p:cNvPr id="21511" name="Rectangle 6">
            <a:extLst>
              <a:ext uri="{FF2B5EF4-FFF2-40B4-BE49-F238E27FC236}">
                <a16:creationId xmlns:a16="http://schemas.microsoft.com/office/drawing/2014/main" id="{494FF395-8F95-400D-A427-55075857D1AF}"/>
              </a:ext>
            </a:extLst>
          </p:cNvPr>
          <p:cNvSpPr>
            <a:spLocks noChangeArrowheads="1"/>
          </p:cNvSpPr>
          <p:nvPr/>
        </p:nvSpPr>
        <p:spPr bwMode="auto">
          <a:xfrm>
            <a:off x="3429000" y="1295401"/>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400" b="1">
                <a:solidFill>
                  <a:schemeClr val="bg1"/>
                </a:solidFill>
                <a:latin typeface="Arial" panose="020B0604020202020204" pitchFamily="34" charset="0"/>
              </a:rPr>
              <a:t>קדשים</a:t>
            </a:r>
          </a:p>
        </p:txBody>
      </p:sp>
      <p:sp>
        <p:nvSpPr>
          <p:cNvPr id="21512" name="Rectangle 7">
            <a:extLst>
              <a:ext uri="{FF2B5EF4-FFF2-40B4-BE49-F238E27FC236}">
                <a16:creationId xmlns:a16="http://schemas.microsoft.com/office/drawing/2014/main" id="{C5FC2BCB-CA40-4748-A26C-A777D350EFEA}"/>
              </a:ext>
            </a:extLst>
          </p:cNvPr>
          <p:cNvSpPr>
            <a:spLocks noChangeArrowheads="1"/>
          </p:cNvSpPr>
          <p:nvPr/>
        </p:nvSpPr>
        <p:spPr bwMode="auto">
          <a:xfrm>
            <a:off x="2057400" y="1295401"/>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400" b="1">
                <a:solidFill>
                  <a:schemeClr val="bg1"/>
                </a:solidFill>
                <a:latin typeface="Arial" panose="020B0604020202020204" pitchFamily="34" charset="0"/>
              </a:rPr>
              <a:t>טהרות</a:t>
            </a:r>
          </a:p>
        </p:txBody>
      </p:sp>
      <p:sp>
        <p:nvSpPr>
          <p:cNvPr id="9" name="Rectangle 8">
            <a:extLst>
              <a:ext uri="{FF2B5EF4-FFF2-40B4-BE49-F238E27FC236}">
                <a16:creationId xmlns:a16="http://schemas.microsoft.com/office/drawing/2014/main" id="{1484D4D6-CEA6-4DAE-997D-3ADE3F44C5F3}"/>
              </a:ext>
            </a:extLst>
          </p:cNvPr>
          <p:cNvSpPr>
            <a:spLocks noChangeArrowheads="1"/>
          </p:cNvSpPr>
          <p:nvPr/>
        </p:nvSpPr>
        <p:spPr bwMode="auto">
          <a:xfrm>
            <a:off x="9067800" y="1828801"/>
            <a:ext cx="14478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rtl="1" eaLnBrk="1" hangingPunct="1">
              <a:spcBef>
                <a:spcPct val="0"/>
              </a:spcBef>
              <a:buFontTx/>
              <a:buNone/>
            </a:pPr>
            <a:r>
              <a:rPr lang="he-IL" altLang="en-US" sz="2000">
                <a:solidFill>
                  <a:schemeClr val="bg1"/>
                </a:solidFill>
                <a:latin typeface="Arial" panose="020B0604020202020204" pitchFamily="34" charset="0"/>
              </a:rPr>
              <a:t> ברכות</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 פאה</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 דמאי</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 כלאיים</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 שביעית</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 תרומות</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 מעשרות</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 מעשר שני</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 חלה</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 ערלה</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 ביכורים</a:t>
            </a:r>
            <a:endParaRPr lang="en-US" altLang="en-US" sz="2000">
              <a:solidFill>
                <a:schemeClr val="bg1"/>
              </a:solidFill>
              <a:latin typeface="Arial" panose="020B0604020202020204" pitchFamily="34" charset="0"/>
            </a:endParaRPr>
          </a:p>
        </p:txBody>
      </p:sp>
      <p:cxnSp>
        <p:nvCxnSpPr>
          <p:cNvPr id="12" name="Straight Connector 11">
            <a:extLst>
              <a:ext uri="{FF2B5EF4-FFF2-40B4-BE49-F238E27FC236}">
                <a16:creationId xmlns:a16="http://schemas.microsoft.com/office/drawing/2014/main" id="{E34B459C-FDE3-4746-9CC2-AE453A2A5956}"/>
              </a:ext>
            </a:extLst>
          </p:cNvPr>
          <p:cNvCxnSpPr/>
          <p:nvPr/>
        </p:nvCxnSpPr>
        <p:spPr>
          <a:xfrm>
            <a:off x="1981200" y="1828800"/>
            <a:ext cx="83820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4E61E09-C781-43EE-BE58-96B0B807B639}"/>
              </a:ext>
            </a:extLst>
          </p:cNvPr>
          <p:cNvSpPr>
            <a:spLocks noChangeArrowheads="1"/>
          </p:cNvSpPr>
          <p:nvPr/>
        </p:nvSpPr>
        <p:spPr bwMode="auto">
          <a:xfrm>
            <a:off x="7620000" y="1828800"/>
            <a:ext cx="14478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rtl="1" eaLnBrk="1" hangingPunct="1">
              <a:spcBef>
                <a:spcPct val="0"/>
              </a:spcBef>
              <a:buFontTx/>
              <a:buNone/>
            </a:pPr>
            <a:r>
              <a:rPr lang="he-IL" altLang="en-US" sz="2000">
                <a:solidFill>
                  <a:schemeClr val="bg1"/>
                </a:solidFill>
                <a:latin typeface="Arial" panose="020B0604020202020204" pitchFamily="34" charset="0"/>
              </a:rPr>
              <a:t> שבת  </a:t>
            </a:r>
            <a:endParaRPr lang="en-US" altLang="en-US" sz="2000">
              <a:solidFill>
                <a:schemeClr val="bg1"/>
              </a:solidFill>
              <a:latin typeface="Arial" panose="020B0604020202020204" pitchFamily="34" charset="0"/>
            </a:endParaRPr>
          </a:p>
          <a:p>
            <a:pPr algn="r" rtl="1" eaLnBrk="1" hangingPunct="1">
              <a:spcBef>
                <a:spcPct val="0"/>
              </a:spcBef>
              <a:buFontTx/>
              <a:buNone/>
            </a:pPr>
            <a:r>
              <a:rPr lang="he-IL" altLang="en-US" sz="2000">
                <a:solidFill>
                  <a:schemeClr val="bg1"/>
                </a:solidFill>
                <a:latin typeface="Arial" panose="020B0604020202020204" pitchFamily="34" charset="0"/>
              </a:rPr>
              <a:t>עירובין  </a:t>
            </a:r>
            <a:endParaRPr lang="en-US" altLang="en-US" sz="2000">
              <a:solidFill>
                <a:schemeClr val="bg1"/>
              </a:solidFill>
              <a:latin typeface="Arial" panose="020B0604020202020204" pitchFamily="34" charset="0"/>
            </a:endParaRPr>
          </a:p>
          <a:p>
            <a:pPr algn="r" rtl="1" eaLnBrk="1" hangingPunct="1">
              <a:spcBef>
                <a:spcPct val="0"/>
              </a:spcBef>
              <a:buFontTx/>
              <a:buNone/>
            </a:pPr>
            <a:r>
              <a:rPr lang="he-IL" altLang="en-US" sz="2000">
                <a:solidFill>
                  <a:schemeClr val="bg1"/>
                </a:solidFill>
                <a:latin typeface="Arial" panose="020B0604020202020204" pitchFamily="34" charset="0"/>
              </a:rPr>
              <a:t>פסחים  </a:t>
            </a:r>
            <a:endParaRPr lang="en-US" altLang="en-US" sz="2000">
              <a:solidFill>
                <a:schemeClr val="bg1"/>
              </a:solidFill>
              <a:latin typeface="Arial" panose="020B0604020202020204" pitchFamily="34" charset="0"/>
            </a:endParaRPr>
          </a:p>
          <a:p>
            <a:pPr algn="r" rtl="1" eaLnBrk="1" hangingPunct="1">
              <a:spcBef>
                <a:spcPct val="0"/>
              </a:spcBef>
              <a:buFontTx/>
              <a:buNone/>
            </a:pPr>
            <a:r>
              <a:rPr lang="he-IL" altLang="en-US" sz="2000">
                <a:solidFill>
                  <a:schemeClr val="bg1"/>
                </a:solidFill>
                <a:latin typeface="Arial" panose="020B0604020202020204" pitchFamily="34" charset="0"/>
              </a:rPr>
              <a:t>שקלים  </a:t>
            </a:r>
            <a:endParaRPr lang="en-US" altLang="en-US" sz="2000">
              <a:solidFill>
                <a:schemeClr val="bg1"/>
              </a:solidFill>
              <a:latin typeface="Arial" panose="020B0604020202020204" pitchFamily="34" charset="0"/>
            </a:endParaRPr>
          </a:p>
          <a:p>
            <a:pPr algn="r" rtl="1" eaLnBrk="1" hangingPunct="1">
              <a:spcBef>
                <a:spcPct val="0"/>
              </a:spcBef>
              <a:buFontTx/>
              <a:buNone/>
            </a:pPr>
            <a:r>
              <a:rPr lang="he-IL" altLang="en-US" sz="2000">
                <a:solidFill>
                  <a:schemeClr val="bg1"/>
                </a:solidFill>
                <a:latin typeface="Arial" panose="020B0604020202020204" pitchFamily="34" charset="0"/>
              </a:rPr>
              <a:t>יומא  </a:t>
            </a:r>
            <a:endParaRPr lang="en-US" altLang="en-US" sz="2000">
              <a:solidFill>
                <a:schemeClr val="bg1"/>
              </a:solidFill>
              <a:latin typeface="Arial" panose="020B0604020202020204" pitchFamily="34" charset="0"/>
            </a:endParaRPr>
          </a:p>
          <a:p>
            <a:pPr algn="r" rtl="1" eaLnBrk="1" hangingPunct="1">
              <a:spcBef>
                <a:spcPct val="0"/>
              </a:spcBef>
              <a:buFontTx/>
              <a:buNone/>
            </a:pPr>
            <a:r>
              <a:rPr lang="he-IL" altLang="en-US" sz="2000">
                <a:solidFill>
                  <a:schemeClr val="bg1"/>
                </a:solidFill>
                <a:latin typeface="Arial" panose="020B0604020202020204" pitchFamily="34" charset="0"/>
              </a:rPr>
              <a:t>סוכה  </a:t>
            </a:r>
            <a:endParaRPr lang="en-US" altLang="en-US" sz="2000">
              <a:solidFill>
                <a:schemeClr val="bg1"/>
              </a:solidFill>
              <a:latin typeface="Arial" panose="020B0604020202020204" pitchFamily="34" charset="0"/>
            </a:endParaRPr>
          </a:p>
          <a:p>
            <a:pPr algn="r" rtl="1" eaLnBrk="1" hangingPunct="1">
              <a:spcBef>
                <a:spcPct val="0"/>
              </a:spcBef>
              <a:buFontTx/>
              <a:buNone/>
            </a:pPr>
            <a:r>
              <a:rPr lang="he-IL" altLang="en-US" sz="2000">
                <a:solidFill>
                  <a:schemeClr val="bg1"/>
                </a:solidFill>
                <a:latin typeface="Arial" panose="020B0604020202020204" pitchFamily="34" charset="0"/>
              </a:rPr>
              <a:t>ביצה  </a:t>
            </a:r>
            <a:endParaRPr lang="en-US" altLang="en-US" sz="2000">
              <a:solidFill>
                <a:schemeClr val="bg1"/>
              </a:solidFill>
              <a:latin typeface="Arial" panose="020B0604020202020204" pitchFamily="34" charset="0"/>
            </a:endParaRPr>
          </a:p>
          <a:p>
            <a:pPr algn="r" rtl="1" eaLnBrk="1" hangingPunct="1">
              <a:spcBef>
                <a:spcPct val="0"/>
              </a:spcBef>
              <a:buFontTx/>
              <a:buNone/>
            </a:pPr>
            <a:r>
              <a:rPr lang="he-IL" altLang="en-US" sz="2000">
                <a:solidFill>
                  <a:schemeClr val="bg1"/>
                </a:solidFill>
                <a:latin typeface="Arial" panose="020B0604020202020204" pitchFamily="34" charset="0"/>
              </a:rPr>
              <a:t>ראש השנה  </a:t>
            </a:r>
            <a:endParaRPr lang="en-US" altLang="en-US" sz="2000">
              <a:solidFill>
                <a:schemeClr val="bg1"/>
              </a:solidFill>
              <a:latin typeface="Arial" panose="020B0604020202020204" pitchFamily="34" charset="0"/>
            </a:endParaRPr>
          </a:p>
          <a:p>
            <a:pPr algn="r" rtl="1" eaLnBrk="1" hangingPunct="1">
              <a:spcBef>
                <a:spcPct val="0"/>
              </a:spcBef>
              <a:buFontTx/>
              <a:buNone/>
            </a:pPr>
            <a:r>
              <a:rPr lang="he-IL" altLang="en-US" sz="2000">
                <a:solidFill>
                  <a:schemeClr val="bg1"/>
                </a:solidFill>
                <a:latin typeface="Arial" panose="020B0604020202020204" pitchFamily="34" charset="0"/>
              </a:rPr>
              <a:t>תענית  </a:t>
            </a:r>
            <a:endParaRPr lang="en-US" altLang="en-US" sz="2000">
              <a:solidFill>
                <a:schemeClr val="bg1"/>
              </a:solidFill>
              <a:latin typeface="Arial" panose="020B0604020202020204" pitchFamily="34" charset="0"/>
            </a:endParaRPr>
          </a:p>
          <a:p>
            <a:pPr algn="r" rtl="1" eaLnBrk="1" hangingPunct="1">
              <a:spcBef>
                <a:spcPct val="0"/>
              </a:spcBef>
              <a:buFontTx/>
              <a:buNone/>
            </a:pPr>
            <a:r>
              <a:rPr lang="he-IL" altLang="en-US" sz="2000">
                <a:solidFill>
                  <a:schemeClr val="bg1"/>
                </a:solidFill>
                <a:latin typeface="Arial" panose="020B0604020202020204" pitchFamily="34" charset="0"/>
              </a:rPr>
              <a:t>מגילה  </a:t>
            </a:r>
            <a:endParaRPr lang="en-US" altLang="en-US" sz="2000">
              <a:solidFill>
                <a:schemeClr val="bg1"/>
              </a:solidFill>
              <a:latin typeface="Arial" panose="020B0604020202020204" pitchFamily="34" charset="0"/>
            </a:endParaRPr>
          </a:p>
          <a:p>
            <a:pPr algn="r" rtl="1" eaLnBrk="1" hangingPunct="1">
              <a:spcBef>
                <a:spcPct val="0"/>
              </a:spcBef>
              <a:buFontTx/>
              <a:buNone/>
            </a:pPr>
            <a:r>
              <a:rPr lang="he-IL" altLang="en-US" sz="2000">
                <a:solidFill>
                  <a:schemeClr val="bg1"/>
                </a:solidFill>
                <a:latin typeface="Arial" panose="020B0604020202020204" pitchFamily="34" charset="0"/>
              </a:rPr>
              <a:t>מועד קטן  </a:t>
            </a:r>
            <a:endParaRPr lang="en-US" altLang="en-US" sz="2000">
              <a:solidFill>
                <a:schemeClr val="bg1"/>
              </a:solidFill>
              <a:latin typeface="Arial" panose="020B0604020202020204" pitchFamily="34" charset="0"/>
            </a:endParaRPr>
          </a:p>
          <a:p>
            <a:pPr algn="r" rtl="1" eaLnBrk="1" hangingPunct="1">
              <a:spcBef>
                <a:spcPct val="0"/>
              </a:spcBef>
              <a:buFontTx/>
              <a:buNone/>
            </a:pPr>
            <a:r>
              <a:rPr lang="he-IL" altLang="en-US" sz="2000">
                <a:solidFill>
                  <a:schemeClr val="bg1"/>
                </a:solidFill>
                <a:latin typeface="Arial" panose="020B0604020202020204" pitchFamily="34" charset="0"/>
              </a:rPr>
              <a:t>חגיגה</a:t>
            </a:r>
            <a:endParaRPr lang="en-US" altLang="en-US" sz="2000">
              <a:solidFill>
                <a:schemeClr val="bg1"/>
              </a:solidFill>
              <a:latin typeface="Arial" panose="020B0604020202020204" pitchFamily="34" charset="0"/>
            </a:endParaRPr>
          </a:p>
        </p:txBody>
      </p:sp>
      <p:sp>
        <p:nvSpPr>
          <p:cNvPr id="14" name="Rectangle 13">
            <a:extLst>
              <a:ext uri="{FF2B5EF4-FFF2-40B4-BE49-F238E27FC236}">
                <a16:creationId xmlns:a16="http://schemas.microsoft.com/office/drawing/2014/main" id="{B30814A6-51BA-426E-9C6B-400CE543CE00}"/>
              </a:ext>
            </a:extLst>
          </p:cNvPr>
          <p:cNvSpPr>
            <a:spLocks noChangeArrowheads="1"/>
          </p:cNvSpPr>
          <p:nvPr/>
        </p:nvSpPr>
        <p:spPr bwMode="auto">
          <a:xfrm>
            <a:off x="6172200" y="1828801"/>
            <a:ext cx="1447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rtl="1" eaLnBrk="1" hangingPunct="1">
              <a:spcBef>
                <a:spcPct val="0"/>
              </a:spcBef>
              <a:buFontTx/>
              <a:buNone/>
            </a:pPr>
            <a:r>
              <a:rPr lang="he-IL" altLang="en-US" sz="2000">
                <a:solidFill>
                  <a:schemeClr val="bg1"/>
                </a:solidFill>
                <a:latin typeface="Arial" panose="020B0604020202020204" pitchFamily="34" charset="0"/>
              </a:rPr>
              <a:t> יבמות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כתובות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נדרים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נזיר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סוטה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גיטין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קידושין</a:t>
            </a:r>
            <a:endParaRPr lang="en-US" altLang="en-US" sz="2000">
              <a:solidFill>
                <a:schemeClr val="bg1"/>
              </a:solidFill>
              <a:latin typeface="Arial" panose="020B0604020202020204" pitchFamily="34" charset="0"/>
            </a:endParaRPr>
          </a:p>
        </p:txBody>
      </p:sp>
      <p:sp>
        <p:nvSpPr>
          <p:cNvPr id="15" name="Rectangle 14">
            <a:extLst>
              <a:ext uri="{FF2B5EF4-FFF2-40B4-BE49-F238E27FC236}">
                <a16:creationId xmlns:a16="http://schemas.microsoft.com/office/drawing/2014/main" id="{5BEE611E-C640-432B-AE7A-CEB1C1E6B519}"/>
              </a:ext>
            </a:extLst>
          </p:cNvPr>
          <p:cNvSpPr>
            <a:spLocks noChangeArrowheads="1"/>
          </p:cNvSpPr>
          <p:nvPr/>
        </p:nvSpPr>
        <p:spPr bwMode="auto">
          <a:xfrm>
            <a:off x="4876800" y="1828800"/>
            <a:ext cx="14478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rtl="1" eaLnBrk="1" hangingPunct="1">
              <a:spcBef>
                <a:spcPct val="0"/>
              </a:spcBef>
              <a:buFontTx/>
              <a:buNone/>
            </a:pPr>
            <a:r>
              <a:rPr lang="he-IL" altLang="en-US" sz="2000">
                <a:solidFill>
                  <a:schemeClr val="bg1"/>
                </a:solidFill>
                <a:latin typeface="Arial" panose="020B0604020202020204" pitchFamily="34" charset="0"/>
              </a:rPr>
              <a:t>בבא קמא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בבא מציעא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בבא בתרא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סנהדרין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מכות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שבועות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עדויות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עבודה זרה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אבות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הוריות</a:t>
            </a:r>
            <a:endParaRPr lang="en-US" altLang="en-US" sz="2000">
              <a:solidFill>
                <a:schemeClr val="bg1"/>
              </a:solidFill>
              <a:latin typeface="Arial" panose="020B0604020202020204" pitchFamily="34" charset="0"/>
            </a:endParaRPr>
          </a:p>
        </p:txBody>
      </p:sp>
      <p:sp>
        <p:nvSpPr>
          <p:cNvPr id="16" name="Rectangle 15">
            <a:extLst>
              <a:ext uri="{FF2B5EF4-FFF2-40B4-BE49-F238E27FC236}">
                <a16:creationId xmlns:a16="http://schemas.microsoft.com/office/drawing/2014/main" id="{F428332A-45A2-4308-919B-3227292ED472}"/>
              </a:ext>
            </a:extLst>
          </p:cNvPr>
          <p:cNvSpPr>
            <a:spLocks noChangeArrowheads="1"/>
          </p:cNvSpPr>
          <p:nvPr/>
        </p:nvSpPr>
        <p:spPr bwMode="auto">
          <a:xfrm>
            <a:off x="3200400" y="1828801"/>
            <a:ext cx="14478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rtl="1" eaLnBrk="1" hangingPunct="1">
              <a:spcBef>
                <a:spcPct val="0"/>
              </a:spcBef>
              <a:buFontTx/>
              <a:buNone/>
            </a:pPr>
            <a:r>
              <a:rPr lang="he-IL" altLang="en-US" sz="2000">
                <a:solidFill>
                  <a:schemeClr val="bg1"/>
                </a:solidFill>
                <a:latin typeface="Arial" panose="020B0604020202020204" pitchFamily="34" charset="0"/>
              </a:rPr>
              <a:t> זבחים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מנחות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חולין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בכורות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ערכין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תמורה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כריתות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מעילה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תמיד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מידות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קינים</a:t>
            </a:r>
            <a:endParaRPr lang="en-US" altLang="en-US" sz="2000">
              <a:solidFill>
                <a:schemeClr val="bg1"/>
              </a:solidFill>
              <a:latin typeface="Arial" panose="020B0604020202020204" pitchFamily="34" charset="0"/>
            </a:endParaRPr>
          </a:p>
        </p:txBody>
      </p:sp>
      <p:sp>
        <p:nvSpPr>
          <p:cNvPr id="17" name="Rectangle 16">
            <a:extLst>
              <a:ext uri="{FF2B5EF4-FFF2-40B4-BE49-F238E27FC236}">
                <a16:creationId xmlns:a16="http://schemas.microsoft.com/office/drawing/2014/main" id="{74E5E1BE-A73D-4853-9F0B-11D8EFABDE13}"/>
              </a:ext>
            </a:extLst>
          </p:cNvPr>
          <p:cNvSpPr>
            <a:spLocks noChangeArrowheads="1"/>
          </p:cNvSpPr>
          <p:nvPr/>
        </p:nvSpPr>
        <p:spPr bwMode="auto">
          <a:xfrm>
            <a:off x="1752600" y="1852614"/>
            <a:ext cx="14478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rtl="1" eaLnBrk="1" hangingPunct="1">
              <a:spcBef>
                <a:spcPct val="0"/>
              </a:spcBef>
              <a:buFontTx/>
              <a:buNone/>
            </a:pPr>
            <a:r>
              <a:rPr lang="he-IL" altLang="en-US" sz="2000">
                <a:solidFill>
                  <a:schemeClr val="bg1"/>
                </a:solidFill>
                <a:latin typeface="Arial" panose="020B0604020202020204" pitchFamily="34" charset="0"/>
              </a:rPr>
              <a:t>כלים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אהלות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נגעים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פרה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טהרות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מקוואות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נידה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מכשירין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זבים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טבול יום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ידיים </a:t>
            </a:r>
            <a:endParaRPr lang="en-US" altLang="en-US" sz="2000">
              <a:solidFill>
                <a:schemeClr val="bg1"/>
              </a:solidFill>
              <a:latin typeface="Arial" panose="020B0604020202020204" pitchFamily="34" charset="0"/>
            </a:endParaRPr>
          </a:p>
          <a:p>
            <a:pPr algn="just" rtl="1" eaLnBrk="1" hangingPunct="1">
              <a:spcBef>
                <a:spcPct val="0"/>
              </a:spcBef>
              <a:buFontTx/>
              <a:buNone/>
            </a:pPr>
            <a:r>
              <a:rPr lang="he-IL" altLang="en-US" sz="2000">
                <a:solidFill>
                  <a:schemeClr val="bg1"/>
                </a:solidFill>
                <a:latin typeface="Arial" panose="020B0604020202020204" pitchFamily="34" charset="0"/>
              </a:rPr>
              <a:t>עוקצים</a:t>
            </a:r>
            <a:endParaRPr lang="en-US" altLang="en-US" sz="2000">
              <a:solidFill>
                <a:schemeClr val="bg1"/>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2000"/>
                                        <p:tgtEl>
                                          <p:spTgt spid="1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04" name="Picture 8" descr="הסודות של כתב החרטומים">
            <a:extLst>
              <a:ext uri="{FF2B5EF4-FFF2-40B4-BE49-F238E27FC236}">
                <a16:creationId xmlns:a16="http://schemas.microsoft.com/office/drawing/2014/main" id="{C33ECFC9-10A6-5F2D-B057-1FEB94BA2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6" y="607218"/>
            <a:ext cx="10506074" cy="590966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Yoair Blog - פרסום הבלוג האנתרופולוגי בעולם.">
            <a:extLst>
              <a:ext uri="{FF2B5EF4-FFF2-40B4-BE49-F238E27FC236}">
                <a16:creationId xmlns:a16="http://schemas.microsoft.com/office/drawing/2014/main" id="{DF77C78A-EBBC-F984-9888-1C0423E1B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3" y="90487"/>
            <a:ext cx="8396287" cy="5587348"/>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מקדשי אבו סימבל במצרים - GoTravel">
            <a:extLst>
              <a:ext uri="{FF2B5EF4-FFF2-40B4-BE49-F238E27FC236}">
                <a16:creationId xmlns:a16="http://schemas.microsoft.com/office/drawing/2014/main" id="{AAC349D2-EF9F-CA72-243C-0E559F01D6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6175" y="1187450"/>
            <a:ext cx="8505825" cy="567055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אמנות עתיקה- 5310- מצרים ומסופוטמיה Flashcards | Chegg.com">
            <a:extLst>
              <a:ext uri="{FF2B5EF4-FFF2-40B4-BE49-F238E27FC236}">
                <a16:creationId xmlns:a16="http://schemas.microsoft.com/office/drawing/2014/main" id="{ECAD7C9A-82D4-87F8-899A-3BC4769AE9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7692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52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106"/>
                                        </p:tgtEl>
                                        <p:attrNameLst>
                                          <p:attrName>style.visibility</p:attrName>
                                        </p:attrNameLst>
                                      </p:cBhvr>
                                      <p:to>
                                        <p:strVal val="visible"/>
                                      </p:to>
                                    </p:set>
                                    <p:anim calcmode="lin" valueType="num">
                                      <p:cBhvr additive="base">
                                        <p:cTn id="11" dur="500" fill="hold"/>
                                        <p:tgtEl>
                                          <p:spTgt spid="4106"/>
                                        </p:tgtEl>
                                        <p:attrNameLst>
                                          <p:attrName>ppt_x</p:attrName>
                                        </p:attrNameLst>
                                      </p:cBhvr>
                                      <p:tavLst>
                                        <p:tav tm="0">
                                          <p:val>
                                            <p:strVal val="#ppt_x"/>
                                          </p:val>
                                        </p:tav>
                                        <p:tav tm="100000">
                                          <p:val>
                                            <p:strVal val="#ppt_x"/>
                                          </p:val>
                                        </p:tav>
                                      </p:tavLst>
                                    </p:anim>
                                    <p:anim calcmode="lin" valueType="num">
                                      <p:cBhvr additive="base">
                                        <p:cTn id="12" dur="500" fill="hold"/>
                                        <p:tgtEl>
                                          <p:spTgt spid="410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4108"/>
                                        </p:tgtEl>
                                        <p:attrNameLst>
                                          <p:attrName>style.visibility</p:attrName>
                                        </p:attrNameLst>
                                      </p:cBhvr>
                                      <p:to>
                                        <p:strVal val="visible"/>
                                      </p:to>
                                    </p:set>
                                    <p:animEffect transition="in" filter="wipe(down)">
                                      <p:cBhvr>
                                        <p:cTn id="17" dur="580">
                                          <p:stCondLst>
                                            <p:cond delay="0"/>
                                          </p:stCondLst>
                                        </p:cTn>
                                        <p:tgtEl>
                                          <p:spTgt spid="4108"/>
                                        </p:tgtEl>
                                      </p:cBhvr>
                                    </p:animEffect>
                                    <p:anim calcmode="lin" valueType="num">
                                      <p:cBhvr>
                                        <p:cTn id="18" dur="1822" tmFilter="0,0; 0.14,0.36; 0.43,0.73; 0.71,0.91; 1.0,1.0">
                                          <p:stCondLst>
                                            <p:cond delay="0"/>
                                          </p:stCondLst>
                                        </p:cTn>
                                        <p:tgtEl>
                                          <p:spTgt spid="4108"/>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108"/>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108"/>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108"/>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108"/>
                                        </p:tgtEl>
                                        <p:attrNameLst>
                                          <p:attrName>ppt_y</p:attrName>
                                        </p:attrNameLst>
                                      </p:cBhvr>
                                      <p:tavLst>
                                        <p:tav tm="0" fmla="#ppt_y-sin(pi*$)/81">
                                          <p:val>
                                            <p:fltVal val="0"/>
                                          </p:val>
                                        </p:tav>
                                        <p:tav tm="100000">
                                          <p:val>
                                            <p:fltVal val="1"/>
                                          </p:val>
                                        </p:tav>
                                      </p:tavLst>
                                    </p:anim>
                                    <p:animScale>
                                      <p:cBhvr>
                                        <p:cTn id="23" dur="26">
                                          <p:stCondLst>
                                            <p:cond delay="650"/>
                                          </p:stCondLst>
                                        </p:cTn>
                                        <p:tgtEl>
                                          <p:spTgt spid="4108"/>
                                        </p:tgtEl>
                                      </p:cBhvr>
                                      <p:to x="100000" y="60000"/>
                                    </p:animScale>
                                    <p:animScale>
                                      <p:cBhvr>
                                        <p:cTn id="24" dur="166" decel="50000">
                                          <p:stCondLst>
                                            <p:cond delay="676"/>
                                          </p:stCondLst>
                                        </p:cTn>
                                        <p:tgtEl>
                                          <p:spTgt spid="4108"/>
                                        </p:tgtEl>
                                      </p:cBhvr>
                                      <p:to x="100000" y="100000"/>
                                    </p:animScale>
                                    <p:animScale>
                                      <p:cBhvr>
                                        <p:cTn id="25" dur="26">
                                          <p:stCondLst>
                                            <p:cond delay="1312"/>
                                          </p:stCondLst>
                                        </p:cTn>
                                        <p:tgtEl>
                                          <p:spTgt spid="4108"/>
                                        </p:tgtEl>
                                      </p:cBhvr>
                                      <p:to x="100000" y="80000"/>
                                    </p:animScale>
                                    <p:animScale>
                                      <p:cBhvr>
                                        <p:cTn id="26" dur="166" decel="50000">
                                          <p:stCondLst>
                                            <p:cond delay="1338"/>
                                          </p:stCondLst>
                                        </p:cTn>
                                        <p:tgtEl>
                                          <p:spTgt spid="4108"/>
                                        </p:tgtEl>
                                      </p:cBhvr>
                                      <p:to x="100000" y="100000"/>
                                    </p:animScale>
                                    <p:animScale>
                                      <p:cBhvr>
                                        <p:cTn id="27" dur="26">
                                          <p:stCondLst>
                                            <p:cond delay="1642"/>
                                          </p:stCondLst>
                                        </p:cTn>
                                        <p:tgtEl>
                                          <p:spTgt spid="4108"/>
                                        </p:tgtEl>
                                      </p:cBhvr>
                                      <p:to x="100000" y="90000"/>
                                    </p:animScale>
                                    <p:animScale>
                                      <p:cBhvr>
                                        <p:cTn id="28" dur="166" decel="50000">
                                          <p:stCondLst>
                                            <p:cond delay="1668"/>
                                          </p:stCondLst>
                                        </p:cTn>
                                        <p:tgtEl>
                                          <p:spTgt spid="4108"/>
                                        </p:tgtEl>
                                      </p:cBhvr>
                                      <p:to x="100000" y="100000"/>
                                    </p:animScale>
                                    <p:animScale>
                                      <p:cBhvr>
                                        <p:cTn id="29" dur="26">
                                          <p:stCondLst>
                                            <p:cond delay="1808"/>
                                          </p:stCondLst>
                                        </p:cTn>
                                        <p:tgtEl>
                                          <p:spTgt spid="4108"/>
                                        </p:tgtEl>
                                      </p:cBhvr>
                                      <p:to x="100000" y="95000"/>
                                    </p:animScale>
                                    <p:animScale>
                                      <p:cBhvr>
                                        <p:cTn id="30" dur="166" decel="50000">
                                          <p:stCondLst>
                                            <p:cond delay="1834"/>
                                          </p:stCondLst>
                                        </p:cTn>
                                        <p:tgtEl>
                                          <p:spTgt spid="4108"/>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7EE29CE-9C4B-40DE-A9E1-EA765F4EC494}"/>
              </a:ext>
            </a:extLst>
          </p:cNvPr>
          <p:cNvCxnSpPr/>
          <p:nvPr/>
        </p:nvCxnSpPr>
        <p:spPr>
          <a:xfrm>
            <a:off x="3119438" y="2967038"/>
            <a:ext cx="7315200"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F8955B3-9E87-482E-ABF9-221ED29678DA}"/>
              </a:ext>
            </a:extLst>
          </p:cNvPr>
          <p:cNvCxnSpPr/>
          <p:nvPr/>
        </p:nvCxnSpPr>
        <p:spPr>
          <a:xfrm>
            <a:off x="8547100" y="2989351"/>
            <a:ext cx="1892300" cy="0"/>
          </a:xfrm>
          <a:prstGeom prst="line">
            <a:avLst/>
          </a:prstGeom>
          <a:ln w="190500">
            <a:solidFill>
              <a:srgbClr val="8E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FDEF265-B8F7-448D-87E6-4B7A0E39BED3}"/>
              </a:ext>
            </a:extLst>
          </p:cNvPr>
          <p:cNvCxnSpPr/>
          <p:nvPr/>
        </p:nvCxnSpPr>
        <p:spPr>
          <a:xfrm>
            <a:off x="7394576" y="2987675"/>
            <a:ext cx="923925" cy="0"/>
          </a:xfrm>
          <a:prstGeom prst="line">
            <a:avLst/>
          </a:prstGeom>
          <a:ln w="190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4DBF539-2F2A-4C30-95A1-D12317F50F89}"/>
              </a:ext>
            </a:extLst>
          </p:cNvPr>
          <p:cNvCxnSpPr/>
          <p:nvPr/>
        </p:nvCxnSpPr>
        <p:spPr>
          <a:xfrm>
            <a:off x="6159501" y="2987675"/>
            <a:ext cx="1235075" cy="0"/>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20D2A5-C580-4416-9FD6-F4680DD0F0CF}"/>
              </a:ext>
            </a:extLst>
          </p:cNvPr>
          <p:cNvCxnSpPr/>
          <p:nvPr/>
        </p:nvCxnSpPr>
        <p:spPr>
          <a:xfrm>
            <a:off x="4386264" y="2987675"/>
            <a:ext cx="1773237" cy="0"/>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3CBE3A3-8056-4D8C-BCB1-5F1D906B2B20}"/>
              </a:ext>
            </a:extLst>
          </p:cNvPr>
          <p:cNvCxnSpPr/>
          <p:nvPr/>
        </p:nvCxnSpPr>
        <p:spPr>
          <a:xfrm>
            <a:off x="2952751" y="2987675"/>
            <a:ext cx="1446213" cy="0"/>
          </a:xfrm>
          <a:prstGeom prst="line">
            <a:avLst/>
          </a:prstGeom>
          <a:ln w="190500">
            <a:solidFill>
              <a:srgbClr val="915839"/>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4DE0FD6-51EF-4105-9DA4-E1CCE2C0E2CE}"/>
              </a:ext>
            </a:extLst>
          </p:cNvPr>
          <p:cNvSpPr/>
          <p:nvPr/>
        </p:nvSpPr>
        <p:spPr>
          <a:xfrm>
            <a:off x="21336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Rectangle 19">
            <a:extLst>
              <a:ext uri="{FF2B5EF4-FFF2-40B4-BE49-F238E27FC236}">
                <a16:creationId xmlns:a16="http://schemas.microsoft.com/office/drawing/2014/main" id="{0A74FD85-9A6A-4A37-BF91-96E52C0725DA}"/>
              </a:ext>
            </a:extLst>
          </p:cNvPr>
          <p:cNvSpPr/>
          <p:nvPr/>
        </p:nvSpPr>
        <p:spPr>
          <a:xfrm>
            <a:off x="2286000" y="2895600"/>
            <a:ext cx="66675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Rectangle 24">
            <a:extLst>
              <a:ext uri="{FF2B5EF4-FFF2-40B4-BE49-F238E27FC236}">
                <a16:creationId xmlns:a16="http://schemas.microsoft.com/office/drawing/2014/main" id="{93FD7E8C-963A-4591-8EC1-A8EC04AE23B2}"/>
              </a:ext>
            </a:extLst>
          </p:cNvPr>
          <p:cNvSpPr/>
          <p:nvPr/>
        </p:nvSpPr>
        <p:spPr>
          <a:xfrm>
            <a:off x="16764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 name="Rectangle 25">
            <a:extLst>
              <a:ext uri="{FF2B5EF4-FFF2-40B4-BE49-F238E27FC236}">
                <a16:creationId xmlns:a16="http://schemas.microsoft.com/office/drawing/2014/main" id="{F907DA1E-F700-4F6D-B9F2-53BEABE9373A}"/>
              </a:ext>
            </a:extLst>
          </p:cNvPr>
          <p:cNvSpPr/>
          <p:nvPr/>
        </p:nvSpPr>
        <p:spPr>
          <a:xfrm>
            <a:off x="18288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7" name="Rectangle 26">
            <a:extLst>
              <a:ext uri="{FF2B5EF4-FFF2-40B4-BE49-F238E27FC236}">
                <a16:creationId xmlns:a16="http://schemas.microsoft.com/office/drawing/2014/main" id="{8DE83607-E3F0-4EDC-9CF8-1E20E791AFFA}"/>
              </a:ext>
            </a:extLst>
          </p:cNvPr>
          <p:cNvSpPr/>
          <p:nvPr/>
        </p:nvSpPr>
        <p:spPr>
          <a:xfrm>
            <a:off x="19812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109" name="Rectangle 27">
            <a:extLst>
              <a:ext uri="{FF2B5EF4-FFF2-40B4-BE49-F238E27FC236}">
                <a16:creationId xmlns:a16="http://schemas.microsoft.com/office/drawing/2014/main" id="{875E254D-B3F2-4CC6-94C9-7183545356B3}"/>
              </a:ext>
            </a:extLst>
          </p:cNvPr>
          <p:cNvSpPr>
            <a:spLocks noChangeArrowheads="1"/>
          </p:cNvSpPr>
          <p:nvPr/>
        </p:nvSpPr>
        <p:spPr bwMode="auto">
          <a:xfrm>
            <a:off x="8763000" y="3040152"/>
            <a:ext cx="1752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 תקופת הבית הראשון</a:t>
            </a:r>
            <a:endParaRPr lang="en-US" altLang="en-US" sz="2000" dirty="0">
              <a:latin typeface="Arial" panose="020B0604020202020204" pitchFamily="34" charset="0"/>
            </a:endParaRPr>
          </a:p>
        </p:txBody>
      </p:sp>
      <p:sp>
        <p:nvSpPr>
          <p:cNvPr id="4110" name="Rectangle 28">
            <a:extLst>
              <a:ext uri="{FF2B5EF4-FFF2-40B4-BE49-F238E27FC236}">
                <a16:creationId xmlns:a16="http://schemas.microsoft.com/office/drawing/2014/main" id="{96B3C0AE-B15B-42D4-A2B2-08478E21974D}"/>
              </a:ext>
            </a:extLst>
          </p:cNvPr>
          <p:cNvSpPr>
            <a:spLocks noChangeArrowheads="1"/>
          </p:cNvSpPr>
          <p:nvPr/>
        </p:nvSpPr>
        <p:spPr bwMode="auto">
          <a:xfrm>
            <a:off x="7239000" y="3040152"/>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הפרסית</a:t>
            </a:r>
            <a:endParaRPr lang="en-US" altLang="en-US" sz="2000" dirty="0">
              <a:latin typeface="Arial" panose="020B0604020202020204" pitchFamily="34" charset="0"/>
            </a:endParaRPr>
          </a:p>
        </p:txBody>
      </p:sp>
      <p:sp>
        <p:nvSpPr>
          <p:cNvPr id="4112" name="Rectangle 30">
            <a:extLst>
              <a:ext uri="{FF2B5EF4-FFF2-40B4-BE49-F238E27FC236}">
                <a16:creationId xmlns:a16="http://schemas.microsoft.com/office/drawing/2014/main" id="{0A972085-5DBF-479D-A363-45424EB72CA9}"/>
              </a:ext>
            </a:extLst>
          </p:cNvPr>
          <p:cNvSpPr>
            <a:spLocks noChangeArrowheads="1"/>
          </p:cNvSpPr>
          <p:nvPr/>
        </p:nvSpPr>
        <p:spPr bwMode="auto">
          <a:xfrm>
            <a:off x="4654550" y="3065552"/>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הרומית</a:t>
            </a:r>
            <a:endParaRPr lang="en-US" altLang="en-US" sz="2000" dirty="0">
              <a:latin typeface="Arial" panose="020B0604020202020204" pitchFamily="34" charset="0"/>
            </a:endParaRPr>
          </a:p>
        </p:txBody>
      </p:sp>
      <p:sp>
        <p:nvSpPr>
          <p:cNvPr id="4113" name="Rectangle 31">
            <a:extLst>
              <a:ext uri="{FF2B5EF4-FFF2-40B4-BE49-F238E27FC236}">
                <a16:creationId xmlns:a16="http://schemas.microsoft.com/office/drawing/2014/main" id="{7570D7C9-667F-4314-820F-87CAE85A82F2}"/>
              </a:ext>
            </a:extLst>
          </p:cNvPr>
          <p:cNvSpPr>
            <a:spLocks noChangeArrowheads="1"/>
          </p:cNvSpPr>
          <p:nvPr/>
        </p:nvSpPr>
        <p:spPr bwMode="auto">
          <a:xfrm>
            <a:off x="3130550" y="3065552"/>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הביזנטית</a:t>
            </a:r>
            <a:endParaRPr lang="en-US" altLang="en-US" sz="2000" dirty="0">
              <a:latin typeface="Arial" panose="020B0604020202020204" pitchFamily="34" charset="0"/>
            </a:endParaRPr>
          </a:p>
        </p:txBody>
      </p:sp>
      <p:sp>
        <p:nvSpPr>
          <p:cNvPr id="4114" name="Rectangle 32">
            <a:extLst>
              <a:ext uri="{FF2B5EF4-FFF2-40B4-BE49-F238E27FC236}">
                <a16:creationId xmlns:a16="http://schemas.microsoft.com/office/drawing/2014/main" id="{6078815C-4A6B-4CDC-AB37-9C4FAC9FD9AF}"/>
              </a:ext>
            </a:extLst>
          </p:cNvPr>
          <p:cNvSpPr>
            <a:spLocks noChangeArrowheads="1"/>
          </p:cNvSpPr>
          <p:nvPr/>
        </p:nvSpPr>
        <p:spPr bwMode="auto">
          <a:xfrm>
            <a:off x="1676400" y="3043327"/>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האיסלמית</a:t>
            </a:r>
            <a:endParaRPr lang="en-US" altLang="en-US" sz="2000" dirty="0">
              <a:latin typeface="Arial" panose="020B0604020202020204" pitchFamily="34" charset="0"/>
            </a:endParaRPr>
          </a:p>
        </p:txBody>
      </p:sp>
      <p:cxnSp>
        <p:nvCxnSpPr>
          <p:cNvPr id="35" name="Straight Connector 34">
            <a:extLst>
              <a:ext uri="{FF2B5EF4-FFF2-40B4-BE49-F238E27FC236}">
                <a16:creationId xmlns:a16="http://schemas.microsoft.com/office/drawing/2014/main" id="{DD476ADD-ED3D-44DD-A42D-D7F406A1E574}"/>
              </a:ext>
            </a:extLst>
          </p:cNvPr>
          <p:cNvCxnSpPr/>
          <p:nvPr/>
        </p:nvCxnSpPr>
        <p:spPr>
          <a:xfrm>
            <a:off x="8535988" y="1686014"/>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8C66D6B-1335-4FAE-9B56-4DD79194B93F}"/>
              </a:ext>
            </a:extLst>
          </p:cNvPr>
          <p:cNvCxnSpPr/>
          <p:nvPr/>
        </p:nvCxnSpPr>
        <p:spPr>
          <a:xfrm>
            <a:off x="7391400" y="1722438"/>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DDC1DE0-4D83-4E50-9596-90CBAA42AA47}"/>
              </a:ext>
            </a:extLst>
          </p:cNvPr>
          <p:cNvCxnSpPr/>
          <p:nvPr/>
        </p:nvCxnSpPr>
        <p:spPr>
          <a:xfrm>
            <a:off x="2952750" y="1686014"/>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DE42D83-3B97-4E64-A51D-8738454109A4}"/>
              </a:ext>
            </a:extLst>
          </p:cNvPr>
          <p:cNvCxnSpPr/>
          <p:nvPr/>
        </p:nvCxnSpPr>
        <p:spPr>
          <a:xfrm>
            <a:off x="6159500" y="1693863"/>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7AC457D-BEAC-42EB-A3E7-C36150ECAD35}"/>
              </a:ext>
            </a:extLst>
          </p:cNvPr>
          <p:cNvCxnSpPr/>
          <p:nvPr/>
        </p:nvCxnSpPr>
        <p:spPr>
          <a:xfrm>
            <a:off x="5564188" y="1686014"/>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9DA0DA2-9309-46E0-9843-FA8F1AAB0EEE}"/>
              </a:ext>
            </a:extLst>
          </p:cNvPr>
          <p:cNvCxnSpPr/>
          <p:nvPr/>
        </p:nvCxnSpPr>
        <p:spPr>
          <a:xfrm>
            <a:off x="4387850" y="1686014"/>
            <a:ext cx="0" cy="1371600"/>
          </a:xfrm>
          <a:prstGeom prst="line">
            <a:avLst/>
          </a:prstGeom>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19E32C44-0A44-4681-841F-BE500A369DC0}"/>
              </a:ext>
            </a:extLst>
          </p:cNvPr>
          <p:cNvSpPr>
            <a:spLocks noChangeArrowheads="1"/>
          </p:cNvSpPr>
          <p:nvPr/>
        </p:nvSpPr>
        <p:spPr bwMode="auto">
          <a:xfrm rot="20051261">
            <a:off x="8056563" y="1025614"/>
            <a:ext cx="175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 586 לפנה"ס</a:t>
            </a:r>
          </a:p>
          <a:p>
            <a:pPr algn="ctr" rtl="1" eaLnBrk="1" hangingPunct="1">
              <a:spcBef>
                <a:spcPct val="0"/>
              </a:spcBef>
              <a:buFontTx/>
              <a:buNone/>
            </a:pPr>
            <a:r>
              <a:rPr lang="he-IL" altLang="en-US" sz="1200" dirty="0">
                <a:latin typeface="Arial" panose="020B0604020202020204" pitchFamily="34" charset="0"/>
              </a:rPr>
              <a:t>חורבן בית ראשון</a:t>
            </a:r>
          </a:p>
          <a:p>
            <a:pPr algn="ctr" rtl="1" eaLnBrk="1" hangingPunct="1">
              <a:spcBef>
                <a:spcPct val="0"/>
              </a:spcBef>
              <a:buFontTx/>
              <a:buNone/>
            </a:pPr>
            <a:r>
              <a:rPr lang="he-IL" altLang="en-US" sz="1200" dirty="0">
                <a:latin typeface="Arial" panose="020B0604020202020204" pitchFamily="34" charset="0"/>
              </a:rPr>
              <a:t>על ידי הבבלים</a:t>
            </a:r>
            <a:endParaRPr lang="en-US" altLang="en-US" sz="1200" dirty="0">
              <a:latin typeface="Arial" panose="020B0604020202020204" pitchFamily="34" charset="0"/>
            </a:endParaRPr>
          </a:p>
        </p:txBody>
      </p:sp>
      <p:sp>
        <p:nvSpPr>
          <p:cNvPr id="63" name="Rectangle 62">
            <a:extLst>
              <a:ext uri="{FF2B5EF4-FFF2-40B4-BE49-F238E27FC236}">
                <a16:creationId xmlns:a16="http://schemas.microsoft.com/office/drawing/2014/main" id="{BEBE0013-C34F-4594-8A11-6BADFE6E54C9}"/>
              </a:ext>
            </a:extLst>
          </p:cNvPr>
          <p:cNvSpPr/>
          <p:nvPr/>
        </p:nvSpPr>
        <p:spPr>
          <a:xfrm>
            <a:off x="8305800" y="2890838"/>
            <a:ext cx="228600" cy="201612"/>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4" name="Rectangle 63">
            <a:extLst>
              <a:ext uri="{FF2B5EF4-FFF2-40B4-BE49-F238E27FC236}">
                <a16:creationId xmlns:a16="http://schemas.microsoft.com/office/drawing/2014/main" id="{CCA024E9-AFEE-4AF9-9038-958360235264}"/>
              </a:ext>
            </a:extLst>
          </p:cNvPr>
          <p:cNvSpPr>
            <a:spLocks noChangeArrowheads="1"/>
          </p:cNvSpPr>
          <p:nvPr/>
        </p:nvSpPr>
        <p:spPr bwMode="auto">
          <a:xfrm rot="20051261">
            <a:off x="6724651" y="1101814"/>
            <a:ext cx="175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332 לפנה"ס</a:t>
            </a:r>
          </a:p>
          <a:p>
            <a:pPr algn="ctr" rtl="1" eaLnBrk="1" hangingPunct="1">
              <a:spcBef>
                <a:spcPct val="0"/>
              </a:spcBef>
              <a:buFontTx/>
              <a:buNone/>
            </a:pPr>
            <a:r>
              <a:rPr lang="he-IL" altLang="en-US" sz="1200" dirty="0">
                <a:latin typeface="Arial" panose="020B0604020202020204" pitchFamily="34" charset="0"/>
              </a:rPr>
              <a:t>כיבוש אלכסנדר</a:t>
            </a:r>
          </a:p>
          <a:p>
            <a:pPr algn="ctr" rtl="1" eaLnBrk="1" hangingPunct="1">
              <a:spcBef>
                <a:spcPct val="0"/>
              </a:spcBef>
              <a:buFontTx/>
              <a:buNone/>
            </a:pPr>
            <a:r>
              <a:rPr lang="he-IL" altLang="en-US" sz="1200" dirty="0">
                <a:latin typeface="Arial" panose="020B0604020202020204" pitchFamily="34" charset="0"/>
              </a:rPr>
              <a:t>מוקדון</a:t>
            </a:r>
            <a:endParaRPr lang="en-US" altLang="en-US" sz="1200" dirty="0">
              <a:latin typeface="Arial" panose="020B0604020202020204" pitchFamily="34" charset="0"/>
            </a:endParaRPr>
          </a:p>
        </p:txBody>
      </p:sp>
      <p:sp>
        <p:nvSpPr>
          <p:cNvPr id="65" name="Rectangle 64">
            <a:extLst>
              <a:ext uri="{FF2B5EF4-FFF2-40B4-BE49-F238E27FC236}">
                <a16:creationId xmlns:a16="http://schemas.microsoft.com/office/drawing/2014/main" id="{95E729B3-9E89-40FF-84E7-56280E784011}"/>
              </a:ext>
            </a:extLst>
          </p:cNvPr>
          <p:cNvSpPr>
            <a:spLocks noChangeArrowheads="1"/>
          </p:cNvSpPr>
          <p:nvPr/>
        </p:nvSpPr>
        <p:spPr bwMode="auto">
          <a:xfrm rot="20051261">
            <a:off x="5527676" y="1124039"/>
            <a:ext cx="175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63 לפנה"ס</a:t>
            </a:r>
          </a:p>
          <a:p>
            <a:pPr algn="ctr" rtl="1" eaLnBrk="1" hangingPunct="1">
              <a:spcBef>
                <a:spcPct val="0"/>
              </a:spcBef>
              <a:buFontTx/>
              <a:buNone/>
            </a:pPr>
            <a:r>
              <a:rPr lang="he-IL" altLang="en-US" sz="1200" dirty="0">
                <a:latin typeface="Arial" panose="020B0604020202020204" pitchFamily="34" charset="0"/>
              </a:rPr>
              <a:t>הכיבוש הרומי</a:t>
            </a:r>
            <a:endParaRPr lang="en-US" altLang="en-US" sz="1200" dirty="0">
              <a:latin typeface="Arial" panose="020B0604020202020204" pitchFamily="34" charset="0"/>
            </a:endParaRPr>
          </a:p>
        </p:txBody>
      </p:sp>
      <p:sp>
        <p:nvSpPr>
          <p:cNvPr id="66" name="Rectangle 65">
            <a:extLst>
              <a:ext uri="{FF2B5EF4-FFF2-40B4-BE49-F238E27FC236}">
                <a16:creationId xmlns:a16="http://schemas.microsoft.com/office/drawing/2014/main" id="{A5D03CE3-D256-4231-A306-4ADF32CCE716}"/>
              </a:ext>
            </a:extLst>
          </p:cNvPr>
          <p:cNvSpPr>
            <a:spLocks noChangeArrowheads="1"/>
          </p:cNvSpPr>
          <p:nvPr/>
        </p:nvSpPr>
        <p:spPr bwMode="auto">
          <a:xfrm rot="20051261">
            <a:off x="4657969" y="1142051"/>
            <a:ext cx="1370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70 לסה"נ</a:t>
            </a:r>
          </a:p>
          <a:p>
            <a:pPr algn="ctr" rtl="1" eaLnBrk="1" hangingPunct="1">
              <a:spcBef>
                <a:spcPct val="0"/>
              </a:spcBef>
              <a:buFontTx/>
              <a:buNone/>
            </a:pPr>
            <a:r>
              <a:rPr lang="he-IL" altLang="en-US" sz="1200" dirty="0">
                <a:latin typeface="Arial" panose="020B0604020202020204" pitchFamily="34" charset="0"/>
              </a:rPr>
              <a:t>חורבן הבית השני</a:t>
            </a:r>
            <a:endParaRPr lang="en-US" altLang="en-US" sz="1200" dirty="0">
              <a:latin typeface="Arial" panose="020B0604020202020204" pitchFamily="34" charset="0"/>
            </a:endParaRPr>
          </a:p>
        </p:txBody>
      </p:sp>
      <p:sp>
        <p:nvSpPr>
          <p:cNvPr id="67" name="Rectangle 66">
            <a:extLst>
              <a:ext uri="{FF2B5EF4-FFF2-40B4-BE49-F238E27FC236}">
                <a16:creationId xmlns:a16="http://schemas.microsoft.com/office/drawing/2014/main" id="{BA867B5F-E200-4F6E-97EE-86719F96B199}"/>
              </a:ext>
            </a:extLst>
          </p:cNvPr>
          <p:cNvSpPr>
            <a:spLocks noChangeArrowheads="1"/>
          </p:cNvSpPr>
          <p:nvPr/>
        </p:nvSpPr>
        <p:spPr bwMode="auto">
          <a:xfrm rot="20051261">
            <a:off x="3505660" y="1145469"/>
            <a:ext cx="1644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324 לסה"נ</a:t>
            </a:r>
          </a:p>
          <a:p>
            <a:pPr algn="ctr" rtl="1" eaLnBrk="1" hangingPunct="1">
              <a:spcBef>
                <a:spcPct val="0"/>
              </a:spcBef>
              <a:buFontTx/>
              <a:buNone/>
            </a:pPr>
            <a:r>
              <a:rPr lang="he-IL" altLang="en-US" sz="1200" dirty="0">
                <a:latin typeface="Arial" panose="020B0604020202020204" pitchFamily="34" charset="0"/>
              </a:rPr>
              <a:t>איחוד האימפריה תחת קונסטנטינוס</a:t>
            </a:r>
            <a:endParaRPr lang="en-US" altLang="en-US" sz="1200" dirty="0">
              <a:latin typeface="Arial" panose="020B0604020202020204" pitchFamily="34" charset="0"/>
            </a:endParaRPr>
          </a:p>
        </p:txBody>
      </p:sp>
      <p:sp>
        <p:nvSpPr>
          <p:cNvPr id="69" name="Right Brace 68">
            <a:extLst>
              <a:ext uri="{FF2B5EF4-FFF2-40B4-BE49-F238E27FC236}">
                <a16:creationId xmlns:a16="http://schemas.microsoft.com/office/drawing/2014/main" id="{C758C575-F402-44C7-AAB3-817EC52DDAC5}"/>
              </a:ext>
            </a:extLst>
          </p:cNvPr>
          <p:cNvSpPr/>
          <p:nvPr/>
        </p:nvSpPr>
        <p:spPr>
          <a:xfrm rot="5400000">
            <a:off x="5424536" y="3224252"/>
            <a:ext cx="3019328" cy="2743200"/>
          </a:xfrm>
          <a:prstGeom prst="rightBrace">
            <a:avLst>
              <a:gd name="adj1" fmla="val 116252"/>
              <a:gd name="adj2" fmla="val 47693"/>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0" name="Right Brace 69">
            <a:extLst>
              <a:ext uri="{FF2B5EF4-FFF2-40B4-BE49-F238E27FC236}">
                <a16:creationId xmlns:a16="http://schemas.microsoft.com/office/drawing/2014/main" id="{057F32EC-08E8-4436-90A9-644A2062BECD}"/>
              </a:ext>
            </a:extLst>
          </p:cNvPr>
          <p:cNvSpPr/>
          <p:nvPr/>
        </p:nvSpPr>
        <p:spPr>
          <a:xfrm rot="5400000">
            <a:off x="2791115" y="3266873"/>
            <a:ext cx="2952170" cy="2590800"/>
          </a:xfrm>
          <a:prstGeom prst="rightBrace">
            <a:avLst>
              <a:gd name="adj1" fmla="val 116252"/>
              <a:gd name="adj2" fmla="val 47693"/>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1" name="Rectangle 70">
            <a:extLst>
              <a:ext uri="{FF2B5EF4-FFF2-40B4-BE49-F238E27FC236}">
                <a16:creationId xmlns:a16="http://schemas.microsoft.com/office/drawing/2014/main" id="{0FBA751D-F57D-4D78-AFEF-A463E76AC8BF}"/>
              </a:ext>
            </a:extLst>
          </p:cNvPr>
          <p:cNvSpPr>
            <a:spLocks noChangeArrowheads="1"/>
          </p:cNvSpPr>
          <p:nvPr/>
        </p:nvSpPr>
        <p:spPr bwMode="auto">
          <a:xfrm>
            <a:off x="6096000" y="6096000"/>
            <a:ext cx="220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b="1" dirty="0">
                <a:solidFill>
                  <a:srgbClr val="FFFF00"/>
                </a:solidFill>
                <a:latin typeface="Arial" panose="020B0604020202020204" pitchFamily="34" charset="0"/>
              </a:rPr>
              <a:t> תקופת הבית השני</a:t>
            </a:r>
            <a:endParaRPr lang="en-US" altLang="en-US" sz="2000" b="1" dirty="0">
              <a:solidFill>
                <a:srgbClr val="FFFF00"/>
              </a:solidFill>
              <a:latin typeface="Arial" panose="020B0604020202020204" pitchFamily="34" charset="0"/>
            </a:endParaRPr>
          </a:p>
        </p:txBody>
      </p:sp>
      <p:sp>
        <p:nvSpPr>
          <p:cNvPr id="72" name="Rectangle 71">
            <a:extLst>
              <a:ext uri="{FF2B5EF4-FFF2-40B4-BE49-F238E27FC236}">
                <a16:creationId xmlns:a16="http://schemas.microsoft.com/office/drawing/2014/main" id="{3871B544-AC45-4683-A78D-6D408867956D}"/>
              </a:ext>
            </a:extLst>
          </p:cNvPr>
          <p:cNvSpPr>
            <a:spLocks noChangeArrowheads="1"/>
          </p:cNvSpPr>
          <p:nvPr/>
        </p:nvSpPr>
        <p:spPr bwMode="auto">
          <a:xfrm>
            <a:off x="2924176" y="6089609"/>
            <a:ext cx="281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b="1" dirty="0">
                <a:solidFill>
                  <a:srgbClr val="FFFF00"/>
                </a:solidFill>
                <a:latin typeface="Arial" panose="020B0604020202020204" pitchFamily="34" charset="0"/>
              </a:rPr>
              <a:t> התקופה הרומית המאוחרת–ביזנטית</a:t>
            </a:r>
            <a:endParaRPr lang="en-US" altLang="en-US" sz="2000" b="1" dirty="0">
              <a:solidFill>
                <a:srgbClr val="FFFF00"/>
              </a:solidFill>
              <a:latin typeface="Arial" panose="020B0604020202020204" pitchFamily="34" charset="0"/>
            </a:endParaRPr>
          </a:p>
        </p:txBody>
      </p:sp>
      <p:sp>
        <p:nvSpPr>
          <p:cNvPr id="41" name="Rectangle 40">
            <a:extLst>
              <a:ext uri="{FF2B5EF4-FFF2-40B4-BE49-F238E27FC236}">
                <a16:creationId xmlns:a16="http://schemas.microsoft.com/office/drawing/2014/main" id="{2D49D730-DD94-42ED-AF30-DDA50A857A52}"/>
              </a:ext>
            </a:extLst>
          </p:cNvPr>
          <p:cNvSpPr>
            <a:spLocks noChangeArrowheads="1"/>
          </p:cNvSpPr>
          <p:nvPr/>
        </p:nvSpPr>
        <p:spPr bwMode="auto">
          <a:xfrm rot="20051261">
            <a:off x="5829742" y="1908386"/>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164 לפנה"ס</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מרד החשמונאים</a:t>
            </a:r>
          </a:p>
        </p:txBody>
      </p:sp>
      <p:cxnSp>
        <p:nvCxnSpPr>
          <p:cNvPr id="47" name="Straight Connector 46">
            <a:extLst>
              <a:ext uri="{FF2B5EF4-FFF2-40B4-BE49-F238E27FC236}">
                <a16:creationId xmlns:a16="http://schemas.microsoft.com/office/drawing/2014/main" id="{E1B92E6A-4CD1-429F-95FB-ABB266BA3561}"/>
              </a:ext>
            </a:extLst>
          </p:cNvPr>
          <p:cNvCxnSpPr>
            <a:cxnSpLocks/>
          </p:cNvCxnSpPr>
          <p:nvPr/>
        </p:nvCxnSpPr>
        <p:spPr>
          <a:xfrm>
            <a:off x="5946775" y="2705100"/>
            <a:ext cx="0" cy="533400"/>
          </a:xfrm>
          <a:prstGeom prst="line">
            <a:avLst/>
          </a:prstGeom>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55664D08-20CD-466E-AB18-BF3F38870A24}"/>
              </a:ext>
            </a:extLst>
          </p:cNvPr>
          <p:cNvSpPr>
            <a:spLocks noChangeArrowheads="1"/>
          </p:cNvSpPr>
          <p:nvPr/>
        </p:nvSpPr>
        <p:spPr bwMode="auto">
          <a:xfrm rot="20051261">
            <a:off x="4936684" y="2050350"/>
            <a:ext cx="175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1 לפנה"ס</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לידת ישו</a:t>
            </a:r>
          </a:p>
        </p:txBody>
      </p:sp>
      <p:cxnSp>
        <p:nvCxnSpPr>
          <p:cNvPr id="51" name="Straight Connector 50">
            <a:extLst>
              <a:ext uri="{FF2B5EF4-FFF2-40B4-BE49-F238E27FC236}">
                <a16:creationId xmlns:a16="http://schemas.microsoft.com/office/drawing/2014/main" id="{A3ECD854-87BE-4DC0-832B-FE265552688D}"/>
              </a:ext>
            </a:extLst>
          </p:cNvPr>
          <p:cNvCxnSpPr>
            <a:cxnSpLocks/>
          </p:cNvCxnSpPr>
          <p:nvPr/>
        </p:nvCxnSpPr>
        <p:spPr>
          <a:xfrm>
            <a:off x="5943600" y="3581400"/>
            <a:ext cx="0" cy="32766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4" name="Rectangle 31">
            <a:extLst>
              <a:ext uri="{FF2B5EF4-FFF2-40B4-BE49-F238E27FC236}">
                <a16:creationId xmlns:a16="http://schemas.microsoft.com/office/drawing/2014/main" id="{FC2089C9-BC25-41DE-A48F-EC60D4E2169A}"/>
              </a:ext>
            </a:extLst>
          </p:cNvPr>
          <p:cNvSpPr>
            <a:spLocks noChangeArrowheads="1"/>
          </p:cNvSpPr>
          <p:nvPr/>
        </p:nvSpPr>
        <p:spPr bwMode="auto">
          <a:xfrm>
            <a:off x="3962400" y="57150"/>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לספירה (לסה"נ) </a:t>
            </a:r>
            <a:endParaRPr lang="en-US" altLang="en-US" sz="2000" dirty="0">
              <a:latin typeface="Arial" panose="020B0604020202020204" pitchFamily="34" charset="0"/>
            </a:endParaRPr>
          </a:p>
        </p:txBody>
      </p:sp>
      <p:cxnSp>
        <p:nvCxnSpPr>
          <p:cNvPr id="56" name="Straight Arrow Connector 55">
            <a:extLst>
              <a:ext uri="{FF2B5EF4-FFF2-40B4-BE49-F238E27FC236}">
                <a16:creationId xmlns:a16="http://schemas.microsoft.com/office/drawing/2014/main" id="{704B0CA7-DF46-4D89-8120-B967CF2F5B1F}"/>
              </a:ext>
            </a:extLst>
          </p:cNvPr>
          <p:cNvCxnSpPr/>
          <p:nvPr/>
        </p:nvCxnSpPr>
        <p:spPr>
          <a:xfrm flipH="1">
            <a:off x="2209800" y="304800"/>
            <a:ext cx="18288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Rectangle 31">
            <a:extLst>
              <a:ext uri="{FF2B5EF4-FFF2-40B4-BE49-F238E27FC236}">
                <a16:creationId xmlns:a16="http://schemas.microsoft.com/office/drawing/2014/main" id="{54F2B72C-305F-46AF-ABEB-92F448BC49DA}"/>
              </a:ext>
            </a:extLst>
          </p:cNvPr>
          <p:cNvSpPr>
            <a:spLocks noChangeArrowheads="1"/>
          </p:cNvSpPr>
          <p:nvPr/>
        </p:nvSpPr>
        <p:spPr bwMode="auto">
          <a:xfrm>
            <a:off x="6019800" y="76200"/>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לפני הספירה (לפנה"ס) </a:t>
            </a:r>
            <a:endParaRPr lang="en-US" altLang="en-US" sz="2000" dirty="0">
              <a:latin typeface="Arial" panose="020B0604020202020204" pitchFamily="34" charset="0"/>
            </a:endParaRPr>
          </a:p>
        </p:txBody>
      </p:sp>
      <p:cxnSp>
        <p:nvCxnSpPr>
          <p:cNvPr id="60" name="Straight Arrow Connector 59">
            <a:extLst>
              <a:ext uri="{FF2B5EF4-FFF2-40B4-BE49-F238E27FC236}">
                <a16:creationId xmlns:a16="http://schemas.microsoft.com/office/drawing/2014/main" id="{8C672A3F-1724-401E-8095-E4C3D730B4C4}"/>
              </a:ext>
            </a:extLst>
          </p:cNvPr>
          <p:cNvCxnSpPr/>
          <p:nvPr/>
        </p:nvCxnSpPr>
        <p:spPr>
          <a:xfrm>
            <a:off x="8534400" y="304800"/>
            <a:ext cx="14478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3E8FBF-8F8D-46EB-AD78-B6DE6296C19F}"/>
              </a:ext>
            </a:extLst>
          </p:cNvPr>
          <p:cNvCxnSpPr/>
          <p:nvPr/>
        </p:nvCxnSpPr>
        <p:spPr>
          <a:xfrm>
            <a:off x="8307388" y="2444839"/>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ACB5028E-08DD-483C-9C43-CA2CF9EEAA76}"/>
              </a:ext>
            </a:extLst>
          </p:cNvPr>
          <p:cNvSpPr>
            <a:spLocks noChangeArrowheads="1"/>
          </p:cNvSpPr>
          <p:nvPr/>
        </p:nvSpPr>
        <p:spPr bwMode="auto">
          <a:xfrm rot="20051261">
            <a:off x="7137401" y="1995577"/>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516 לפנה"ס (לערך)</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שיבת ציון ובניין בית המקדש השני</a:t>
            </a:r>
          </a:p>
        </p:txBody>
      </p:sp>
      <p:cxnSp>
        <p:nvCxnSpPr>
          <p:cNvPr id="55" name="Straight Connector 54">
            <a:extLst>
              <a:ext uri="{FF2B5EF4-FFF2-40B4-BE49-F238E27FC236}">
                <a16:creationId xmlns:a16="http://schemas.microsoft.com/office/drawing/2014/main" id="{E83E56A4-53BF-40ED-A464-2C7A0BE49ED1}"/>
              </a:ext>
            </a:extLst>
          </p:cNvPr>
          <p:cNvCxnSpPr>
            <a:cxnSpLocks/>
          </p:cNvCxnSpPr>
          <p:nvPr/>
        </p:nvCxnSpPr>
        <p:spPr>
          <a:xfrm>
            <a:off x="5943600" y="0"/>
            <a:ext cx="0" cy="187923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304D8116-78E6-4FA8-85FA-C1F42490199E}"/>
              </a:ext>
            </a:extLst>
          </p:cNvPr>
          <p:cNvSpPr/>
          <p:nvPr/>
        </p:nvSpPr>
        <p:spPr>
          <a:xfrm>
            <a:off x="609600" y="2895600"/>
            <a:ext cx="76200" cy="184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5" name="Rectangle 74">
            <a:extLst>
              <a:ext uri="{FF2B5EF4-FFF2-40B4-BE49-F238E27FC236}">
                <a16:creationId xmlns:a16="http://schemas.microsoft.com/office/drawing/2014/main" id="{9661B764-BF98-41DD-8322-67AD6418B3F8}"/>
              </a:ext>
            </a:extLst>
          </p:cNvPr>
          <p:cNvSpPr/>
          <p:nvPr/>
        </p:nvSpPr>
        <p:spPr>
          <a:xfrm>
            <a:off x="762000" y="2895600"/>
            <a:ext cx="666750" cy="184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6" name="Rectangle 75">
            <a:extLst>
              <a:ext uri="{FF2B5EF4-FFF2-40B4-BE49-F238E27FC236}">
                <a16:creationId xmlns:a16="http://schemas.microsoft.com/office/drawing/2014/main" id="{BE1E0BD2-57F4-45B1-9348-1A131BE0C7A5}"/>
              </a:ext>
            </a:extLst>
          </p:cNvPr>
          <p:cNvSpPr/>
          <p:nvPr/>
        </p:nvSpPr>
        <p:spPr>
          <a:xfrm>
            <a:off x="457200" y="2895600"/>
            <a:ext cx="76200" cy="184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3" name="Rectangle 92">
            <a:extLst>
              <a:ext uri="{FF2B5EF4-FFF2-40B4-BE49-F238E27FC236}">
                <a16:creationId xmlns:a16="http://schemas.microsoft.com/office/drawing/2014/main" id="{48063C59-3A30-4B85-9873-7F3065F05024}"/>
              </a:ext>
            </a:extLst>
          </p:cNvPr>
          <p:cNvSpPr>
            <a:spLocks noChangeArrowheads="1"/>
          </p:cNvSpPr>
          <p:nvPr/>
        </p:nvSpPr>
        <p:spPr bwMode="auto">
          <a:xfrm rot="20051261">
            <a:off x="2255409" y="1288012"/>
            <a:ext cx="1370013" cy="46196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640 לסה"נ</a:t>
            </a:r>
          </a:p>
          <a:p>
            <a:pPr algn="ctr" rtl="1" eaLnBrk="1" hangingPunct="1">
              <a:spcBef>
                <a:spcPct val="0"/>
              </a:spcBef>
              <a:buFontTx/>
              <a:buNone/>
            </a:pPr>
            <a:r>
              <a:rPr lang="he-IL" altLang="en-US" sz="1200" dirty="0">
                <a:latin typeface="Arial" panose="020B0604020202020204" pitchFamily="34" charset="0"/>
              </a:rPr>
              <a:t>הכיבוש המוסלמי</a:t>
            </a:r>
            <a:endParaRPr lang="en-US" altLang="en-US" sz="1200" dirty="0">
              <a:latin typeface="Arial" panose="020B0604020202020204" pitchFamily="34" charset="0"/>
            </a:endParaRPr>
          </a:p>
        </p:txBody>
      </p:sp>
      <p:cxnSp>
        <p:nvCxnSpPr>
          <p:cNvPr id="98" name="Straight Connector 97">
            <a:extLst>
              <a:ext uri="{FF2B5EF4-FFF2-40B4-BE49-F238E27FC236}">
                <a16:creationId xmlns:a16="http://schemas.microsoft.com/office/drawing/2014/main" id="{4C90D2A2-6077-4DD5-944F-BDBC3AC6E278}"/>
              </a:ext>
            </a:extLst>
          </p:cNvPr>
          <p:cNvCxnSpPr/>
          <p:nvPr/>
        </p:nvCxnSpPr>
        <p:spPr>
          <a:xfrm>
            <a:off x="5030788" y="2478176"/>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BDE88FD1-E912-4612-8A02-F5098B151C19}"/>
              </a:ext>
            </a:extLst>
          </p:cNvPr>
          <p:cNvSpPr>
            <a:spLocks noChangeArrowheads="1"/>
          </p:cNvSpPr>
          <p:nvPr/>
        </p:nvSpPr>
        <p:spPr bwMode="auto">
          <a:xfrm rot="20051261">
            <a:off x="4069421" y="1993175"/>
            <a:ext cx="1752600" cy="461962"/>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135 לסה"נ</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מרד בר כוכבא</a:t>
            </a:r>
          </a:p>
        </p:txBody>
      </p:sp>
      <p:cxnSp>
        <p:nvCxnSpPr>
          <p:cNvPr id="106" name="Straight Connector 105">
            <a:extLst>
              <a:ext uri="{FF2B5EF4-FFF2-40B4-BE49-F238E27FC236}">
                <a16:creationId xmlns:a16="http://schemas.microsoft.com/office/drawing/2014/main" id="{CC942F00-F166-4A7D-BE53-15C2C2E7D6FC}"/>
              </a:ext>
            </a:extLst>
          </p:cNvPr>
          <p:cNvCxnSpPr/>
          <p:nvPr/>
        </p:nvCxnSpPr>
        <p:spPr>
          <a:xfrm>
            <a:off x="6783388" y="2444839"/>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108" name="Rectangle 29">
            <a:extLst>
              <a:ext uri="{FF2B5EF4-FFF2-40B4-BE49-F238E27FC236}">
                <a16:creationId xmlns:a16="http://schemas.microsoft.com/office/drawing/2014/main" id="{D7170BAC-FF1A-402D-8B9C-588382275221}"/>
              </a:ext>
            </a:extLst>
          </p:cNvPr>
          <p:cNvSpPr>
            <a:spLocks noChangeArrowheads="1"/>
          </p:cNvSpPr>
          <p:nvPr/>
        </p:nvSpPr>
        <p:spPr bwMode="auto">
          <a:xfrm>
            <a:off x="6041798" y="3086188"/>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הלניסטית</a:t>
            </a:r>
            <a:endParaRPr lang="en-US" altLang="en-US" sz="2000" dirty="0">
              <a:latin typeface="Arial" panose="020B0604020202020204" pitchFamily="34" charset="0"/>
            </a:endParaRPr>
          </a:p>
        </p:txBody>
      </p:sp>
      <p:sp>
        <p:nvSpPr>
          <p:cNvPr id="57" name="Right Brace 68">
            <a:extLst>
              <a:ext uri="{FF2B5EF4-FFF2-40B4-BE49-F238E27FC236}">
                <a16:creationId xmlns:a16="http://schemas.microsoft.com/office/drawing/2014/main" id="{ADEAA8A0-B9A4-4628-B12B-2ECB8F7672B2}"/>
              </a:ext>
            </a:extLst>
          </p:cNvPr>
          <p:cNvSpPr/>
          <p:nvPr/>
        </p:nvSpPr>
        <p:spPr>
          <a:xfrm rot="5400000">
            <a:off x="8405413" y="3730265"/>
            <a:ext cx="1253224" cy="1289051"/>
          </a:xfrm>
          <a:prstGeom prst="rightBrace">
            <a:avLst>
              <a:gd name="adj1" fmla="val 116252"/>
              <a:gd name="adj2" fmla="val 45684"/>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3" name="תיבת טקסט 2">
            <a:extLst>
              <a:ext uri="{FF2B5EF4-FFF2-40B4-BE49-F238E27FC236}">
                <a16:creationId xmlns:a16="http://schemas.microsoft.com/office/drawing/2014/main" id="{EECB8BAD-C112-46D9-A310-037C4E94AE77}"/>
              </a:ext>
            </a:extLst>
          </p:cNvPr>
          <p:cNvSpPr txBox="1"/>
          <p:nvPr/>
        </p:nvSpPr>
        <p:spPr>
          <a:xfrm>
            <a:off x="8062173" y="5097462"/>
            <a:ext cx="1920027" cy="646331"/>
          </a:xfrm>
          <a:prstGeom prst="rect">
            <a:avLst/>
          </a:prstGeom>
          <a:noFill/>
        </p:spPr>
        <p:txBody>
          <a:bodyPr wrap="square" rtlCol="1">
            <a:spAutoFit/>
          </a:bodyPr>
          <a:lstStyle/>
          <a:p>
            <a:pPr algn="ctr" rtl="1"/>
            <a:r>
              <a:rPr lang="he-IL" dirty="0">
                <a:solidFill>
                  <a:srgbClr val="00B0F0"/>
                </a:solidFill>
              </a:rPr>
              <a:t>ספרות המקרא הקלאסית</a:t>
            </a:r>
          </a:p>
        </p:txBody>
      </p:sp>
      <p:sp>
        <p:nvSpPr>
          <p:cNvPr id="58" name="Right Brace 68">
            <a:extLst>
              <a:ext uri="{FF2B5EF4-FFF2-40B4-BE49-F238E27FC236}">
                <a16:creationId xmlns:a16="http://schemas.microsoft.com/office/drawing/2014/main" id="{9C1030C1-B0FE-467F-B8D6-7227F26598F1}"/>
              </a:ext>
            </a:extLst>
          </p:cNvPr>
          <p:cNvSpPr/>
          <p:nvPr/>
        </p:nvSpPr>
        <p:spPr>
          <a:xfrm rot="5400000">
            <a:off x="7034662" y="3730262"/>
            <a:ext cx="1253224" cy="1289051"/>
          </a:xfrm>
          <a:prstGeom prst="rightBrace">
            <a:avLst>
              <a:gd name="adj1" fmla="val 116252"/>
              <a:gd name="adj2" fmla="val 47162"/>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61" name="תיבת טקסט 60">
            <a:extLst>
              <a:ext uri="{FF2B5EF4-FFF2-40B4-BE49-F238E27FC236}">
                <a16:creationId xmlns:a16="http://schemas.microsoft.com/office/drawing/2014/main" id="{FCCDF897-3DDC-45A4-8594-7B1581E37D20}"/>
              </a:ext>
            </a:extLst>
          </p:cNvPr>
          <p:cNvSpPr txBox="1"/>
          <p:nvPr/>
        </p:nvSpPr>
        <p:spPr>
          <a:xfrm>
            <a:off x="6701260" y="5104661"/>
            <a:ext cx="1920027" cy="646331"/>
          </a:xfrm>
          <a:prstGeom prst="rect">
            <a:avLst/>
          </a:prstGeom>
          <a:noFill/>
        </p:spPr>
        <p:txBody>
          <a:bodyPr wrap="square" rtlCol="1">
            <a:spAutoFit/>
          </a:bodyPr>
          <a:lstStyle/>
          <a:p>
            <a:pPr algn="ctr" rtl="1"/>
            <a:r>
              <a:rPr lang="he-IL" dirty="0">
                <a:solidFill>
                  <a:srgbClr val="00B0F0"/>
                </a:solidFill>
              </a:rPr>
              <a:t>ספרות המקרא המאוחרת</a:t>
            </a:r>
          </a:p>
        </p:txBody>
      </p:sp>
      <p:sp>
        <p:nvSpPr>
          <p:cNvPr id="68" name="Right Brace 68">
            <a:extLst>
              <a:ext uri="{FF2B5EF4-FFF2-40B4-BE49-F238E27FC236}">
                <a16:creationId xmlns:a16="http://schemas.microsoft.com/office/drawing/2014/main" id="{6C5EEDBA-C255-4EFA-B770-07FE923A90B0}"/>
              </a:ext>
            </a:extLst>
          </p:cNvPr>
          <p:cNvSpPr/>
          <p:nvPr/>
        </p:nvSpPr>
        <p:spPr>
          <a:xfrm rot="5400000">
            <a:off x="5920523" y="3268703"/>
            <a:ext cx="1231901" cy="2233498"/>
          </a:xfrm>
          <a:prstGeom prst="rightBrace">
            <a:avLst>
              <a:gd name="adj1" fmla="val 116252"/>
              <a:gd name="adj2" fmla="val 49379"/>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3" name="תיבת טקסט 72">
            <a:extLst>
              <a:ext uri="{FF2B5EF4-FFF2-40B4-BE49-F238E27FC236}">
                <a16:creationId xmlns:a16="http://schemas.microsoft.com/office/drawing/2014/main" id="{C99D3A21-8136-4296-8386-CCF707F92740}"/>
              </a:ext>
            </a:extLst>
          </p:cNvPr>
          <p:cNvSpPr txBox="1"/>
          <p:nvPr/>
        </p:nvSpPr>
        <p:spPr>
          <a:xfrm>
            <a:off x="5562600" y="5105471"/>
            <a:ext cx="1920027" cy="646331"/>
          </a:xfrm>
          <a:prstGeom prst="rect">
            <a:avLst/>
          </a:prstGeom>
          <a:noFill/>
        </p:spPr>
        <p:txBody>
          <a:bodyPr wrap="square" rtlCol="1">
            <a:spAutoFit/>
          </a:bodyPr>
          <a:lstStyle/>
          <a:p>
            <a:pPr algn="ctr" rtl="1"/>
            <a:r>
              <a:rPr lang="he-IL" dirty="0">
                <a:solidFill>
                  <a:srgbClr val="00B0F0"/>
                </a:solidFill>
              </a:rPr>
              <a:t>הספרים </a:t>
            </a:r>
          </a:p>
          <a:p>
            <a:pPr algn="ctr" rtl="1"/>
            <a:r>
              <a:rPr lang="he-IL" dirty="0">
                <a:solidFill>
                  <a:srgbClr val="00B0F0"/>
                </a:solidFill>
              </a:rPr>
              <a:t>החיצוניים</a:t>
            </a:r>
          </a:p>
        </p:txBody>
      </p:sp>
      <p:sp>
        <p:nvSpPr>
          <p:cNvPr id="77" name="Right Brace 68">
            <a:extLst>
              <a:ext uri="{FF2B5EF4-FFF2-40B4-BE49-F238E27FC236}">
                <a16:creationId xmlns:a16="http://schemas.microsoft.com/office/drawing/2014/main" id="{E6FFBE89-377F-4C41-8B77-597CB635E5B4}"/>
              </a:ext>
            </a:extLst>
          </p:cNvPr>
          <p:cNvSpPr/>
          <p:nvPr/>
        </p:nvSpPr>
        <p:spPr>
          <a:xfrm rot="5400000">
            <a:off x="4526543" y="3996745"/>
            <a:ext cx="1231900" cy="759989"/>
          </a:xfrm>
          <a:prstGeom prst="rightBrace">
            <a:avLst>
              <a:gd name="adj1" fmla="val 116252"/>
              <a:gd name="adj2" fmla="val 44366"/>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8" name="תיבת טקסט 77">
            <a:extLst>
              <a:ext uri="{FF2B5EF4-FFF2-40B4-BE49-F238E27FC236}">
                <a16:creationId xmlns:a16="http://schemas.microsoft.com/office/drawing/2014/main" id="{020D87AA-1BE6-429E-91A4-BDB5ECA5436D}"/>
              </a:ext>
            </a:extLst>
          </p:cNvPr>
          <p:cNvSpPr txBox="1"/>
          <p:nvPr/>
        </p:nvSpPr>
        <p:spPr>
          <a:xfrm>
            <a:off x="4267200" y="5108319"/>
            <a:ext cx="1920027" cy="369332"/>
          </a:xfrm>
          <a:prstGeom prst="rect">
            <a:avLst/>
          </a:prstGeom>
          <a:noFill/>
        </p:spPr>
        <p:txBody>
          <a:bodyPr wrap="square" rtlCol="1">
            <a:spAutoFit/>
          </a:bodyPr>
          <a:lstStyle/>
          <a:p>
            <a:pPr algn="ctr" rtl="1"/>
            <a:r>
              <a:rPr lang="he-IL" dirty="0">
                <a:solidFill>
                  <a:srgbClr val="00B0F0"/>
                </a:solidFill>
              </a:rPr>
              <a:t>משנה</a:t>
            </a:r>
          </a:p>
        </p:txBody>
      </p:sp>
      <p:sp>
        <p:nvSpPr>
          <p:cNvPr id="79" name="Right Brace 68">
            <a:extLst>
              <a:ext uri="{FF2B5EF4-FFF2-40B4-BE49-F238E27FC236}">
                <a16:creationId xmlns:a16="http://schemas.microsoft.com/office/drawing/2014/main" id="{D8B59C8C-67FC-4EDB-A123-154CC68F5DC8}"/>
              </a:ext>
            </a:extLst>
          </p:cNvPr>
          <p:cNvSpPr/>
          <p:nvPr/>
        </p:nvSpPr>
        <p:spPr>
          <a:xfrm rot="5400000">
            <a:off x="3455859" y="3687632"/>
            <a:ext cx="1191656" cy="1435877"/>
          </a:xfrm>
          <a:prstGeom prst="rightBrace">
            <a:avLst>
              <a:gd name="adj1" fmla="val 116252"/>
              <a:gd name="adj2" fmla="val 47389"/>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80" name="תיבת טקסט 79">
            <a:extLst>
              <a:ext uri="{FF2B5EF4-FFF2-40B4-BE49-F238E27FC236}">
                <a16:creationId xmlns:a16="http://schemas.microsoft.com/office/drawing/2014/main" id="{B6A535A6-BACE-4036-A7C5-65A3EDB29239}"/>
              </a:ext>
            </a:extLst>
          </p:cNvPr>
          <p:cNvSpPr txBox="1"/>
          <p:nvPr/>
        </p:nvSpPr>
        <p:spPr>
          <a:xfrm>
            <a:off x="3139760" y="5120525"/>
            <a:ext cx="1920027" cy="369332"/>
          </a:xfrm>
          <a:prstGeom prst="rect">
            <a:avLst/>
          </a:prstGeom>
          <a:noFill/>
        </p:spPr>
        <p:txBody>
          <a:bodyPr wrap="square" rtlCol="1">
            <a:spAutoFit/>
          </a:bodyPr>
          <a:lstStyle/>
          <a:p>
            <a:pPr algn="ctr" rtl="1"/>
            <a:r>
              <a:rPr lang="he-IL" dirty="0">
                <a:solidFill>
                  <a:srgbClr val="00B0F0"/>
                </a:solidFill>
              </a:rPr>
              <a:t>תלמוד</a:t>
            </a:r>
          </a:p>
        </p:txBody>
      </p:sp>
    </p:spTree>
    <p:extLst>
      <p:ext uri="{BB962C8B-B14F-4D97-AF65-F5344CB8AC3E}">
        <p14:creationId xmlns:p14="http://schemas.microsoft.com/office/powerpoint/2010/main" val="24683728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C8E88DD6-EE2F-0496-D803-FBBF23723982}"/>
              </a:ext>
            </a:extLst>
          </p:cNvPr>
          <p:cNvSpPr>
            <a:spLocks noChangeArrowheads="1"/>
          </p:cNvSpPr>
          <p:nvPr/>
        </p:nvSpPr>
        <p:spPr bwMode="auto">
          <a:xfrm>
            <a:off x="1524000" y="51149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chemeClr val="bg1"/>
              </a:solidFill>
              <a:latin typeface="Arial" panose="020B0604020202020204" pitchFamily="34" charset="0"/>
            </a:endParaRPr>
          </a:p>
        </p:txBody>
      </p:sp>
      <p:pic>
        <p:nvPicPr>
          <p:cNvPr id="10243" name="Picture 5" descr="File:Map of Ancient Rome 271 AD.svg">
            <a:hlinkClick r:id="rId2"/>
            <a:extLst>
              <a:ext uri="{FF2B5EF4-FFF2-40B4-BE49-F238E27FC236}">
                <a16:creationId xmlns:a16="http://schemas.microsoft.com/office/drawing/2014/main" id="{E314E564-8D48-3807-D68F-A4A28412D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120"/>
            <a:ext cx="12192000" cy="690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4">
            <a:extLst>
              <a:ext uri="{FF2B5EF4-FFF2-40B4-BE49-F238E27FC236}">
                <a16:creationId xmlns:a16="http://schemas.microsoft.com/office/drawing/2014/main" id="{AE52635C-4EF1-B9B4-6803-2BC8538BB102}"/>
              </a:ext>
            </a:extLst>
          </p:cNvPr>
          <p:cNvSpPr>
            <a:spLocks noChangeArrowheads="1"/>
          </p:cNvSpPr>
          <p:nvPr/>
        </p:nvSpPr>
        <p:spPr bwMode="auto">
          <a:xfrm>
            <a:off x="8915400" y="36576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rtl="1" eaLnBrk="1" hangingPunct="1">
              <a:spcBef>
                <a:spcPct val="0"/>
              </a:spcBef>
              <a:buFontTx/>
              <a:buNone/>
            </a:pPr>
            <a:r>
              <a:rPr lang="he-IL" altLang="en-US" sz="1800" b="1">
                <a:latin typeface="Arial" panose="020B0604020202020204" pitchFamily="34" charset="0"/>
              </a:rPr>
              <a:t>ממלכת תדמור</a:t>
            </a:r>
            <a:endParaRPr lang="en-US" altLang="en-US" sz="1800" b="1">
              <a:latin typeface="Arial" panose="020B0604020202020204" pitchFamily="34" charset="0"/>
            </a:endParaRPr>
          </a:p>
        </p:txBody>
      </p:sp>
      <p:sp>
        <p:nvSpPr>
          <p:cNvPr id="10245" name="Rectangle 5">
            <a:extLst>
              <a:ext uri="{FF2B5EF4-FFF2-40B4-BE49-F238E27FC236}">
                <a16:creationId xmlns:a16="http://schemas.microsoft.com/office/drawing/2014/main" id="{AFBADD0E-418F-9F3B-2096-4D56D422CBC6}"/>
              </a:ext>
            </a:extLst>
          </p:cNvPr>
          <p:cNvSpPr>
            <a:spLocks noChangeArrowheads="1"/>
          </p:cNvSpPr>
          <p:nvPr/>
        </p:nvSpPr>
        <p:spPr bwMode="auto">
          <a:xfrm>
            <a:off x="4724400" y="2133601"/>
            <a:ext cx="160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800" b="1">
                <a:latin typeface="Arial" panose="020B0604020202020204" pitchFamily="34" charset="0"/>
              </a:rPr>
              <a:t>האימפריה הרומית</a:t>
            </a:r>
            <a:endParaRPr lang="en-US" altLang="en-US" sz="1800" b="1">
              <a:latin typeface="Arial" panose="020B0604020202020204" pitchFamily="34" charset="0"/>
            </a:endParaRPr>
          </a:p>
        </p:txBody>
      </p:sp>
      <p:sp>
        <p:nvSpPr>
          <p:cNvPr id="10246" name="Rectangle 6">
            <a:extLst>
              <a:ext uri="{FF2B5EF4-FFF2-40B4-BE49-F238E27FC236}">
                <a16:creationId xmlns:a16="http://schemas.microsoft.com/office/drawing/2014/main" id="{D20858C5-2CA6-A8C3-D520-955003F515A8}"/>
              </a:ext>
            </a:extLst>
          </p:cNvPr>
          <p:cNvSpPr>
            <a:spLocks noChangeArrowheads="1"/>
          </p:cNvSpPr>
          <p:nvPr/>
        </p:nvSpPr>
        <p:spPr bwMode="auto">
          <a:xfrm>
            <a:off x="3048000" y="1828801"/>
            <a:ext cx="160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800" b="1">
                <a:latin typeface="Arial" panose="020B0604020202020204" pitchFamily="34" charset="0"/>
              </a:rPr>
              <a:t>האימפריה הגאלית</a:t>
            </a:r>
            <a:endParaRPr lang="en-US" altLang="en-US" sz="1800" b="1">
              <a:latin typeface="Arial" panose="020B0604020202020204" pitchFamily="34" charset="0"/>
            </a:endParaRPr>
          </a:p>
        </p:txBody>
      </p:sp>
      <p:sp>
        <p:nvSpPr>
          <p:cNvPr id="10247" name="Rectangle 7">
            <a:extLst>
              <a:ext uri="{FF2B5EF4-FFF2-40B4-BE49-F238E27FC236}">
                <a16:creationId xmlns:a16="http://schemas.microsoft.com/office/drawing/2014/main" id="{78C4394A-5D8D-59E5-2814-0E3AEBCB47DA}"/>
              </a:ext>
            </a:extLst>
          </p:cNvPr>
          <p:cNvSpPr>
            <a:spLocks noChangeArrowheads="1"/>
          </p:cNvSpPr>
          <p:nvPr/>
        </p:nvSpPr>
        <p:spPr bwMode="auto">
          <a:xfrm>
            <a:off x="1981200" y="152400"/>
            <a:ext cx="807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b="1">
                <a:solidFill>
                  <a:schemeClr val="bg1"/>
                </a:solidFill>
                <a:latin typeface="Arial" panose="020B0604020202020204" pitchFamily="34" charset="0"/>
              </a:rPr>
              <a:t>מצב האימפריה הרומית סביב שנת 270 לסה"נ</a:t>
            </a:r>
            <a:endParaRPr lang="en-US" altLang="en-US" b="1">
              <a:solidFill>
                <a:schemeClr val="bg1"/>
              </a:solidFill>
              <a:latin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AB402320-A02B-9B8F-B0A7-C81819053049}"/>
              </a:ext>
            </a:extLst>
          </p:cNvPr>
          <p:cNvSpPr>
            <a:spLocks noChangeArrowheads="1"/>
          </p:cNvSpPr>
          <p:nvPr/>
        </p:nvSpPr>
        <p:spPr bwMode="auto">
          <a:xfrm>
            <a:off x="1524000" y="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chemeClr val="bg1"/>
              </a:solidFill>
              <a:latin typeface="Arial" panose="020B0604020202020204" pitchFamily="34" charset="0"/>
            </a:endParaRPr>
          </a:p>
        </p:txBody>
      </p:sp>
      <p:sp>
        <p:nvSpPr>
          <p:cNvPr id="17411" name="Rectangle 3">
            <a:extLst>
              <a:ext uri="{FF2B5EF4-FFF2-40B4-BE49-F238E27FC236}">
                <a16:creationId xmlns:a16="http://schemas.microsoft.com/office/drawing/2014/main" id="{36523433-28CD-FAB5-ECA6-FF67A639B6E6}"/>
              </a:ext>
            </a:extLst>
          </p:cNvPr>
          <p:cNvSpPr>
            <a:spLocks noChangeArrowheads="1"/>
          </p:cNvSpPr>
          <p:nvPr/>
        </p:nvSpPr>
        <p:spPr bwMode="auto">
          <a:xfrm>
            <a:off x="1524000" y="4505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chemeClr val="bg1"/>
              </a:solidFill>
              <a:latin typeface="Arial" panose="020B0604020202020204" pitchFamily="34" charset="0"/>
            </a:endParaRPr>
          </a:p>
        </p:txBody>
      </p:sp>
      <p:pic>
        <p:nvPicPr>
          <p:cNvPr id="22530" name="Picture 2">
            <a:extLst>
              <a:ext uri="{FF2B5EF4-FFF2-40B4-BE49-F238E27FC236}">
                <a16:creationId xmlns:a16="http://schemas.microsoft.com/office/drawing/2014/main" id="{277F0806-2026-08CB-B8C3-9A1EE03E3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3010" name="Object 1">
            <a:extLst>
              <a:ext uri="{FF2B5EF4-FFF2-40B4-BE49-F238E27FC236}">
                <a16:creationId xmlns:a16="http://schemas.microsoft.com/office/drawing/2014/main" id="{AC6A9B9C-F67F-9F4E-752D-19B2FB7BAD87}"/>
              </a:ext>
            </a:extLst>
          </p:cNvPr>
          <p:cNvGraphicFramePr>
            <a:graphicFrameLocks noChangeAspect="1"/>
          </p:cNvGraphicFramePr>
          <p:nvPr>
            <p:extLst>
              <p:ext uri="{D42A27DB-BD31-4B8C-83A1-F6EECF244321}">
                <p14:modId xmlns:p14="http://schemas.microsoft.com/office/powerpoint/2010/main" val="2102599118"/>
              </p:ext>
            </p:extLst>
          </p:nvPr>
        </p:nvGraphicFramePr>
        <p:xfrm>
          <a:off x="0" y="-42863"/>
          <a:ext cx="12191999" cy="6900863"/>
        </p:xfrm>
        <a:graphic>
          <a:graphicData uri="http://schemas.openxmlformats.org/presentationml/2006/ole">
            <mc:AlternateContent xmlns:mc="http://schemas.openxmlformats.org/markup-compatibility/2006">
              <mc:Choice xmlns:v="urn:schemas-microsoft-com:vml" Requires="v">
                <p:oleObj name="Chart" r:id="rId2" imgW="5267356" imgH="3971803" progId="MSGraph.Chart.8">
                  <p:embed/>
                </p:oleObj>
              </mc:Choice>
              <mc:Fallback>
                <p:oleObj name="Chart" r:id="rId2" imgW="5267356" imgH="3971803" progId="MSGraph.Chart.8">
                  <p:embed/>
                  <p:pic>
                    <p:nvPicPr>
                      <p:cNvPr id="43010" name="Object 1">
                        <a:extLst>
                          <a:ext uri="{FF2B5EF4-FFF2-40B4-BE49-F238E27FC236}">
                            <a16:creationId xmlns:a16="http://schemas.microsoft.com/office/drawing/2014/main" id="{AC6A9B9C-F67F-9F4E-752D-19B2FB7BA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3"/>
                        <a:ext cx="12191999" cy="6900863"/>
                      </a:xfrm>
                      <a:prstGeom prst="rect">
                        <a:avLst/>
                      </a:prstGeom>
                      <a:solidFill>
                        <a:srgbClr val="558ED5"/>
                      </a:solidFill>
                      <a:ln>
                        <a:noFill/>
                      </a:ln>
                    </p:spPr>
                  </p:pic>
                </p:oleObj>
              </mc:Fallback>
            </mc:AlternateContent>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7276821-31F8-43FF-A167-670379CADDB4}"/>
              </a:ext>
            </a:extLst>
          </p:cNvPr>
          <p:cNvSpPr>
            <a:spLocks noGrp="1"/>
          </p:cNvSpPr>
          <p:nvPr>
            <p:ph type="title"/>
          </p:nvPr>
        </p:nvSpPr>
        <p:spPr/>
        <p:txBody>
          <a:bodyPr/>
          <a:lstStyle/>
          <a:p>
            <a:pPr algn="ctr"/>
            <a:r>
              <a:rPr lang="he-IL" dirty="0"/>
              <a:t>הנצרות במאות </a:t>
            </a:r>
            <a:r>
              <a:rPr lang="he-IL" dirty="0" err="1"/>
              <a:t>השניה</a:t>
            </a:r>
            <a:r>
              <a:rPr lang="he-IL" dirty="0"/>
              <a:t> והשלישית</a:t>
            </a:r>
          </a:p>
        </p:txBody>
      </p:sp>
      <p:sp>
        <p:nvSpPr>
          <p:cNvPr id="3" name="מציין מיקום תוכן 2">
            <a:extLst>
              <a:ext uri="{FF2B5EF4-FFF2-40B4-BE49-F238E27FC236}">
                <a16:creationId xmlns:a16="http://schemas.microsoft.com/office/drawing/2014/main" id="{EC9514C7-8303-40EE-9F88-0B7817E84EAA}"/>
              </a:ext>
            </a:extLst>
          </p:cNvPr>
          <p:cNvSpPr>
            <a:spLocks noGrp="1"/>
          </p:cNvSpPr>
          <p:nvPr>
            <p:ph idx="1"/>
          </p:nvPr>
        </p:nvSpPr>
        <p:spPr/>
        <p:txBody>
          <a:bodyPr>
            <a:normAutofit fontScale="92500" lnSpcReduction="20000"/>
          </a:bodyPr>
          <a:lstStyle/>
          <a:p>
            <a:r>
              <a:rPr lang="he-IL" sz="2400" dirty="0"/>
              <a:t>מאופיינת מספר רב של קבוצות שונות בעלות אמונות ומנהגים מגוונים</a:t>
            </a:r>
          </a:p>
          <a:p>
            <a:r>
              <a:rPr lang="he-IL" sz="2400" dirty="0"/>
              <a:t>התגבשות כתבי הברית החדשה וכתבים נוצריים נוספים שבסופו של דבר לא נכנסו לקאנון</a:t>
            </a:r>
          </a:p>
          <a:p>
            <a:r>
              <a:rPr lang="he-IL" sz="2400" dirty="0"/>
              <a:t>תחילתם של אבות </a:t>
            </a:r>
            <a:r>
              <a:rPr lang="he-IL" sz="2400" dirty="0" err="1"/>
              <a:t>הכנסיה</a:t>
            </a:r>
            <a:r>
              <a:rPr lang="he-IL" sz="2400" dirty="0"/>
              <a:t> שפיתחו את התיאולוגיה הנוצרית</a:t>
            </a:r>
          </a:p>
          <a:p>
            <a:r>
              <a:rPr lang="he-IL" sz="2400" dirty="0"/>
              <a:t>תהליך ההפרדות מהיהדות, תוך רדיפות ע"י יהודים</a:t>
            </a:r>
          </a:p>
          <a:p>
            <a:r>
              <a:rPr lang="he-IL" sz="2400" dirty="0"/>
              <a:t>הצטרפות של מאמינים רבים מרחבי האימפריה רומית</a:t>
            </a:r>
          </a:p>
          <a:p>
            <a:r>
              <a:rPr lang="he-IL" sz="2400" dirty="0"/>
              <a:t>רדיפות דתיות מצד האימפריה הרומית שכוחה של הכנסייה הנוצרית איים עליה</a:t>
            </a:r>
          </a:p>
          <a:p>
            <a:r>
              <a:rPr lang="he-IL" sz="2400" dirty="0"/>
              <a:t>תופעת </a:t>
            </a:r>
            <a:r>
              <a:rPr lang="he-IL" sz="2400" dirty="0" err="1"/>
              <a:t>מארטירים</a:t>
            </a:r>
            <a:r>
              <a:rPr lang="he-IL" sz="2400" dirty="0"/>
              <a:t> שהמשיכו את הרעיון היהודי של מוות על קידוש ה'</a:t>
            </a:r>
          </a:p>
        </p:txBody>
      </p:sp>
    </p:spTree>
    <p:extLst>
      <p:ext uri="{BB962C8B-B14F-4D97-AF65-F5344CB8AC3E}">
        <p14:creationId xmlns:p14="http://schemas.microsoft.com/office/powerpoint/2010/main" val="34626020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7EE29CE-9C4B-40DE-A9E1-EA765F4EC494}"/>
              </a:ext>
            </a:extLst>
          </p:cNvPr>
          <p:cNvCxnSpPr/>
          <p:nvPr/>
        </p:nvCxnSpPr>
        <p:spPr>
          <a:xfrm>
            <a:off x="3119438" y="2967038"/>
            <a:ext cx="7315200"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F8955B3-9E87-482E-ABF9-221ED29678DA}"/>
              </a:ext>
            </a:extLst>
          </p:cNvPr>
          <p:cNvCxnSpPr/>
          <p:nvPr/>
        </p:nvCxnSpPr>
        <p:spPr>
          <a:xfrm>
            <a:off x="8547100" y="2989351"/>
            <a:ext cx="1892300" cy="0"/>
          </a:xfrm>
          <a:prstGeom prst="line">
            <a:avLst/>
          </a:prstGeom>
          <a:ln w="190500">
            <a:solidFill>
              <a:srgbClr val="8E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FDEF265-B8F7-448D-87E6-4B7A0E39BED3}"/>
              </a:ext>
            </a:extLst>
          </p:cNvPr>
          <p:cNvCxnSpPr/>
          <p:nvPr/>
        </p:nvCxnSpPr>
        <p:spPr>
          <a:xfrm>
            <a:off x="7394576" y="2987675"/>
            <a:ext cx="923925" cy="0"/>
          </a:xfrm>
          <a:prstGeom prst="line">
            <a:avLst/>
          </a:prstGeom>
          <a:ln w="190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4DBF539-2F2A-4C30-95A1-D12317F50F89}"/>
              </a:ext>
            </a:extLst>
          </p:cNvPr>
          <p:cNvCxnSpPr/>
          <p:nvPr/>
        </p:nvCxnSpPr>
        <p:spPr>
          <a:xfrm>
            <a:off x="6159501" y="2987675"/>
            <a:ext cx="1235075" cy="0"/>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20D2A5-C580-4416-9FD6-F4680DD0F0CF}"/>
              </a:ext>
            </a:extLst>
          </p:cNvPr>
          <p:cNvCxnSpPr/>
          <p:nvPr/>
        </p:nvCxnSpPr>
        <p:spPr>
          <a:xfrm>
            <a:off x="4386264" y="2987675"/>
            <a:ext cx="1773237" cy="0"/>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3CBE3A3-8056-4D8C-BCB1-5F1D906B2B20}"/>
              </a:ext>
            </a:extLst>
          </p:cNvPr>
          <p:cNvCxnSpPr/>
          <p:nvPr/>
        </p:nvCxnSpPr>
        <p:spPr>
          <a:xfrm>
            <a:off x="2952751" y="2987675"/>
            <a:ext cx="1446213" cy="0"/>
          </a:xfrm>
          <a:prstGeom prst="line">
            <a:avLst/>
          </a:prstGeom>
          <a:ln w="190500">
            <a:solidFill>
              <a:srgbClr val="915839"/>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4DE0FD6-51EF-4105-9DA4-E1CCE2C0E2CE}"/>
              </a:ext>
            </a:extLst>
          </p:cNvPr>
          <p:cNvSpPr/>
          <p:nvPr/>
        </p:nvSpPr>
        <p:spPr>
          <a:xfrm>
            <a:off x="21336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Rectangle 19">
            <a:extLst>
              <a:ext uri="{FF2B5EF4-FFF2-40B4-BE49-F238E27FC236}">
                <a16:creationId xmlns:a16="http://schemas.microsoft.com/office/drawing/2014/main" id="{0A74FD85-9A6A-4A37-BF91-96E52C0725DA}"/>
              </a:ext>
            </a:extLst>
          </p:cNvPr>
          <p:cNvSpPr/>
          <p:nvPr/>
        </p:nvSpPr>
        <p:spPr>
          <a:xfrm>
            <a:off x="2286000" y="2895600"/>
            <a:ext cx="66675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Rectangle 24">
            <a:extLst>
              <a:ext uri="{FF2B5EF4-FFF2-40B4-BE49-F238E27FC236}">
                <a16:creationId xmlns:a16="http://schemas.microsoft.com/office/drawing/2014/main" id="{93FD7E8C-963A-4591-8EC1-A8EC04AE23B2}"/>
              </a:ext>
            </a:extLst>
          </p:cNvPr>
          <p:cNvSpPr/>
          <p:nvPr/>
        </p:nvSpPr>
        <p:spPr>
          <a:xfrm>
            <a:off x="16764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 name="Rectangle 25">
            <a:extLst>
              <a:ext uri="{FF2B5EF4-FFF2-40B4-BE49-F238E27FC236}">
                <a16:creationId xmlns:a16="http://schemas.microsoft.com/office/drawing/2014/main" id="{F907DA1E-F700-4F6D-B9F2-53BEABE9373A}"/>
              </a:ext>
            </a:extLst>
          </p:cNvPr>
          <p:cNvSpPr/>
          <p:nvPr/>
        </p:nvSpPr>
        <p:spPr>
          <a:xfrm>
            <a:off x="18288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7" name="Rectangle 26">
            <a:extLst>
              <a:ext uri="{FF2B5EF4-FFF2-40B4-BE49-F238E27FC236}">
                <a16:creationId xmlns:a16="http://schemas.microsoft.com/office/drawing/2014/main" id="{8DE83607-E3F0-4EDC-9CF8-1E20E791AFFA}"/>
              </a:ext>
            </a:extLst>
          </p:cNvPr>
          <p:cNvSpPr/>
          <p:nvPr/>
        </p:nvSpPr>
        <p:spPr>
          <a:xfrm>
            <a:off x="1981200" y="2895600"/>
            <a:ext cx="76200" cy="184150"/>
          </a:xfrm>
          <a:prstGeom prst="rect">
            <a:avLst/>
          </a:prstGeom>
          <a:solidFill>
            <a:srgbClr val="003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109" name="Rectangle 27">
            <a:extLst>
              <a:ext uri="{FF2B5EF4-FFF2-40B4-BE49-F238E27FC236}">
                <a16:creationId xmlns:a16="http://schemas.microsoft.com/office/drawing/2014/main" id="{875E254D-B3F2-4CC6-94C9-7183545356B3}"/>
              </a:ext>
            </a:extLst>
          </p:cNvPr>
          <p:cNvSpPr>
            <a:spLocks noChangeArrowheads="1"/>
          </p:cNvSpPr>
          <p:nvPr/>
        </p:nvSpPr>
        <p:spPr bwMode="auto">
          <a:xfrm>
            <a:off x="8763000" y="3040152"/>
            <a:ext cx="1752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 תקופת הבית הראשון</a:t>
            </a:r>
            <a:endParaRPr lang="en-US" altLang="en-US" sz="2000" dirty="0">
              <a:latin typeface="Arial" panose="020B0604020202020204" pitchFamily="34" charset="0"/>
            </a:endParaRPr>
          </a:p>
        </p:txBody>
      </p:sp>
      <p:sp>
        <p:nvSpPr>
          <p:cNvPr id="4110" name="Rectangle 28">
            <a:extLst>
              <a:ext uri="{FF2B5EF4-FFF2-40B4-BE49-F238E27FC236}">
                <a16:creationId xmlns:a16="http://schemas.microsoft.com/office/drawing/2014/main" id="{96B3C0AE-B15B-42D4-A2B2-08478E21974D}"/>
              </a:ext>
            </a:extLst>
          </p:cNvPr>
          <p:cNvSpPr>
            <a:spLocks noChangeArrowheads="1"/>
          </p:cNvSpPr>
          <p:nvPr/>
        </p:nvSpPr>
        <p:spPr bwMode="auto">
          <a:xfrm>
            <a:off x="7239000" y="3040152"/>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הפרסית</a:t>
            </a:r>
            <a:endParaRPr lang="en-US" altLang="en-US" sz="2000" dirty="0">
              <a:latin typeface="Arial" panose="020B0604020202020204" pitchFamily="34" charset="0"/>
            </a:endParaRPr>
          </a:p>
        </p:txBody>
      </p:sp>
      <p:sp>
        <p:nvSpPr>
          <p:cNvPr id="4112" name="Rectangle 30">
            <a:extLst>
              <a:ext uri="{FF2B5EF4-FFF2-40B4-BE49-F238E27FC236}">
                <a16:creationId xmlns:a16="http://schemas.microsoft.com/office/drawing/2014/main" id="{0A972085-5DBF-479D-A363-45424EB72CA9}"/>
              </a:ext>
            </a:extLst>
          </p:cNvPr>
          <p:cNvSpPr>
            <a:spLocks noChangeArrowheads="1"/>
          </p:cNvSpPr>
          <p:nvPr/>
        </p:nvSpPr>
        <p:spPr bwMode="auto">
          <a:xfrm>
            <a:off x="4654550" y="3065552"/>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הרומית</a:t>
            </a:r>
            <a:endParaRPr lang="en-US" altLang="en-US" sz="2000" dirty="0">
              <a:latin typeface="Arial" panose="020B0604020202020204" pitchFamily="34" charset="0"/>
            </a:endParaRPr>
          </a:p>
        </p:txBody>
      </p:sp>
      <p:sp>
        <p:nvSpPr>
          <p:cNvPr id="4113" name="Rectangle 31">
            <a:extLst>
              <a:ext uri="{FF2B5EF4-FFF2-40B4-BE49-F238E27FC236}">
                <a16:creationId xmlns:a16="http://schemas.microsoft.com/office/drawing/2014/main" id="{7570D7C9-667F-4314-820F-87CAE85A82F2}"/>
              </a:ext>
            </a:extLst>
          </p:cNvPr>
          <p:cNvSpPr>
            <a:spLocks noChangeArrowheads="1"/>
          </p:cNvSpPr>
          <p:nvPr/>
        </p:nvSpPr>
        <p:spPr bwMode="auto">
          <a:xfrm>
            <a:off x="3130550" y="3065552"/>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הביזנטית</a:t>
            </a:r>
            <a:endParaRPr lang="en-US" altLang="en-US" sz="2000" dirty="0">
              <a:latin typeface="Arial" panose="020B0604020202020204" pitchFamily="34" charset="0"/>
            </a:endParaRPr>
          </a:p>
        </p:txBody>
      </p:sp>
      <p:sp>
        <p:nvSpPr>
          <p:cNvPr id="4114" name="Rectangle 32">
            <a:extLst>
              <a:ext uri="{FF2B5EF4-FFF2-40B4-BE49-F238E27FC236}">
                <a16:creationId xmlns:a16="http://schemas.microsoft.com/office/drawing/2014/main" id="{6078815C-4A6B-4CDC-AB37-9C4FAC9FD9AF}"/>
              </a:ext>
            </a:extLst>
          </p:cNvPr>
          <p:cNvSpPr>
            <a:spLocks noChangeArrowheads="1"/>
          </p:cNvSpPr>
          <p:nvPr/>
        </p:nvSpPr>
        <p:spPr bwMode="auto">
          <a:xfrm>
            <a:off x="1676400" y="3043327"/>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האיסלמית</a:t>
            </a:r>
            <a:endParaRPr lang="en-US" altLang="en-US" sz="2000" dirty="0">
              <a:latin typeface="Arial" panose="020B0604020202020204" pitchFamily="34" charset="0"/>
            </a:endParaRPr>
          </a:p>
        </p:txBody>
      </p:sp>
      <p:cxnSp>
        <p:nvCxnSpPr>
          <p:cNvPr id="35" name="Straight Connector 34">
            <a:extLst>
              <a:ext uri="{FF2B5EF4-FFF2-40B4-BE49-F238E27FC236}">
                <a16:creationId xmlns:a16="http://schemas.microsoft.com/office/drawing/2014/main" id="{DD476ADD-ED3D-44DD-A42D-D7F406A1E574}"/>
              </a:ext>
            </a:extLst>
          </p:cNvPr>
          <p:cNvCxnSpPr/>
          <p:nvPr/>
        </p:nvCxnSpPr>
        <p:spPr>
          <a:xfrm>
            <a:off x="8535988" y="1686014"/>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8C66D6B-1335-4FAE-9B56-4DD79194B93F}"/>
              </a:ext>
            </a:extLst>
          </p:cNvPr>
          <p:cNvCxnSpPr/>
          <p:nvPr/>
        </p:nvCxnSpPr>
        <p:spPr>
          <a:xfrm>
            <a:off x="7391400" y="1722438"/>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DDC1DE0-4D83-4E50-9596-90CBAA42AA47}"/>
              </a:ext>
            </a:extLst>
          </p:cNvPr>
          <p:cNvCxnSpPr/>
          <p:nvPr/>
        </p:nvCxnSpPr>
        <p:spPr>
          <a:xfrm>
            <a:off x="2952750" y="1686014"/>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DE42D83-3B97-4E64-A51D-8738454109A4}"/>
              </a:ext>
            </a:extLst>
          </p:cNvPr>
          <p:cNvCxnSpPr/>
          <p:nvPr/>
        </p:nvCxnSpPr>
        <p:spPr>
          <a:xfrm>
            <a:off x="6159500" y="1693863"/>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7AC457D-BEAC-42EB-A3E7-C36150ECAD35}"/>
              </a:ext>
            </a:extLst>
          </p:cNvPr>
          <p:cNvCxnSpPr/>
          <p:nvPr/>
        </p:nvCxnSpPr>
        <p:spPr>
          <a:xfrm>
            <a:off x="5564188" y="1686014"/>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9DA0DA2-9309-46E0-9843-FA8F1AAB0EEE}"/>
              </a:ext>
            </a:extLst>
          </p:cNvPr>
          <p:cNvCxnSpPr/>
          <p:nvPr/>
        </p:nvCxnSpPr>
        <p:spPr>
          <a:xfrm>
            <a:off x="4387850" y="1686014"/>
            <a:ext cx="0" cy="1371600"/>
          </a:xfrm>
          <a:prstGeom prst="line">
            <a:avLst/>
          </a:prstGeom>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19E32C44-0A44-4681-841F-BE500A369DC0}"/>
              </a:ext>
            </a:extLst>
          </p:cNvPr>
          <p:cNvSpPr>
            <a:spLocks noChangeArrowheads="1"/>
          </p:cNvSpPr>
          <p:nvPr/>
        </p:nvSpPr>
        <p:spPr bwMode="auto">
          <a:xfrm rot="20051261">
            <a:off x="8056563" y="1025614"/>
            <a:ext cx="175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 586 לפנה"ס</a:t>
            </a:r>
          </a:p>
          <a:p>
            <a:pPr algn="ctr" rtl="1" eaLnBrk="1" hangingPunct="1">
              <a:spcBef>
                <a:spcPct val="0"/>
              </a:spcBef>
              <a:buFontTx/>
              <a:buNone/>
            </a:pPr>
            <a:r>
              <a:rPr lang="he-IL" altLang="en-US" sz="1200" dirty="0">
                <a:latin typeface="Arial" panose="020B0604020202020204" pitchFamily="34" charset="0"/>
              </a:rPr>
              <a:t>חורבן בית ראשון</a:t>
            </a:r>
          </a:p>
          <a:p>
            <a:pPr algn="ctr" rtl="1" eaLnBrk="1" hangingPunct="1">
              <a:spcBef>
                <a:spcPct val="0"/>
              </a:spcBef>
              <a:buFontTx/>
              <a:buNone/>
            </a:pPr>
            <a:r>
              <a:rPr lang="he-IL" altLang="en-US" sz="1200" dirty="0">
                <a:latin typeface="Arial" panose="020B0604020202020204" pitchFamily="34" charset="0"/>
              </a:rPr>
              <a:t>על ידי הבבלים</a:t>
            </a:r>
            <a:endParaRPr lang="en-US" altLang="en-US" sz="1200" dirty="0">
              <a:latin typeface="Arial" panose="020B0604020202020204" pitchFamily="34" charset="0"/>
            </a:endParaRPr>
          </a:p>
        </p:txBody>
      </p:sp>
      <p:sp>
        <p:nvSpPr>
          <p:cNvPr id="63" name="Rectangle 62">
            <a:extLst>
              <a:ext uri="{FF2B5EF4-FFF2-40B4-BE49-F238E27FC236}">
                <a16:creationId xmlns:a16="http://schemas.microsoft.com/office/drawing/2014/main" id="{BEBE0013-C34F-4594-8A11-6BADFE6E54C9}"/>
              </a:ext>
            </a:extLst>
          </p:cNvPr>
          <p:cNvSpPr/>
          <p:nvPr/>
        </p:nvSpPr>
        <p:spPr>
          <a:xfrm>
            <a:off x="8305800" y="2890838"/>
            <a:ext cx="228600" cy="201612"/>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4" name="Rectangle 63">
            <a:extLst>
              <a:ext uri="{FF2B5EF4-FFF2-40B4-BE49-F238E27FC236}">
                <a16:creationId xmlns:a16="http://schemas.microsoft.com/office/drawing/2014/main" id="{CCA024E9-AFEE-4AF9-9038-958360235264}"/>
              </a:ext>
            </a:extLst>
          </p:cNvPr>
          <p:cNvSpPr>
            <a:spLocks noChangeArrowheads="1"/>
          </p:cNvSpPr>
          <p:nvPr/>
        </p:nvSpPr>
        <p:spPr bwMode="auto">
          <a:xfrm rot="20051261">
            <a:off x="6724651" y="1101814"/>
            <a:ext cx="175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332 לפנה"ס</a:t>
            </a:r>
          </a:p>
          <a:p>
            <a:pPr algn="ctr" rtl="1" eaLnBrk="1" hangingPunct="1">
              <a:spcBef>
                <a:spcPct val="0"/>
              </a:spcBef>
              <a:buFontTx/>
              <a:buNone/>
            </a:pPr>
            <a:r>
              <a:rPr lang="he-IL" altLang="en-US" sz="1200" dirty="0">
                <a:latin typeface="Arial" panose="020B0604020202020204" pitchFamily="34" charset="0"/>
              </a:rPr>
              <a:t>כיבוש אלכסנדר</a:t>
            </a:r>
          </a:p>
          <a:p>
            <a:pPr algn="ctr" rtl="1" eaLnBrk="1" hangingPunct="1">
              <a:spcBef>
                <a:spcPct val="0"/>
              </a:spcBef>
              <a:buFontTx/>
              <a:buNone/>
            </a:pPr>
            <a:r>
              <a:rPr lang="he-IL" altLang="en-US" sz="1200" dirty="0">
                <a:latin typeface="Arial" panose="020B0604020202020204" pitchFamily="34" charset="0"/>
              </a:rPr>
              <a:t>מוקדון</a:t>
            </a:r>
            <a:endParaRPr lang="en-US" altLang="en-US" sz="1200" dirty="0">
              <a:latin typeface="Arial" panose="020B0604020202020204" pitchFamily="34" charset="0"/>
            </a:endParaRPr>
          </a:p>
        </p:txBody>
      </p:sp>
      <p:sp>
        <p:nvSpPr>
          <p:cNvPr id="65" name="Rectangle 64">
            <a:extLst>
              <a:ext uri="{FF2B5EF4-FFF2-40B4-BE49-F238E27FC236}">
                <a16:creationId xmlns:a16="http://schemas.microsoft.com/office/drawing/2014/main" id="{95E729B3-9E89-40FF-84E7-56280E784011}"/>
              </a:ext>
            </a:extLst>
          </p:cNvPr>
          <p:cNvSpPr>
            <a:spLocks noChangeArrowheads="1"/>
          </p:cNvSpPr>
          <p:nvPr/>
        </p:nvSpPr>
        <p:spPr bwMode="auto">
          <a:xfrm rot="20051261">
            <a:off x="5527676" y="1124039"/>
            <a:ext cx="175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63 לפנה"ס</a:t>
            </a:r>
          </a:p>
          <a:p>
            <a:pPr algn="ctr" rtl="1" eaLnBrk="1" hangingPunct="1">
              <a:spcBef>
                <a:spcPct val="0"/>
              </a:spcBef>
              <a:buFontTx/>
              <a:buNone/>
            </a:pPr>
            <a:r>
              <a:rPr lang="he-IL" altLang="en-US" sz="1200" dirty="0">
                <a:latin typeface="Arial" panose="020B0604020202020204" pitchFamily="34" charset="0"/>
              </a:rPr>
              <a:t>הכיבוש הרומי</a:t>
            </a:r>
            <a:endParaRPr lang="en-US" altLang="en-US" sz="1200" dirty="0">
              <a:latin typeface="Arial" panose="020B0604020202020204" pitchFamily="34" charset="0"/>
            </a:endParaRPr>
          </a:p>
        </p:txBody>
      </p:sp>
      <p:sp>
        <p:nvSpPr>
          <p:cNvPr id="66" name="Rectangle 65">
            <a:extLst>
              <a:ext uri="{FF2B5EF4-FFF2-40B4-BE49-F238E27FC236}">
                <a16:creationId xmlns:a16="http://schemas.microsoft.com/office/drawing/2014/main" id="{A5D03CE3-D256-4231-A306-4ADF32CCE716}"/>
              </a:ext>
            </a:extLst>
          </p:cNvPr>
          <p:cNvSpPr>
            <a:spLocks noChangeArrowheads="1"/>
          </p:cNvSpPr>
          <p:nvPr/>
        </p:nvSpPr>
        <p:spPr bwMode="auto">
          <a:xfrm rot="20051261">
            <a:off x="4657969" y="1142051"/>
            <a:ext cx="1370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70 לסה"נ</a:t>
            </a:r>
          </a:p>
          <a:p>
            <a:pPr algn="ctr" rtl="1" eaLnBrk="1" hangingPunct="1">
              <a:spcBef>
                <a:spcPct val="0"/>
              </a:spcBef>
              <a:buFontTx/>
              <a:buNone/>
            </a:pPr>
            <a:r>
              <a:rPr lang="he-IL" altLang="en-US" sz="1200" dirty="0">
                <a:latin typeface="Arial" panose="020B0604020202020204" pitchFamily="34" charset="0"/>
              </a:rPr>
              <a:t>חורבן הבית השני</a:t>
            </a:r>
            <a:endParaRPr lang="en-US" altLang="en-US" sz="1200" dirty="0">
              <a:latin typeface="Arial" panose="020B0604020202020204" pitchFamily="34" charset="0"/>
            </a:endParaRPr>
          </a:p>
        </p:txBody>
      </p:sp>
      <p:sp>
        <p:nvSpPr>
          <p:cNvPr id="67" name="Rectangle 66">
            <a:extLst>
              <a:ext uri="{FF2B5EF4-FFF2-40B4-BE49-F238E27FC236}">
                <a16:creationId xmlns:a16="http://schemas.microsoft.com/office/drawing/2014/main" id="{BA867B5F-E200-4F6E-97EE-86719F96B199}"/>
              </a:ext>
            </a:extLst>
          </p:cNvPr>
          <p:cNvSpPr>
            <a:spLocks noChangeArrowheads="1"/>
          </p:cNvSpPr>
          <p:nvPr/>
        </p:nvSpPr>
        <p:spPr bwMode="auto">
          <a:xfrm rot="20051261">
            <a:off x="3505660" y="1145469"/>
            <a:ext cx="1644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324 לסה"נ</a:t>
            </a:r>
          </a:p>
          <a:p>
            <a:pPr algn="ctr" rtl="1" eaLnBrk="1" hangingPunct="1">
              <a:spcBef>
                <a:spcPct val="0"/>
              </a:spcBef>
              <a:buFontTx/>
              <a:buNone/>
            </a:pPr>
            <a:r>
              <a:rPr lang="he-IL" altLang="en-US" sz="1200" dirty="0">
                <a:latin typeface="Arial" panose="020B0604020202020204" pitchFamily="34" charset="0"/>
              </a:rPr>
              <a:t>איחוד האימפריה תחת קונסטנטינוס</a:t>
            </a:r>
            <a:endParaRPr lang="en-US" altLang="en-US" sz="1200" dirty="0">
              <a:latin typeface="Arial" panose="020B0604020202020204" pitchFamily="34" charset="0"/>
            </a:endParaRPr>
          </a:p>
        </p:txBody>
      </p:sp>
      <p:sp>
        <p:nvSpPr>
          <p:cNvPr id="69" name="Right Brace 68">
            <a:extLst>
              <a:ext uri="{FF2B5EF4-FFF2-40B4-BE49-F238E27FC236}">
                <a16:creationId xmlns:a16="http://schemas.microsoft.com/office/drawing/2014/main" id="{C758C575-F402-44C7-AAB3-817EC52DDAC5}"/>
              </a:ext>
            </a:extLst>
          </p:cNvPr>
          <p:cNvSpPr/>
          <p:nvPr/>
        </p:nvSpPr>
        <p:spPr>
          <a:xfrm rot="5400000">
            <a:off x="5424536" y="3224252"/>
            <a:ext cx="3019328" cy="2743200"/>
          </a:xfrm>
          <a:prstGeom prst="rightBrace">
            <a:avLst>
              <a:gd name="adj1" fmla="val 116252"/>
              <a:gd name="adj2" fmla="val 47693"/>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0" name="Right Brace 69">
            <a:extLst>
              <a:ext uri="{FF2B5EF4-FFF2-40B4-BE49-F238E27FC236}">
                <a16:creationId xmlns:a16="http://schemas.microsoft.com/office/drawing/2014/main" id="{057F32EC-08E8-4436-90A9-644A2062BECD}"/>
              </a:ext>
            </a:extLst>
          </p:cNvPr>
          <p:cNvSpPr/>
          <p:nvPr/>
        </p:nvSpPr>
        <p:spPr>
          <a:xfrm rot="5400000">
            <a:off x="2791115" y="3266873"/>
            <a:ext cx="2952170" cy="2590800"/>
          </a:xfrm>
          <a:prstGeom prst="rightBrace">
            <a:avLst>
              <a:gd name="adj1" fmla="val 116252"/>
              <a:gd name="adj2" fmla="val 47693"/>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1" name="Rectangle 70">
            <a:extLst>
              <a:ext uri="{FF2B5EF4-FFF2-40B4-BE49-F238E27FC236}">
                <a16:creationId xmlns:a16="http://schemas.microsoft.com/office/drawing/2014/main" id="{0FBA751D-F57D-4D78-AFEF-A463E76AC8BF}"/>
              </a:ext>
            </a:extLst>
          </p:cNvPr>
          <p:cNvSpPr>
            <a:spLocks noChangeArrowheads="1"/>
          </p:cNvSpPr>
          <p:nvPr/>
        </p:nvSpPr>
        <p:spPr bwMode="auto">
          <a:xfrm>
            <a:off x="6096000" y="6096000"/>
            <a:ext cx="220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b="1" dirty="0">
                <a:solidFill>
                  <a:srgbClr val="FFFF00"/>
                </a:solidFill>
                <a:latin typeface="Arial" panose="020B0604020202020204" pitchFamily="34" charset="0"/>
              </a:rPr>
              <a:t> תקופת הבית השני</a:t>
            </a:r>
            <a:endParaRPr lang="en-US" altLang="en-US" sz="2000" b="1" dirty="0">
              <a:solidFill>
                <a:srgbClr val="FFFF00"/>
              </a:solidFill>
              <a:latin typeface="Arial" panose="020B0604020202020204" pitchFamily="34" charset="0"/>
            </a:endParaRPr>
          </a:p>
        </p:txBody>
      </p:sp>
      <p:sp>
        <p:nvSpPr>
          <p:cNvPr id="72" name="Rectangle 71">
            <a:extLst>
              <a:ext uri="{FF2B5EF4-FFF2-40B4-BE49-F238E27FC236}">
                <a16:creationId xmlns:a16="http://schemas.microsoft.com/office/drawing/2014/main" id="{3871B544-AC45-4683-A78D-6D408867956D}"/>
              </a:ext>
            </a:extLst>
          </p:cNvPr>
          <p:cNvSpPr>
            <a:spLocks noChangeArrowheads="1"/>
          </p:cNvSpPr>
          <p:nvPr/>
        </p:nvSpPr>
        <p:spPr bwMode="auto">
          <a:xfrm>
            <a:off x="2924176" y="6089609"/>
            <a:ext cx="281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b="1" dirty="0">
                <a:solidFill>
                  <a:srgbClr val="FFFF00"/>
                </a:solidFill>
                <a:latin typeface="Arial" panose="020B0604020202020204" pitchFamily="34" charset="0"/>
              </a:rPr>
              <a:t> התקופה הרומית המאוחרת–ביזנטית</a:t>
            </a:r>
            <a:endParaRPr lang="en-US" altLang="en-US" sz="2000" b="1" dirty="0">
              <a:solidFill>
                <a:srgbClr val="FFFF00"/>
              </a:solidFill>
              <a:latin typeface="Arial" panose="020B0604020202020204" pitchFamily="34" charset="0"/>
            </a:endParaRPr>
          </a:p>
        </p:txBody>
      </p:sp>
      <p:sp>
        <p:nvSpPr>
          <p:cNvPr id="41" name="Rectangle 40">
            <a:extLst>
              <a:ext uri="{FF2B5EF4-FFF2-40B4-BE49-F238E27FC236}">
                <a16:creationId xmlns:a16="http://schemas.microsoft.com/office/drawing/2014/main" id="{2D49D730-DD94-42ED-AF30-DDA50A857A52}"/>
              </a:ext>
            </a:extLst>
          </p:cNvPr>
          <p:cNvSpPr>
            <a:spLocks noChangeArrowheads="1"/>
          </p:cNvSpPr>
          <p:nvPr/>
        </p:nvSpPr>
        <p:spPr bwMode="auto">
          <a:xfrm rot="20051261">
            <a:off x="5829742" y="1908386"/>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164 לפנה"ס</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מרד החשמונאים</a:t>
            </a:r>
          </a:p>
        </p:txBody>
      </p:sp>
      <p:cxnSp>
        <p:nvCxnSpPr>
          <p:cNvPr id="47" name="Straight Connector 46">
            <a:extLst>
              <a:ext uri="{FF2B5EF4-FFF2-40B4-BE49-F238E27FC236}">
                <a16:creationId xmlns:a16="http://schemas.microsoft.com/office/drawing/2014/main" id="{E1B92E6A-4CD1-429F-95FB-ABB266BA3561}"/>
              </a:ext>
            </a:extLst>
          </p:cNvPr>
          <p:cNvCxnSpPr>
            <a:cxnSpLocks/>
          </p:cNvCxnSpPr>
          <p:nvPr/>
        </p:nvCxnSpPr>
        <p:spPr>
          <a:xfrm>
            <a:off x="5946775" y="2705100"/>
            <a:ext cx="0" cy="533400"/>
          </a:xfrm>
          <a:prstGeom prst="line">
            <a:avLst/>
          </a:prstGeom>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55664D08-20CD-466E-AB18-BF3F38870A24}"/>
              </a:ext>
            </a:extLst>
          </p:cNvPr>
          <p:cNvSpPr>
            <a:spLocks noChangeArrowheads="1"/>
          </p:cNvSpPr>
          <p:nvPr/>
        </p:nvSpPr>
        <p:spPr bwMode="auto">
          <a:xfrm rot="20051261">
            <a:off x="4936684" y="2050350"/>
            <a:ext cx="175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1 לפנה"ס</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לידת ישו</a:t>
            </a:r>
          </a:p>
        </p:txBody>
      </p:sp>
      <p:cxnSp>
        <p:nvCxnSpPr>
          <p:cNvPr id="51" name="Straight Connector 50">
            <a:extLst>
              <a:ext uri="{FF2B5EF4-FFF2-40B4-BE49-F238E27FC236}">
                <a16:creationId xmlns:a16="http://schemas.microsoft.com/office/drawing/2014/main" id="{A3ECD854-87BE-4DC0-832B-FE265552688D}"/>
              </a:ext>
            </a:extLst>
          </p:cNvPr>
          <p:cNvCxnSpPr>
            <a:cxnSpLocks/>
          </p:cNvCxnSpPr>
          <p:nvPr/>
        </p:nvCxnSpPr>
        <p:spPr>
          <a:xfrm>
            <a:off x="5943600" y="3581400"/>
            <a:ext cx="0" cy="32766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4" name="Rectangle 31">
            <a:extLst>
              <a:ext uri="{FF2B5EF4-FFF2-40B4-BE49-F238E27FC236}">
                <a16:creationId xmlns:a16="http://schemas.microsoft.com/office/drawing/2014/main" id="{FC2089C9-BC25-41DE-A48F-EC60D4E2169A}"/>
              </a:ext>
            </a:extLst>
          </p:cNvPr>
          <p:cNvSpPr>
            <a:spLocks noChangeArrowheads="1"/>
          </p:cNvSpPr>
          <p:nvPr/>
        </p:nvSpPr>
        <p:spPr bwMode="auto">
          <a:xfrm>
            <a:off x="3962400" y="57150"/>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לספירה (לסה"נ) </a:t>
            </a:r>
            <a:endParaRPr lang="en-US" altLang="en-US" sz="2000" dirty="0">
              <a:latin typeface="Arial" panose="020B0604020202020204" pitchFamily="34" charset="0"/>
            </a:endParaRPr>
          </a:p>
        </p:txBody>
      </p:sp>
      <p:cxnSp>
        <p:nvCxnSpPr>
          <p:cNvPr id="56" name="Straight Arrow Connector 55">
            <a:extLst>
              <a:ext uri="{FF2B5EF4-FFF2-40B4-BE49-F238E27FC236}">
                <a16:creationId xmlns:a16="http://schemas.microsoft.com/office/drawing/2014/main" id="{704B0CA7-DF46-4D89-8120-B967CF2F5B1F}"/>
              </a:ext>
            </a:extLst>
          </p:cNvPr>
          <p:cNvCxnSpPr/>
          <p:nvPr/>
        </p:nvCxnSpPr>
        <p:spPr>
          <a:xfrm flipH="1">
            <a:off x="2209800" y="304800"/>
            <a:ext cx="18288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Rectangle 31">
            <a:extLst>
              <a:ext uri="{FF2B5EF4-FFF2-40B4-BE49-F238E27FC236}">
                <a16:creationId xmlns:a16="http://schemas.microsoft.com/office/drawing/2014/main" id="{54F2B72C-305F-46AF-ABEB-92F448BC49DA}"/>
              </a:ext>
            </a:extLst>
          </p:cNvPr>
          <p:cNvSpPr>
            <a:spLocks noChangeArrowheads="1"/>
          </p:cNvSpPr>
          <p:nvPr/>
        </p:nvSpPr>
        <p:spPr bwMode="auto">
          <a:xfrm>
            <a:off x="6019800" y="76200"/>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לפני הספירה (לפנה"ס) </a:t>
            </a:r>
            <a:endParaRPr lang="en-US" altLang="en-US" sz="2000" dirty="0">
              <a:latin typeface="Arial" panose="020B0604020202020204" pitchFamily="34" charset="0"/>
            </a:endParaRPr>
          </a:p>
        </p:txBody>
      </p:sp>
      <p:cxnSp>
        <p:nvCxnSpPr>
          <p:cNvPr id="60" name="Straight Arrow Connector 59">
            <a:extLst>
              <a:ext uri="{FF2B5EF4-FFF2-40B4-BE49-F238E27FC236}">
                <a16:creationId xmlns:a16="http://schemas.microsoft.com/office/drawing/2014/main" id="{8C672A3F-1724-401E-8095-E4C3D730B4C4}"/>
              </a:ext>
            </a:extLst>
          </p:cNvPr>
          <p:cNvCxnSpPr/>
          <p:nvPr/>
        </p:nvCxnSpPr>
        <p:spPr>
          <a:xfrm>
            <a:off x="8534400" y="304800"/>
            <a:ext cx="14478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3E8FBF-8F8D-46EB-AD78-B6DE6296C19F}"/>
              </a:ext>
            </a:extLst>
          </p:cNvPr>
          <p:cNvCxnSpPr/>
          <p:nvPr/>
        </p:nvCxnSpPr>
        <p:spPr>
          <a:xfrm>
            <a:off x="8307388" y="2444839"/>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ACB5028E-08DD-483C-9C43-CA2CF9EEAA76}"/>
              </a:ext>
            </a:extLst>
          </p:cNvPr>
          <p:cNvSpPr>
            <a:spLocks noChangeArrowheads="1"/>
          </p:cNvSpPr>
          <p:nvPr/>
        </p:nvSpPr>
        <p:spPr bwMode="auto">
          <a:xfrm rot="20051261">
            <a:off x="7137401" y="1995577"/>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516 לפנה"ס (לערך)</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שיבת ציון ובניין בית המקדש השני</a:t>
            </a:r>
          </a:p>
        </p:txBody>
      </p:sp>
      <p:cxnSp>
        <p:nvCxnSpPr>
          <p:cNvPr id="55" name="Straight Connector 54">
            <a:extLst>
              <a:ext uri="{FF2B5EF4-FFF2-40B4-BE49-F238E27FC236}">
                <a16:creationId xmlns:a16="http://schemas.microsoft.com/office/drawing/2014/main" id="{E83E56A4-53BF-40ED-A464-2C7A0BE49ED1}"/>
              </a:ext>
            </a:extLst>
          </p:cNvPr>
          <p:cNvCxnSpPr>
            <a:cxnSpLocks/>
          </p:cNvCxnSpPr>
          <p:nvPr/>
        </p:nvCxnSpPr>
        <p:spPr>
          <a:xfrm>
            <a:off x="5943600" y="0"/>
            <a:ext cx="0" cy="187923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304D8116-78E6-4FA8-85FA-C1F42490199E}"/>
              </a:ext>
            </a:extLst>
          </p:cNvPr>
          <p:cNvSpPr/>
          <p:nvPr/>
        </p:nvSpPr>
        <p:spPr>
          <a:xfrm>
            <a:off x="609600" y="2895600"/>
            <a:ext cx="76200" cy="184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5" name="Rectangle 74">
            <a:extLst>
              <a:ext uri="{FF2B5EF4-FFF2-40B4-BE49-F238E27FC236}">
                <a16:creationId xmlns:a16="http://schemas.microsoft.com/office/drawing/2014/main" id="{9661B764-BF98-41DD-8322-67AD6418B3F8}"/>
              </a:ext>
            </a:extLst>
          </p:cNvPr>
          <p:cNvSpPr/>
          <p:nvPr/>
        </p:nvSpPr>
        <p:spPr>
          <a:xfrm>
            <a:off x="762000" y="2895600"/>
            <a:ext cx="666750" cy="184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6" name="Rectangle 75">
            <a:extLst>
              <a:ext uri="{FF2B5EF4-FFF2-40B4-BE49-F238E27FC236}">
                <a16:creationId xmlns:a16="http://schemas.microsoft.com/office/drawing/2014/main" id="{BE1E0BD2-57F4-45B1-9348-1A131BE0C7A5}"/>
              </a:ext>
            </a:extLst>
          </p:cNvPr>
          <p:cNvSpPr/>
          <p:nvPr/>
        </p:nvSpPr>
        <p:spPr>
          <a:xfrm>
            <a:off x="457200" y="2895600"/>
            <a:ext cx="76200" cy="184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3" name="Rectangle 92">
            <a:extLst>
              <a:ext uri="{FF2B5EF4-FFF2-40B4-BE49-F238E27FC236}">
                <a16:creationId xmlns:a16="http://schemas.microsoft.com/office/drawing/2014/main" id="{48063C59-3A30-4B85-9873-7F3065F05024}"/>
              </a:ext>
            </a:extLst>
          </p:cNvPr>
          <p:cNvSpPr>
            <a:spLocks noChangeArrowheads="1"/>
          </p:cNvSpPr>
          <p:nvPr/>
        </p:nvSpPr>
        <p:spPr bwMode="auto">
          <a:xfrm rot="20051261">
            <a:off x="2255409" y="1288012"/>
            <a:ext cx="1370013" cy="46196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640 לסה"נ</a:t>
            </a:r>
          </a:p>
          <a:p>
            <a:pPr algn="ctr" rtl="1" eaLnBrk="1" hangingPunct="1">
              <a:spcBef>
                <a:spcPct val="0"/>
              </a:spcBef>
              <a:buFontTx/>
              <a:buNone/>
            </a:pPr>
            <a:r>
              <a:rPr lang="he-IL" altLang="en-US" sz="1200" dirty="0">
                <a:latin typeface="Arial" panose="020B0604020202020204" pitchFamily="34" charset="0"/>
              </a:rPr>
              <a:t>הכיבוש המוסלמי</a:t>
            </a:r>
            <a:endParaRPr lang="en-US" altLang="en-US" sz="1200" dirty="0">
              <a:latin typeface="Arial" panose="020B0604020202020204" pitchFamily="34" charset="0"/>
            </a:endParaRPr>
          </a:p>
        </p:txBody>
      </p:sp>
      <p:cxnSp>
        <p:nvCxnSpPr>
          <p:cNvPr id="98" name="Straight Connector 97">
            <a:extLst>
              <a:ext uri="{FF2B5EF4-FFF2-40B4-BE49-F238E27FC236}">
                <a16:creationId xmlns:a16="http://schemas.microsoft.com/office/drawing/2014/main" id="{4C90D2A2-6077-4DD5-944F-BDBC3AC6E278}"/>
              </a:ext>
            </a:extLst>
          </p:cNvPr>
          <p:cNvCxnSpPr/>
          <p:nvPr/>
        </p:nvCxnSpPr>
        <p:spPr>
          <a:xfrm>
            <a:off x="5030788" y="2478176"/>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BDE88FD1-E912-4612-8A02-F5098B151C19}"/>
              </a:ext>
            </a:extLst>
          </p:cNvPr>
          <p:cNvSpPr>
            <a:spLocks noChangeArrowheads="1"/>
          </p:cNvSpPr>
          <p:nvPr/>
        </p:nvSpPr>
        <p:spPr bwMode="auto">
          <a:xfrm rot="20051261">
            <a:off x="4069421" y="1993175"/>
            <a:ext cx="1752600" cy="461962"/>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1200" dirty="0">
                <a:latin typeface="Arial" panose="020B0604020202020204" pitchFamily="34" charset="0"/>
              </a:rPr>
              <a:t>135 לסה"נ</a:t>
            </a:r>
            <a:endParaRPr lang="en-US" altLang="en-US" sz="1200" dirty="0">
              <a:latin typeface="Arial" panose="020B0604020202020204" pitchFamily="34" charset="0"/>
            </a:endParaRPr>
          </a:p>
          <a:p>
            <a:pPr algn="ctr" rtl="1" eaLnBrk="1" hangingPunct="1">
              <a:spcBef>
                <a:spcPct val="0"/>
              </a:spcBef>
              <a:buFontTx/>
              <a:buNone/>
            </a:pPr>
            <a:r>
              <a:rPr lang="he-IL" altLang="en-US" sz="1200" dirty="0">
                <a:latin typeface="Arial" panose="020B0604020202020204" pitchFamily="34" charset="0"/>
              </a:rPr>
              <a:t>מרד בר כוכבא</a:t>
            </a:r>
          </a:p>
        </p:txBody>
      </p:sp>
      <p:cxnSp>
        <p:nvCxnSpPr>
          <p:cNvPr id="106" name="Straight Connector 105">
            <a:extLst>
              <a:ext uri="{FF2B5EF4-FFF2-40B4-BE49-F238E27FC236}">
                <a16:creationId xmlns:a16="http://schemas.microsoft.com/office/drawing/2014/main" id="{CC942F00-F166-4A7D-BE53-15C2C2E7D6FC}"/>
              </a:ext>
            </a:extLst>
          </p:cNvPr>
          <p:cNvCxnSpPr/>
          <p:nvPr/>
        </p:nvCxnSpPr>
        <p:spPr>
          <a:xfrm>
            <a:off x="6783388" y="2444839"/>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108" name="Rectangle 29">
            <a:extLst>
              <a:ext uri="{FF2B5EF4-FFF2-40B4-BE49-F238E27FC236}">
                <a16:creationId xmlns:a16="http://schemas.microsoft.com/office/drawing/2014/main" id="{D7170BAC-FF1A-402D-8B9C-588382275221}"/>
              </a:ext>
            </a:extLst>
          </p:cNvPr>
          <p:cNvSpPr>
            <a:spLocks noChangeArrowheads="1"/>
          </p:cNvSpPr>
          <p:nvPr/>
        </p:nvSpPr>
        <p:spPr bwMode="auto">
          <a:xfrm>
            <a:off x="6041798" y="3086188"/>
            <a:ext cx="1289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000" dirty="0">
                <a:latin typeface="Arial" panose="020B0604020202020204" pitchFamily="34" charset="0"/>
              </a:rPr>
              <a:t>התקופה הלניסטית</a:t>
            </a:r>
            <a:endParaRPr lang="en-US" altLang="en-US" sz="2000" dirty="0">
              <a:latin typeface="Arial" panose="020B0604020202020204" pitchFamily="34" charset="0"/>
            </a:endParaRPr>
          </a:p>
        </p:txBody>
      </p:sp>
      <p:sp>
        <p:nvSpPr>
          <p:cNvPr id="57" name="Right Brace 68">
            <a:extLst>
              <a:ext uri="{FF2B5EF4-FFF2-40B4-BE49-F238E27FC236}">
                <a16:creationId xmlns:a16="http://schemas.microsoft.com/office/drawing/2014/main" id="{ADEAA8A0-B9A4-4628-B12B-2ECB8F7672B2}"/>
              </a:ext>
            </a:extLst>
          </p:cNvPr>
          <p:cNvSpPr/>
          <p:nvPr/>
        </p:nvSpPr>
        <p:spPr>
          <a:xfrm rot="5400000">
            <a:off x="8405413" y="3730265"/>
            <a:ext cx="1253224" cy="1289051"/>
          </a:xfrm>
          <a:prstGeom prst="rightBrace">
            <a:avLst>
              <a:gd name="adj1" fmla="val 116252"/>
              <a:gd name="adj2" fmla="val 45684"/>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3" name="תיבת טקסט 2">
            <a:extLst>
              <a:ext uri="{FF2B5EF4-FFF2-40B4-BE49-F238E27FC236}">
                <a16:creationId xmlns:a16="http://schemas.microsoft.com/office/drawing/2014/main" id="{EECB8BAD-C112-46D9-A310-037C4E94AE77}"/>
              </a:ext>
            </a:extLst>
          </p:cNvPr>
          <p:cNvSpPr txBox="1"/>
          <p:nvPr/>
        </p:nvSpPr>
        <p:spPr>
          <a:xfrm>
            <a:off x="8062173" y="5097462"/>
            <a:ext cx="1920027" cy="646331"/>
          </a:xfrm>
          <a:prstGeom prst="rect">
            <a:avLst/>
          </a:prstGeom>
          <a:noFill/>
        </p:spPr>
        <p:txBody>
          <a:bodyPr wrap="square" rtlCol="1">
            <a:spAutoFit/>
          </a:bodyPr>
          <a:lstStyle/>
          <a:p>
            <a:pPr algn="ctr" rtl="1"/>
            <a:r>
              <a:rPr lang="he-IL" dirty="0">
                <a:solidFill>
                  <a:srgbClr val="00B0F0"/>
                </a:solidFill>
              </a:rPr>
              <a:t>ספרות המקרא הקלאסית</a:t>
            </a:r>
          </a:p>
        </p:txBody>
      </p:sp>
      <p:sp>
        <p:nvSpPr>
          <p:cNvPr id="58" name="Right Brace 68">
            <a:extLst>
              <a:ext uri="{FF2B5EF4-FFF2-40B4-BE49-F238E27FC236}">
                <a16:creationId xmlns:a16="http://schemas.microsoft.com/office/drawing/2014/main" id="{9C1030C1-B0FE-467F-B8D6-7227F26598F1}"/>
              </a:ext>
            </a:extLst>
          </p:cNvPr>
          <p:cNvSpPr/>
          <p:nvPr/>
        </p:nvSpPr>
        <p:spPr>
          <a:xfrm rot="5400000">
            <a:off x="7034662" y="3730262"/>
            <a:ext cx="1253224" cy="1289051"/>
          </a:xfrm>
          <a:prstGeom prst="rightBrace">
            <a:avLst>
              <a:gd name="adj1" fmla="val 116252"/>
              <a:gd name="adj2" fmla="val 47162"/>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61" name="תיבת טקסט 60">
            <a:extLst>
              <a:ext uri="{FF2B5EF4-FFF2-40B4-BE49-F238E27FC236}">
                <a16:creationId xmlns:a16="http://schemas.microsoft.com/office/drawing/2014/main" id="{FCCDF897-3DDC-45A4-8594-7B1581E37D20}"/>
              </a:ext>
            </a:extLst>
          </p:cNvPr>
          <p:cNvSpPr txBox="1"/>
          <p:nvPr/>
        </p:nvSpPr>
        <p:spPr>
          <a:xfrm>
            <a:off x="6701260" y="5104661"/>
            <a:ext cx="1920027" cy="646331"/>
          </a:xfrm>
          <a:prstGeom prst="rect">
            <a:avLst/>
          </a:prstGeom>
          <a:noFill/>
        </p:spPr>
        <p:txBody>
          <a:bodyPr wrap="square" rtlCol="1">
            <a:spAutoFit/>
          </a:bodyPr>
          <a:lstStyle/>
          <a:p>
            <a:pPr algn="ctr" rtl="1"/>
            <a:r>
              <a:rPr lang="he-IL" dirty="0">
                <a:solidFill>
                  <a:srgbClr val="00B0F0"/>
                </a:solidFill>
              </a:rPr>
              <a:t>ספרות המקרא המאוחרת</a:t>
            </a:r>
          </a:p>
        </p:txBody>
      </p:sp>
      <p:sp>
        <p:nvSpPr>
          <p:cNvPr id="68" name="Right Brace 68">
            <a:extLst>
              <a:ext uri="{FF2B5EF4-FFF2-40B4-BE49-F238E27FC236}">
                <a16:creationId xmlns:a16="http://schemas.microsoft.com/office/drawing/2014/main" id="{6C5EEDBA-C255-4EFA-B770-07FE923A90B0}"/>
              </a:ext>
            </a:extLst>
          </p:cNvPr>
          <p:cNvSpPr/>
          <p:nvPr/>
        </p:nvSpPr>
        <p:spPr>
          <a:xfrm rot="5400000">
            <a:off x="5920523" y="3268703"/>
            <a:ext cx="1231901" cy="2233498"/>
          </a:xfrm>
          <a:prstGeom prst="rightBrace">
            <a:avLst>
              <a:gd name="adj1" fmla="val 116252"/>
              <a:gd name="adj2" fmla="val 49379"/>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3" name="תיבת טקסט 72">
            <a:extLst>
              <a:ext uri="{FF2B5EF4-FFF2-40B4-BE49-F238E27FC236}">
                <a16:creationId xmlns:a16="http://schemas.microsoft.com/office/drawing/2014/main" id="{C99D3A21-8136-4296-8386-CCF707F92740}"/>
              </a:ext>
            </a:extLst>
          </p:cNvPr>
          <p:cNvSpPr txBox="1"/>
          <p:nvPr/>
        </p:nvSpPr>
        <p:spPr>
          <a:xfrm>
            <a:off x="5562600" y="5105471"/>
            <a:ext cx="1920027" cy="646331"/>
          </a:xfrm>
          <a:prstGeom prst="rect">
            <a:avLst/>
          </a:prstGeom>
          <a:noFill/>
        </p:spPr>
        <p:txBody>
          <a:bodyPr wrap="square" rtlCol="1">
            <a:spAutoFit/>
          </a:bodyPr>
          <a:lstStyle/>
          <a:p>
            <a:pPr algn="ctr" rtl="1"/>
            <a:r>
              <a:rPr lang="he-IL" dirty="0">
                <a:solidFill>
                  <a:srgbClr val="00B0F0"/>
                </a:solidFill>
              </a:rPr>
              <a:t>הספרים </a:t>
            </a:r>
          </a:p>
          <a:p>
            <a:pPr algn="ctr" rtl="1"/>
            <a:r>
              <a:rPr lang="he-IL" dirty="0">
                <a:solidFill>
                  <a:srgbClr val="00B0F0"/>
                </a:solidFill>
              </a:rPr>
              <a:t>החיצוניים</a:t>
            </a:r>
          </a:p>
        </p:txBody>
      </p:sp>
      <p:sp>
        <p:nvSpPr>
          <p:cNvPr id="77" name="Right Brace 68">
            <a:extLst>
              <a:ext uri="{FF2B5EF4-FFF2-40B4-BE49-F238E27FC236}">
                <a16:creationId xmlns:a16="http://schemas.microsoft.com/office/drawing/2014/main" id="{E6FFBE89-377F-4C41-8B77-597CB635E5B4}"/>
              </a:ext>
            </a:extLst>
          </p:cNvPr>
          <p:cNvSpPr/>
          <p:nvPr/>
        </p:nvSpPr>
        <p:spPr>
          <a:xfrm rot="5400000">
            <a:off x="4526543" y="3996745"/>
            <a:ext cx="1231900" cy="759989"/>
          </a:xfrm>
          <a:prstGeom prst="rightBrace">
            <a:avLst>
              <a:gd name="adj1" fmla="val 116252"/>
              <a:gd name="adj2" fmla="val 44366"/>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8" name="תיבת טקסט 77">
            <a:extLst>
              <a:ext uri="{FF2B5EF4-FFF2-40B4-BE49-F238E27FC236}">
                <a16:creationId xmlns:a16="http://schemas.microsoft.com/office/drawing/2014/main" id="{020D87AA-1BE6-429E-91A4-BDB5ECA5436D}"/>
              </a:ext>
            </a:extLst>
          </p:cNvPr>
          <p:cNvSpPr txBox="1"/>
          <p:nvPr/>
        </p:nvSpPr>
        <p:spPr>
          <a:xfrm>
            <a:off x="4267200" y="5108319"/>
            <a:ext cx="1920027" cy="369332"/>
          </a:xfrm>
          <a:prstGeom prst="rect">
            <a:avLst/>
          </a:prstGeom>
          <a:noFill/>
        </p:spPr>
        <p:txBody>
          <a:bodyPr wrap="square" rtlCol="1">
            <a:spAutoFit/>
          </a:bodyPr>
          <a:lstStyle/>
          <a:p>
            <a:pPr algn="ctr" rtl="1"/>
            <a:r>
              <a:rPr lang="he-IL" dirty="0">
                <a:solidFill>
                  <a:srgbClr val="00B0F0"/>
                </a:solidFill>
              </a:rPr>
              <a:t>משנה</a:t>
            </a:r>
          </a:p>
        </p:txBody>
      </p:sp>
      <p:sp>
        <p:nvSpPr>
          <p:cNvPr id="79" name="Right Brace 68">
            <a:extLst>
              <a:ext uri="{FF2B5EF4-FFF2-40B4-BE49-F238E27FC236}">
                <a16:creationId xmlns:a16="http://schemas.microsoft.com/office/drawing/2014/main" id="{D8B59C8C-67FC-4EDB-A123-154CC68F5DC8}"/>
              </a:ext>
            </a:extLst>
          </p:cNvPr>
          <p:cNvSpPr/>
          <p:nvPr/>
        </p:nvSpPr>
        <p:spPr>
          <a:xfrm rot="5400000">
            <a:off x="3455859" y="3687632"/>
            <a:ext cx="1191656" cy="1435877"/>
          </a:xfrm>
          <a:prstGeom prst="rightBrace">
            <a:avLst>
              <a:gd name="adj1" fmla="val 116252"/>
              <a:gd name="adj2" fmla="val 47389"/>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80" name="תיבת טקסט 79">
            <a:extLst>
              <a:ext uri="{FF2B5EF4-FFF2-40B4-BE49-F238E27FC236}">
                <a16:creationId xmlns:a16="http://schemas.microsoft.com/office/drawing/2014/main" id="{B6A535A6-BACE-4036-A7C5-65A3EDB29239}"/>
              </a:ext>
            </a:extLst>
          </p:cNvPr>
          <p:cNvSpPr txBox="1"/>
          <p:nvPr/>
        </p:nvSpPr>
        <p:spPr>
          <a:xfrm>
            <a:off x="3139760" y="5120525"/>
            <a:ext cx="1920027" cy="369332"/>
          </a:xfrm>
          <a:prstGeom prst="rect">
            <a:avLst/>
          </a:prstGeom>
          <a:noFill/>
        </p:spPr>
        <p:txBody>
          <a:bodyPr wrap="square" rtlCol="1">
            <a:spAutoFit/>
          </a:bodyPr>
          <a:lstStyle/>
          <a:p>
            <a:pPr algn="ctr" rtl="1"/>
            <a:r>
              <a:rPr lang="he-IL" dirty="0">
                <a:solidFill>
                  <a:srgbClr val="00B0F0"/>
                </a:solidFill>
              </a:rPr>
              <a:t>תלמוד</a:t>
            </a:r>
          </a:p>
        </p:txBody>
      </p:sp>
    </p:spTree>
    <p:extLst>
      <p:ext uri="{BB962C8B-B14F-4D97-AF65-F5344CB8AC3E}">
        <p14:creationId xmlns:p14="http://schemas.microsoft.com/office/powerpoint/2010/main" val="14701081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C4C7C1-B309-437B-BE73-4DE34D3F33E1}"/>
              </a:ext>
            </a:extLst>
          </p:cNvPr>
          <p:cNvSpPr/>
          <p:nvPr/>
        </p:nvSpPr>
        <p:spPr>
          <a:xfrm>
            <a:off x="1524000" y="0"/>
            <a:ext cx="9144000" cy="6858000"/>
          </a:xfrm>
          <a:prstGeom prst="rect">
            <a:avLst/>
          </a:prstGeom>
          <a:solidFill>
            <a:srgbClr val="42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27651" name="Picture 4" descr="http://upload.wikimedia.org/wikipedia/commons/c/ce/Rome-Capitole-StatueConstantin.jpg">
            <a:extLst>
              <a:ext uri="{FF2B5EF4-FFF2-40B4-BE49-F238E27FC236}">
                <a16:creationId xmlns:a16="http://schemas.microsoft.com/office/drawing/2014/main" id="{264CDBFF-FDFB-4DAD-A013-0A3ED500D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676" b="14706"/>
          <a:stretch>
            <a:fillRect/>
          </a:stretch>
        </p:blipFill>
        <p:spPr bwMode="auto">
          <a:xfrm>
            <a:off x="1524001" y="0"/>
            <a:ext cx="6302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2">
            <a:extLst>
              <a:ext uri="{FF2B5EF4-FFF2-40B4-BE49-F238E27FC236}">
                <a16:creationId xmlns:a16="http://schemas.microsoft.com/office/drawing/2014/main" id="{28191C25-9E0B-4073-980B-907142C48BB6}"/>
              </a:ext>
            </a:extLst>
          </p:cNvPr>
          <p:cNvSpPr>
            <a:spLocks noChangeArrowheads="1"/>
          </p:cNvSpPr>
          <p:nvPr/>
        </p:nvSpPr>
        <p:spPr bwMode="auto">
          <a:xfrm>
            <a:off x="7864476" y="304801"/>
            <a:ext cx="27654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b="1">
                <a:solidFill>
                  <a:schemeClr val="bg1"/>
                </a:solidFill>
                <a:latin typeface="Arial" panose="020B0604020202020204" pitchFamily="34" charset="0"/>
              </a:rPr>
              <a:t>קונסטנטינוס א' "הגדול"</a:t>
            </a:r>
            <a:endParaRPr lang="he-IL" altLang="en-US" sz="2800" b="1">
              <a:solidFill>
                <a:schemeClr val="bg1"/>
              </a:solidFill>
              <a:latin typeface="Arial" panose="020B0604020202020204" pitchFamily="34" charset="0"/>
            </a:endParaRPr>
          </a:p>
        </p:txBody>
      </p:sp>
      <p:sp>
        <p:nvSpPr>
          <p:cNvPr id="2" name="מלבן 1">
            <a:extLst>
              <a:ext uri="{FF2B5EF4-FFF2-40B4-BE49-F238E27FC236}">
                <a16:creationId xmlns:a16="http://schemas.microsoft.com/office/drawing/2014/main" id="{F6CF057A-6F81-461F-A4AF-2174B098BA4A}"/>
              </a:ext>
            </a:extLst>
          </p:cNvPr>
          <p:cNvSpPr/>
          <p:nvPr/>
        </p:nvSpPr>
        <p:spPr>
          <a:xfrm>
            <a:off x="7832049" y="1687515"/>
            <a:ext cx="4182555" cy="584775"/>
          </a:xfrm>
          <a:prstGeom prst="rect">
            <a:avLst/>
          </a:prstGeom>
        </p:spPr>
        <p:txBody>
          <a:bodyPr wrap="none">
            <a:spAutoFit/>
          </a:bodyPr>
          <a:lstStyle/>
          <a:p>
            <a:pPr algn="ctr" rtl="1">
              <a:spcBef>
                <a:spcPct val="0"/>
              </a:spcBef>
            </a:pPr>
            <a:r>
              <a:rPr lang="he-IL" altLang="en-US" sz="3200" b="1" dirty="0">
                <a:latin typeface="Arial" panose="020B0604020202020204" pitchFamily="34" charset="0"/>
              </a:rPr>
              <a:t>קונסטנטינוס א' "הגדול"</a:t>
            </a:r>
            <a:endParaRPr lang="he-IL" altLang="en-US" sz="4400" b="1" dirty="0">
              <a:latin typeface="Arial" panose="020B0604020202020204" pitchFamily="34"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descr="קונסטנטינופול – ויקיפדיה">
            <a:extLst>
              <a:ext uri="{FF2B5EF4-FFF2-40B4-BE49-F238E27FC236}">
                <a16:creationId xmlns:a16="http://schemas.microsoft.com/office/drawing/2014/main" id="{578F0DBC-B15A-3BB4-6B3D-FB19A7242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791325"/>
          </a:xfrm>
          <a:prstGeom prst="rect">
            <a:avLst/>
          </a:prstGeom>
          <a:noFill/>
          <a:extLst>
            <a:ext uri="{909E8E84-426E-40DD-AFC4-6F175D3DCCD1}">
              <a14:hiddenFill xmlns:a14="http://schemas.microsoft.com/office/drawing/2010/main">
                <a:solidFill>
                  <a:srgbClr val="FFFFFF"/>
                </a:solidFill>
              </a14:hiddenFill>
            </a:ext>
          </a:extLst>
        </p:spPr>
      </p:pic>
      <p:sp>
        <p:nvSpPr>
          <p:cNvPr id="2" name="תיבת טקסט 1">
            <a:extLst>
              <a:ext uri="{FF2B5EF4-FFF2-40B4-BE49-F238E27FC236}">
                <a16:creationId xmlns:a16="http://schemas.microsoft.com/office/drawing/2014/main" id="{600F17CE-CBD7-A8E9-1CD7-D068EFE04DF6}"/>
              </a:ext>
            </a:extLst>
          </p:cNvPr>
          <p:cNvSpPr txBox="1"/>
          <p:nvPr/>
        </p:nvSpPr>
        <p:spPr>
          <a:xfrm>
            <a:off x="2257426" y="6083439"/>
            <a:ext cx="9391650" cy="707886"/>
          </a:xfrm>
          <a:prstGeom prst="rect">
            <a:avLst/>
          </a:prstGeom>
          <a:noFill/>
        </p:spPr>
        <p:txBody>
          <a:bodyPr wrap="square" rtlCol="1">
            <a:spAutoFit/>
          </a:bodyPr>
          <a:lstStyle/>
          <a:p>
            <a:r>
              <a:rPr lang="he-IL" sz="4000" dirty="0" err="1">
                <a:solidFill>
                  <a:srgbClr val="FF0000"/>
                </a:solidFill>
              </a:rPr>
              <a:t>קונסטנטינופוליס</a:t>
            </a:r>
            <a:r>
              <a:rPr lang="he-IL" sz="4000" dirty="0">
                <a:solidFill>
                  <a:srgbClr val="FF0000"/>
                </a:solidFill>
              </a:rPr>
              <a:t>=ביזנטיון=קושטא=איסטנבול</a:t>
            </a:r>
            <a:endParaRPr lang="he-IL" dirty="0">
              <a:solidFill>
                <a:srgbClr val="FF0000"/>
              </a:solidFill>
            </a:endParaRPr>
          </a:p>
        </p:txBody>
      </p:sp>
    </p:spTree>
    <p:extLst>
      <p:ext uri="{BB962C8B-B14F-4D97-AF65-F5344CB8AC3E}">
        <p14:creationId xmlns:p14="http://schemas.microsoft.com/office/powerpoint/2010/main" val="1445278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19B08A3F-D930-44C5-A607-35B7C9BFE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217" y="0"/>
            <a:ext cx="5087566" cy="6776638"/>
          </a:xfrm>
          <a:prstGeom prst="rect">
            <a:avLst/>
          </a:prstGeom>
          <a:noFill/>
          <a:extLst>
            <a:ext uri="{909E8E84-426E-40DD-AFC4-6F175D3DCCD1}">
              <a14:hiddenFill xmlns:a14="http://schemas.microsoft.com/office/drawing/2010/main">
                <a:solidFill>
                  <a:srgbClr val="FFFFFF"/>
                </a:solidFill>
              </a14:hiddenFill>
            </a:ext>
          </a:extLst>
        </p:spPr>
      </p:pic>
      <p:sp>
        <p:nvSpPr>
          <p:cNvPr id="2" name="תיבת טקסט 1">
            <a:extLst>
              <a:ext uri="{FF2B5EF4-FFF2-40B4-BE49-F238E27FC236}">
                <a16:creationId xmlns:a16="http://schemas.microsoft.com/office/drawing/2014/main" id="{70AAF78C-F3BD-446F-A86D-3D6721536465}"/>
              </a:ext>
            </a:extLst>
          </p:cNvPr>
          <p:cNvSpPr txBox="1"/>
          <p:nvPr/>
        </p:nvSpPr>
        <p:spPr>
          <a:xfrm>
            <a:off x="9046724" y="2402732"/>
            <a:ext cx="2548647" cy="1200329"/>
          </a:xfrm>
          <a:prstGeom prst="rect">
            <a:avLst/>
          </a:prstGeom>
          <a:noFill/>
        </p:spPr>
        <p:txBody>
          <a:bodyPr wrap="square" rtlCol="1">
            <a:spAutoFit/>
          </a:bodyPr>
          <a:lstStyle/>
          <a:p>
            <a:pPr algn="r" rtl="1"/>
            <a:r>
              <a:rPr lang="he-IL" sz="3600" dirty="0"/>
              <a:t>ועידת </a:t>
            </a:r>
            <a:r>
              <a:rPr lang="he-IL" sz="3600" dirty="0" err="1"/>
              <a:t>ניקיאה</a:t>
            </a:r>
            <a:endParaRPr lang="he-IL" sz="3600" dirty="0"/>
          </a:p>
          <a:p>
            <a:pPr algn="r" rtl="1"/>
            <a:r>
              <a:rPr lang="he-IL" sz="3600" dirty="0"/>
              <a:t>שנת 325</a:t>
            </a:r>
          </a:p>
        </p:txBody>
      </p:sp>
    </p:spTree>
    <p:extLst>
      <p:ext uri="{BB962C8B-B14F-4D97-AF65-F5344CB8AC3E}">
        <p14:creationId xmlns:p14="http://schemas.microsoft.com/office/powerpoint/2010/main" val="11982896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descr="כנסיית הקבר הקדוש בעיר העתיקה | המלצות לסיורים בירושלים">
            <a:extLst>
              <a:ext uri="{FF2B5EF4-FFF2-40B4-BE49-F238E27FC236}">
                <a16:creationId xmlns:a16="http://schemas.microsoft.com/office/drawing/2014/main" id="{F8758B50-1DAB-E6BC-8418-5F06C8C7D7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73"/>
          <a:stretch/>
        </p:blipFill>
        <p:spPr bwMode="auto">
          <a:xfrm>
            <a:off x="6094439" y="0"/>
            <a:ext cx="6097562" cy="3790950"/>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טיילנו בבית לחם, היכן שלישראלים אסור לבקר">
            <a:extLst>
              <a:ext uri="{FF2B5EF4-FFF2-40B4-BE49-F238E27FC236}">
                <a16:creationId xmlns:a16="http://schemas.microsoft.com/office/drawing/2014/main" id="{11180C8B-4869-5F70-B7C2-BB96751F4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7561" cy="4057650"/>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כנסיית אלאונה">
            <a:extLst>
              <a:ext uri="{FF2B5EF4-FFF2-40B4-BE49-F238E27FC236}">
                <a16:creationId xmlns:a16="http://schemas.microsoft.com/office/drawing/2014/main" id="{9D3F7914-A965-FCE4-FC1D-917ECB5952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2535"/>
          <a:stretch/>
        </p:blipFill>
        <p:spPr bwMode="auto">
          <a:xfrm>
            <a:off x="3048780" y="3714751"/>
            <a:ext cx="6097561" cy="3143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754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146" name="Picture 2" descr="פרשת השבוע: מה עושים כששינוי בחיים נראה כמו קריעת ים סוף?">
            <a:extLst>
              <a:ext uri="{FF2B5EF4-FFF2-40B4-BE49-F238E27FC236}">
                <a16:creationId xmlns:a16="http://schemas.microsoft.com/office/drawing/2014/main" id="{177F404F-3B7B-44EB-BC73-8474B1A08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50" y="0"/>
            <a:ext cx="9639300" cy="682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4285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2" descr="C:\Documents and Settings\Boaz\My Documents\BOAZ FILES\Churches and Synagogues-Fergus Millar\DSCN4331.JPG">
            <a:extLst>
              <a:ext uri="{FF2B5EF4-FFF2-40B4-BE49-F238E27FC236}">
                <a16:creationId xmlns:a16="http://schemas.microsoft.com/office/drawing/2014/main" id="{EDA01E31-792F-09B6-C8D0-9A45F9B78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0DAB1BB-AEBB-11AD-938F-2C584B020D30}"/>
              </a:ext>
            </a:extLst>
          </p:cNvPr>
          <p:cNvSpPr txBox="1">
            <a:spLocks noRot="1" noChangeArrowheads="1"/>
          </p:cNvSpPr>
          <p:nvPr/>
        </p:nvSpPr>
        <p:spPr>
          <a:xfrm>
            <a:off x="1981200" y="1"/>
            <a:ext cx="8229600" cy="765175"/>
          </a:xfrm>
          <a:prstGeom prst="rect">
            <a:avLst/>
          </a:prstGeom>
        </p:spPr>
        <p:txBody>
          <a:bodyPr/>
          <a:lstStyle/>
          <a:p>
            <a:pPr algn="ctr" eaLnBrk="1" hangingPunct="1">
              <a:defRPr/>
            </a:pPr>
            <a:r>
              <a:rPr lang="he-IL" sz="4400" dirty="0">
                <a:solidFill>
                  <a:schemeClr val="bg1"/>
                </a:solidFill>
                <a:latin typeface="+mj-lt"/>
                <a:ea typeface="+mj-ea"/>
              </a:rPr>
              <a:t>כפר נחום</a:t>
            </a:r>
            <a:endParaRPr lang="en-US" sz="4400" dirty="0">
              <a:solidFill>
                <a:schemeClr val="bg1"/>
              </a:solidFill>
              <a:latin typeface="+mj-lt"/>
              <a:ea typeface="+mj-ea"/>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AC0087C-CD3D-CFF6-FE02-C2224FA53E75}"/>
              </a:ext>
            </a:extLst>
          </p:cNvPr>
          <p:cNvSpPr>
            <a:spLocks noChangeArrowheads="1"/>
          </p:cNvSpPr>
          <p:nvPr/>
        </p:nvSpPr>
        <p:spPr bwMode="auto">
          <a:xfrm>
            <a:off x="1524000" y="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chemeClr val="bg1"/>
              </a:solidFill>
              <a:latin typeface="Arial" panose="020B0604020202020204" pitchFamily="34" charset="0"/>
            </a:endParaRPr>
          </a:p>
        </p:txBody>
      </p:sp>
      <p:sp>
        <p:nvSpPr>
          <p:cNvPr id="10243" name="Rectangle 3">
            <a:extLst>
              <a:ext uri="{FF2B5EF4-FFF2-40B4-BE49-F238E27FC236}">
                <a16:creationId xmlns:a16="http://schemas.microsoft.com/office/drawing/2014/main" id="{8DBFEF58-9D36-EA36-8379-6A3362726930}"/>
              </a:ext>
            </a:extLst>
          </p:cNvPr>
          <p:cNvSpPr>
            <a:spLocks noChangeArrowheads="1"/>
          </p:cNvSpPr>
          <p:nvPr/>
        </p:nvSpPr>
        <p:spPr bwMode="auto">
          <a:xfrm>
            <a:off x="1524000" y="4505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chemeClr val="bg1"/>
              </a:solidFill>
              <a:latin typeface="Arial" panose="020B0604020202020204" pitchFamily="34" charset="0"/>
            </a:endParaRPr>
          </a:p>
        </p:txBody>
      </p:sp>
      <p:pic>
        <p:nvPicPr>
          <p:cNvPr id="10244" name="Picture 4" descr="http://upload.wikimedia.org/wikipedia/commons/9/9e/IVLIANVS.gif">
            <a:extLst>
              <a:ext uri="{FF2B5EF4-FFF2-40B4-BE49-F238E27FC236}">
                <a16:creationId xmlns:a16="http://schemas.microsoft.com/office/drawing/2014/main" id="{5AE04EB8-7BF8-60AD-8A04-5CBC38C1D1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609601"/>
            <a:ext cx="441960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4">
            <a:extLst>
              <a:ext uri="{FF2B5EF4-FFF2-40B4-BE49-F238E27FC236}">
                <a16:creationId xmlns:a16="http://schemas.microsoft.com/office/drawing/2014/main" id="{E0086CEA-E160-843A-7AE2-9390A975B83D}"/>
              </a:ext>
            </a:extLst>
          </p:cNvPr>
          <p:cNvSpPr txBox="1">
            <a:spLocks noChangeArrowheads="1"/>
          </p:cNvSpPr>
          <p:nvPr/>
        </p:nvSpPr>
        <p:spPr bwMode="auto">
          <a:xfrm>
            <a:off x="3657600" y="5334000"/>
            <a:ext cx="4648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he-IL" altLang="en-US" sz="2800" b="1">
                <a:solidFill>
                  <a:schemeClr val="bg1"/>
                </a:solidFill>
                <a:latin typeface="Arial" panose="020B0604020202020204" pitchFamily="34" charset="0"/>
              </a:rPr>
              <a:t>יוליאנוס "הכופר"</a:t>
            </a:r>
          </a:p>
          <a:p>
            <a:pPr algn="ctr" rtl="1" eaLnBrk="1" hangingPunct="1">
              <a:spcBef>
                <a:spcPct val="0"/>
              </a:spcBef>
              <a:buFontTx/>
              <a:buNone/>
            </a:pPr>
            <a:r>
              <a:rPr lang="en-US" altLang="en-US" sz="2800">
                <a:solidFill>
                  <a:schemeClr val="bg1"/>
                </a:solidFill>
                <a:latin typeface="Arial" panose="020B0604020202020204" pitchFamily="34" charset="0"/>
              </a:rPr>
              <a:t>Julian “The Apostate”</a:t>
            </a:r>
            <a:endParaRPr lang="he-IL" altLang="en-US" sz="2800">
              <a:solidFill>
                <a:schemeClr val="bg1"/>
              </a:solidFill>
              <a:latin typeface="Arial" panose="020B0604020202020204" pitchFamily="34" charset="0"/>
            </a:endParaRPr>
          </a:p>
          <a:p>
            <a:pPr algn="ctr" rtl="1" eaLnBrk="1" hangingPunct="1">
              <a:spcBef>
                <a:spcPct val="0"/>
              </a:spcBef>
              <a:buFontTx/>
              <a:buNone/>
            </a:pPr>
            <a:r>
              <a:rPr lang="en-US" altLang="en-US" sz="2800" b="1">
                <a:solidFill>
                  <a:schemeClr val="bg1"/>
                </a:solidFill>
                <a:latin typeface="Arial" panose="020B0604020202020204" pitchFamily="34" charset="0"/>
              </a:rPr>
              <a:t> </a:t>
            </a:r>
            <a:r>
              <a:rPr lang="he-IL" altLang="en-US" sz="2800" b="1">
                <a:solidFill>
                  <a:schemeClr val="bg1"/>
                </a:solidFill>
                <a:latin typeface="Arial" panose="020B0604020202020204" pitchFamily="34" charset="0"/>
              </a:rPr>
              <a:t>(360–363 לסה"נ) </a:t>
            </a:r>
            <a:endParaRPr lang="en-US" altLang="en-US" sz="2800" b="1">
              <a:solidFill>
                <a:schemeClr val="bg1"/>
              </a:solidFill>
              <a:latin typeface="Arial" panose="020B0604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0787AA9-7145-5793-498C-0B31153DE25E}"/>
              </a:ext>
            </a:extLst>
          </p:cNvPr>
          <p:cNvSpPr>
            <a:spLocks noChangeArrowheads="1"/>
          </p:cNvSpPr>
          <p:nvPr/>
        </p:nvSpPr>
        <p:spPr bwMode="auto">
          <a:xfrm>
            <a:off x="1524001" y="0"/>
            <a:ext cx="74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chemeClr val="bg1"/>
              </a:solidFill>
              <a:latin typeface="Arial" panose="020B0604020202020204" pitchFamily="34" charset="0"/>
            </a:endParaRPr>
          </a:p>
        </p:txBody>
      </p:sp>
      <p:pic>
        <p:nvPicPr>
          <p:cNvPr id="14339" name="Picture 2">
            <a:extLst>
              <a:ext uri="{FF2B5EF4-FFF2-40B4-BE49-F238E27FC236}">
                <a16:creationId xmlns:a16="http://schemas.microsoft.com/office/drawing/2014/main" id="{7EC7E3CD-E42D-BD34-AC14-6CC4B7D61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708" t="48750" r="7732" b="14999"/>
          <a:stretch>
            <a:fillRect/>
          </a:stretch>
        </p:blipFill>
        <p:spPr bwMode="auto">
          <a:xfrm>
            <a:off x="1524000" y="762001"/>
            <a:ext cx="9144000"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a:extLst>
              <a:ext uri="{FF2B5EF4-FFF2-40B4-BE49-F238E27FC236}">
                <a16:creationId xmlns:a16="http://schemas.microsoft.com/office/drawing/2014/main" id="{6F49EE5F-2050-FEA4-6732-8F194C814181}"/>
              </a:ext>
            </a:extLst>
          </p:cNvPr>
          <p:cNvSpPr>
            <a:spLocks noChangeArrowheads="1"/>
          </p:cNvSpPr>
          <p:nvPr/>
        </p:nvSpPr>
        <p:spPr bwMode="auto">
          <a:xfrm>
            <a:off x="1524000" y="5472113"/>
            <a:ext cx="754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he-IL" altLang="en-US" sz="2400">
                <a:solidFill>
                  <a:schemeClr val="bg1"/>
                </a:solidFill>
                <a:latin typeface="Arial" panose="020B0604020202020204" pitchFamily="34" charset="0"/>
              </a:rPr>
              <a:t>(אמיאנוס מארקלינוס, דברי הימים כג, א, 2–3)</a:t>
            </a:r>
            <a:endParaRPr lang="en-US" altLang="en-US" sz="2400">
              <a:solidFill>
                <a:schemeClr val="bg1"/>
              </a:solidFill>
              <a:latin typeface="Arial" panose="020B0604020202020204" pitchFamily="34" charset="0"/>
            </a:endParaRPr>
          </a:p>
        </p:txBody>
      </p:sp>
      <p:sp>
        <p:nvSpPr>
          <p:cNvPr id="2" name="מלבן 1">
            <a:extLst>
              <a:ext uri="{FF2B5EF4-FFF2-40B4-BE49-F238E27FC236}">
                <a16:creationId xmlns:a16="http://schemas.microsoft.com/office/drawing/2014/main" id="{46F0292B-BABD-AF92-BC70-649AE19FB213}"/>
              </a:ext>
            </a:extLst>
          </p:cNvPr>
          <p:cNvSpPr/>
          <p:nvPr/>
        </p:nvSpPr>
        <p:spPr>
          <a:xfrm>
            <a:off x="4257675" y="2043113"/>
            <a:ext cx="6238875" cy="4619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CC3896A-9CCE-AD07-996C-DCE350B7C289}"/>
              </a:ext>
            </a:extLst>
          </p:cNvPr>
          <p:cNvSpPr>
            <a:spLocks noChangeArrowheads="1"/>
          </p:cNvSpPr>
          <p:nvPr/>
        </p:nvSpPr>
        <p:spPr bwMode="auto">
          <a:xfrm>
            <a:off x="1524000" y="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chemeClr val="bg1"/>
              </a:solidFill>
              <a:latin typeface="Arial" panose="020B0604020202020204" pitchFamily="34" charset="0"/>
            </a:endParaRPr>
          </a:p>
        </p:txBody>
      </p:sp>
      <p:sp>
        <p:nvSpPr>
          <p:cNvPr id="21507" name="Rectangle 3">
            <a:extLst>
              <a:ext uri="{FF2B5EF4-FFF2-40B4-BE49-F238E27FC236}">
                <a16:creationId xmlns:a16="http://schemas.microsoft.com/office/drawing/2014/main" id="{795127F3-1897-94D9-4C30-2B69B03CEE7A}"/>
              </a:ext>
            </a:extLst>
          </p:cNvPr>
          <p:cNvSpPr>
            <a:spLocks noChangeArrowheads="1"/>
          </p:cNvSpPr>
          <p:nvPr/>
        </p:nvSpPr>
        <p:spPr bwMode="auto">
          <a:xfrm>
            <a:off x="1524000" y="4505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chemeClr val="bg1"/>
              </a:solidFill>
              <a:latin typeface="Arial" panose="020B0604020202020204" pitchFamily="34" charset="0"/>
            </a:endParaRPr>
          </a:p>
        </p:txBody>
      </p:sp>
      <p:pic>
        <p:nvPicPr>
          <p:cNvPr id="21508" name="Picture 5" descr="http://upload.wikimedia.org/wikipedia/commons/9/9a/Marsava.jpg">
            <a:extLst>
              <a:ext uri="{FF2B5EF4-FFF2-40B4-BE49-F238E27FC236}">
                <a16:creationId xmlns:a16="http://schemas.microsoft.com/office/drawing/2014/main" id="{34640294-C2AD-4617-55E6-E669830EF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4">
            <a:extLst>
              <a:ext uri="{FF2B5EF4-FFF2-40B4-BE49-F238E27FC236}">
                <a16:creationId xmlns:a16="http://schemas.microsoft.com/office/drawing/2014/main" id="{0C25E1F3-4F49-0325-2997-DA087EB04615}"/>
              </a:ext>
            </a:extLst>
          </p:cNvPr>
          <p:cNvSpPr>
            <a:spLocks noChangeArrowheads="1"/>
          </p:cNvSpPr>
          <p:nvPr/>
        </p:nvSpPr>
        <p:spPr bwMode="auto">
          <a:xfrm>
            <a:off x="7162800" y="1219200"/>
            <a:ext cx="3505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he-IL" altLang="en-US" sz="2400" b="1">
                <a:solidFill>
                  <a:schemeClr val="bg1"/>
                </a:solidFill>
                <a:latin typeface="Arial" panose="020B0604020202020204" pitchFamily="34" charset="0"/>
              </a:rPr>
              <a:t>מנזר מר סבא</a:t>
            </a:r>
          </a:p>
          <a:p>
            <a:pPr algn="ctr">
              <a:spcBef>
                <a:spcPct val="0"/>
              </a:spcBef>
              <a:buFontTx/>
              <a:buNone/>
            </a:pPr>
            <a:r>
              <a:rPr lang="he-IL" altLang="en-US" sz="2400" b="1">
                <a:solidFill>
                  <a:schemeClr val="bg1"/>
                </a:solidFill>
                <a:latin typeface="Arial" panose="020B0604020202020204" pitchFamily="34" charset="0"/>
              </a:rPr>
              <a:t>(נחל קדרון)</a:t>
            </a:r>
          </a:p>
          <a:p>
            <a:pPr algn="ctr">
              <a:spcBef>
                <a:spcPct val="0"/>
              </a:spcBef>
              <a:buFontTx/>
              <a:buNone/>
            </a:pPr>
            <a:endParaRPr lang="he-IL" altLang="en-US" sz="2400" b="1">
              <a:solidFill>
                <a:schemeClr val="bg1"/>
              </a:solidFill>
              <a:latin typeface="Arial" panose="020B0604020202020204" pitchFamily="34" charset="0"/>
            </a:endParaRPr>
          </a:p>
          <a:p>
            <a:pPr algn="ctr">
              <a:spcBef>
                <a:spcPct val="0"/>
              </a:spcBef>
              <a:buFontTx/>
              <a:buNone/>
            </a:pPr>
            <a:r>
              <a:rPr lang="he-IL" altLang="en-US" sz="2400" b="1">
                <a:solidFill>
                  <a:schemeClr val="bg1"/>
                </a:solidFill>
                <a:latin typeface="Arial" panose="020B0604020202020204" pitchFamily="34" charset="0"/>
              </a:rPr>
              <a:t>ייסודו מיוחס לנזיר סבאס בשנת 483 לסה"נ</a:t>
            </a:r>
            <a:endParaRPr lang="en-US" altLang="en-US" sz="2400" b="1">
              <a:solidFill>
                <a:schemeClr val="bg1"/>
              </a:solidFill>
              <a:latin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37ADF31-E90F-16AB-5607-9129DF7E043B}"/>
              </a:ext>
            </a:extLst>
          </p:cNvPr>
          <p:cNvSpPr>
            <a:spLocks noGrp="1"/>
          </p:cNvSpPr>
          <p:nvPr>
            <p:ph type="title"/>
          </p:nvPr>
        </p:nvSpPr>
        <p:spPr/>
        <p:txBody>
          <a:bodyPr/>
          <a:lstStyle/>
          <a:p>
            <a:endParaRPr lang="he-IL"/>
          </a:p>
        </p:txBody>
      </p:sp>
      <p:sp>
        <p:nvSpPr>
          <p:cNvPr id="3" name="מציין מיקום תוכן 2">
            <a:extLst>
              <a:ext uri="{FF2B5EF4-FFF2-40B4-BE49-F238E27FC236}">
                <a16:creationId xmlns:a16="http://schemas.microsoft.com/office/drawing/2014/main" id="{F2418A66-79F7-534F-A012-EB10022AF2FB}"/>
              </a:ext>
            </a:extLst>
          </p:cNvPr>
          <p:cNvSpPr>
            <a:spLocks noGrp="1"/>
          </p:cNvSpPr>
          <p:nvPr>
            <p:ph sz="quarter" idx="13"/>
          </p:nvPr>
        </p:nvSpPr>
        <p:spPr/>
        <p:txBody>
          <a:bodyPr/>
          <a:lstStyle/>
          <a:p>
            <a:endParaRPr lang="he-IL"/>
          </a:p>
        </p:txBody>
      </p:sp>
      <p:pic>
        <p:nvPicPr>
          <p:cNvPr id="33794" name="Picture 2" descr="האימפריה הביזנטית - Wikiwand">
            <a:extLst>
              <a:ext uri="{FF2B5EF4-FFF2-40B4-BE49-F238E27FC236}">
                <a16:creationId xmlns:a16="http://schemas.microsoft.com/office/drawing/2014/main" id="{CEA469EB-884D-FC2E-A38E-9BF44CD41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
            <a:ext cx="12192000" cy="6878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1360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22" name="Picture 8" descr="http://4.bp.blogspot.com/_22BF1UqWS3c/TNgpfKGMMUI/AAAAAAAABC8/DiuJNL4Sb7Q/s1600/imageservercopy.jpg">
            <a:extLst>
              <a:ext uri="{FF2B5EF4-FFF2-40B4-BE49-F238E27FC236}">
                <a16:creationId xmlns:a16="http://schemas.microsoft.com/office/drawing/2014/main" id="{DD70DE54-EFA8-0A05-9978-8161C678C1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838200"/>
            <a:ext cx="86153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4CB2DF3-E162-48B7-82E6-A36C86DBF92F}"/>
              </a:ext>
            </a:extLst>
          </p:cNvPr>
          <p:cNvSpPr>
            <a:spLocks noGrp="1" noChangeArrowheads="1"/>
          </p:cNvSpPr>
          <p:nvPr>
            <p:ph type="title"/>
          </p:nvPr>
        </p:nvSpPr>
        <p:spPr>
          <a:xfrm>
            <a:off x="1752600" y="274638"/>
            <a:ext cx="8915400" cy="1143000"/>
          </a:xfrm>
        </p:spPr>
        <p:txBody>
          <a:bodyPr>
            <a:normAutofit/>
          </a:bodyPr>
          <a:lstStyle/>
          <a:p>
            <a:pPr algn="ctr"/>
            <a:r>
              <a:rPr lang="he-IL" altLang="en-US" dirty="0">
                <a:solidFill>
                  <a:schemeClr val="bg1"/>
                </a:solidFill>
              </a:rPr>
              <a:t>ביטול מוסד הנשיאות</a:t>
            </a:r>
            <a:endParaRPr lang="en-US" altLang="en-US" dirty="0">
              <a:solidFill>
                <a:schemeClr val="bg1"/>
              </a:solidFill>
            </a:endParaRPr>
          </a:p>
        </p:txBody>
      </p:sp>
      <p:sp>
        <p:nvSpPr>
          <p:cNvPr id="33795" name="Rectangle 3">
            <a:extLst>
              <a:ext uri="{FF2B5EF4-FFF2-40B4-BE49-F238E27FC236}">
                <a16:creationId xmlns:a16="http://schemas.microsoft.com/office/drawing/2014/main" id="{D25BED21-935A-69DB-2836-AAB7A79C71C5}"/>
              </a:ext>
            </a:extLst>
          </p:cNvPr>
          <p:cNvSpPr>
            <a:spLocks noGrp="1" noChangeArrowheads="1"/>
          </p:cNvSpPr>
          <p:nvPr>
            <p:ph type="body" idx="1"/>
          </p:nvPr>
        </p:nvSpPr>
        <p:spPr>
          <a:xfrm>
            <a:off x="1524000" y="1447800"/>
            <a:ext cx="8686800" cy="5410200"/>
          </a:xfrm>
        </p:spPr>
        <p:txBody>
          <a:bodyPr/>
          <a:lstStyle/>
          <a:p>
            <a:pPr>
              <a:lnSpc>
                <a:spcPct val="90000"/>
              </a:lnSpc>
              <a:buFontTx/>
              <a:buNone/>
            </a:pPr>
            <a:r>
              <a:rPr lang="en-US" altLang="en-US" sz="2400" b="1" i="1">
                <a:solidFill>
                  <a:schemeClr val="bg1"/>
                </a:solidFill>
              </a:rPr>
              <a:t>	</a:t>
            </a:r>
            <a:r>
              <a:rPr lang="en-US" altLang="en-US" sz="2400">
                <a:solidFill>
                  <a:schemeClr val="bg1"/>
                </a:solidFill>
              </a:rPr>
              <a:t>The leaders of the Jews, who are nominated in the assemblies of either part of Palestine or spend their time in other provinces, must pay up whatever funds they have collected under the pretense of pension money after the dissolution of the patriarchate. In the future, under threat of punishment, their ordinary funds from all their synagogues, which the patriarchs at one time collected under the authority of the </a:t>
            </a:r>
            <a:r>
              <a:rPr lang="en-US" altLang="en-US" sz="2400" i="1">
                <a:solidFill>
                  <a:schemeClr val="bg1"/>
                </a:solidFill>
              </a:rPr>
              <a:t>aurum coronarium </a:t>
            </a:r>
            <a:r>
              <a:rPr lang="en-US" altLang="en-US" sz="2400">
                <a:solidFill>
                  <a:schemeClr val="bg1"/>
                </a:solidFill>
              </a:rPr>
              <a:t>[gold for the crown], is to be collected by our </a:t>
            </a:r>
            <a:r>
              <a:rPr lang="en-US" altLang="en-US" sz="2400" i="1">
                <a:solidFill>
                  <a:schemeClr val="bg1"/>
                </a:solidFill>
              </a:rPr>
              <a:t>Palatini</a:t>
            </a:r>
            <a:r>
              <a:rPr lang="en-US" altLang="en-US" sz="2400">
                <a:solidFill>
                  <a:schemeClr val="bg1"/>
                </a:solidFill>
              </a:rPr>
              <a:t> [Imperial Guards]. Whatever the sum, you are to confiscate the money after a thorough investigation; and those moneys which used to be given regularly to the patriarchs from the western provinces are to be diverted to our charity fund. </a:t>
            </a:r>
          </a:p>
          <a:p>
            <a:pPr algn="r">
              <a:lnSpc>
                <a:spcPct val="90000"/>
              </a:lnSpc>
              <a:buFontTx/>
              <a:buNone/>
            </a:pPr>
            <a:r>
              <a:rPr lang="en-US" altLang="en-US" sz="1800">
                <a:solidFill>
                  <a:schemeClr val="bg1"/>
                </a:solidFill>
              </a:rPr>
              <a:t>(</a:t>
            </a:r>
            <a:r>
              <a:rPr lang="en-US" altLang="en-US" sz="1800" b="1" i="1">
                <a:solidFill>
                  <a:schemeClr val="bg1"/>
                </a:solidFill>
              </a:rPr>
              <a:t>Theodosius II to John, Count of the Sacred Largesse</a:t>
            </a:r>
            <a:r>
              <a:rPr lang="en-US" altLang="en-US" sz="1800">
                <a:solidFill>
                  <a:schemeClr val="bg1"/>
                </a:solidFill>
              </a:rPr>
              <a:t>, </a:t>
            </a:r>
          </a:p>
          <a:p>
            <a:pPr algn="r">
              <a:lnSpc>
                <a:spcPct val="90000"/>
              </a:lnSpc>
              <a:buFontTx/>
              <a:buNone/>
            </a:pPr>
            <a:r>
              <a:rPr lang="en-US" altLang="en-US" sz="1800" b="1" i="1">
                <a:solidFill>
                  <a:schemeClr val="bg1"/>
                </a:solidFill>
              </a:rPr>
              <a:t>CTh</a:t>
            </a:r>
            <a:r>
              <a:rPr lang="en-US" altLang="en-US" sz="1800">
                <a:solidFill>
                  <a:schemeClr val="bg1"/>
                </a:solidFill>
              </a:rPr>
              <a:t>., 16, 8, 29; dated 429 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BAD0C27A-AD14-0DC0-3944-BC3A24C98FD1}"/>
              </a:ext>
            </a:extLst>
          </p:cNvPr>
          <p:cNvPicPr>
            <a:picLocks noChangeAspect="1"/>
          </p:cNvPicPr>
          <p:nvPr/>
        </p:nvPicPr>
        <p:blipFill>
          <a:blip r:embed="rId2"/>
          <a:stretch>
            <a:fillRect/>
          </a:stretch>
        </p:blipFill>
        <p:spPr>
          <a:xfrm>
            <a:off x="0" y="-13240"/>
            <a:ext cx="12258675" cy="6857429"/>
          </a:xfrm>
          <a:prstGeom prst="rect">
            <a:avLst/>
          </a:prstGeom>
        </p:spPr>
      </p:pic>
    </p:spTree>
    <p:extLst>
      <p:ext uri="{BB962C8B-B14F-4D97-AF65-F5344CB8AC3E}">
        <p14:creationId xmlns:p14="http://schemas.microsoft.com/office/powerpoint/2010/main" val="12133149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6" name="Picture 4" descr="שטח האימפריה הסאסאנית בשיאה">
            <a:extLst>
              <a:ext uri="{FF2B5EF4-FFF2-40B4-BE49-F238E27FC236}">
                <a16:creationId xmlns:a16="http://schemas.microsoft.com/office/drawing/2014/main" id="{06AEDD9E-AD7C-43DE-46B7-1873B74AFA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8674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6639005F-4A1D-7E0A-68C3-FABF57D29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9819"/>
            <a:ext cx="9172575" cy="6819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429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F941E01-3C16-69FD-47F8-0848D04EDB0D}"/>
              </a:ext>
            </a:extLst>
          </p:cNvPr>
          <p:cNvSpPr>
            <a:spLocks noGrp="1"/>
          </p:cNvSpPr>
          <p:nvPr>
            <p:ph type="title"/>
          </p:nvPr>
        </p:nvSpPr>
        <p:spPr>
          <a:xfrm>
            <a:off x="6819901" y="2853017"/>
            <a:ext cx="6010274" cy="1151965"/>
          </a:xfrm>
        </p:spPr>
        <p:txBody>
          <a:bodyPr/>
          <a:lstStyle/>
          <a:p>
            <a:r>
              <a:rPr lang="he-IL" dirty="0"/>
              <a:t>חלוקת הארץ לשבטים</a:t>
            </a:r>
          </a:p>
        </p:txBody>
      </p:sp>
      <p:pic>
        <p:nvPicPr>
          <p:cNvPr id="6" name="תמונה 5">
            <a:extLst>
              <a:ext uri="{FF2B5EF4-FFF2-40B4-BE49-F238E27FC236}">
                <a16:creationId xmlns:a16="http://schemas.microsoft.com/office/drawing/2014/main" id="{C24EBDC8-CA0E-FC1A-BFD8-2A454F102D9B}"/>
              </a:ext>
            </a:extLst>
          </p:cNvPr>
          <p:cNvPicPr>
            <a:picLocks noChangeAspect="1"/>
          </p:cNvPicPr>
          <p:nvPr/>
        </p:nvPicPr>
        <p:blipFill>
          <a:blip r:embed="rId2"/>
          <a:stretch>
            <a:fillRect/>
          </a:stretch>
        </p:blipFill>
        <p:spPr>
          <a:xfrm>
            <a:off x="757151" y="0"/>
            <a:ext cx="4505498" cy="6858000"/>
          </a:xfrm>
          <a:prstGeom prst="rect">
            <a:avLst/>
          </a:prstGeom>
        </p:spPr>
      </p:pic>
    </p:spTree>
    <p:extLst>
      <p:ext uri="{BB962C8B-B14F-4D97-AF65-F5344CB8AC3E}">
        <p14:creationId xmlns:p14="http://schemas.microsoft.com/office/powerpoint/2010/main" val="10947454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3" descr="https://www-tc.pbs.org/wgbh/pages/frontline/shows/religion/maps/art/jewish.gif">
            <a:extLst>
              <a:ext uri="{FF2B5EF4-FFF2-40B4-BE49-F238E27FC236}">
                <a16:creationId xmlns:a16="http://schemas.microsoft.com/office/drawing/2014/main" id="{7846264C-B0AB-7C20-7179-020113618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77"/>
            <a:ext cx="12192000" cy="6879741"/>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Curved Up Arrow 3">
            <a:extLst>
              <a:ext uri="{FF2B5EF4-FFF2-40B4-BE49-F238E27FC236}">
                <a16:creationId xmlns:a16="http://schemas.microsoft.com/office/drawing/2014/main" id="{056B7D6D-B86D-3CC2-B4CB-D1B3708DBE0D}"/>
              </a:ext>
            </a:extLst>
          </p:cNvPr>
          <p:cNvSpPr/>
          <p:nvPr/>
        </p:nvSpPr>
        <p:spPr>
          <a:xfrm rot="17473897">
            <a:off x="6999289" y="4826001"/>
            <a:ext cx="1582737" cy="646113"/>
          </a:xfrm>
          <a:prstGeom prst="curved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6" name="Curved Up Arrow 5">
            <a:extLst>
              <a:ext uri="{FF2B5EF4-FFF2-40B4-BE49-F238E27FC236}">
                <a16:creationId xmlns:a16="http://schemas.microsoft.com/office/drawing/2014/main" id="{BF76F9D4-B541-DEDC-D94E-388A830CB95F}"/>
              </a:ext>
            </a:extLst>
          </p:cNvPr>
          <p:cNvSpPr/>
          <p:nvPr/>
        </p:nvSpPr>
        <p:spPr>
          <a:xfrm rot="11538362">
            <a:off x="4757739" y="3308351"/>
            <a:ext cx="2886075" cy="646113"/>
          </a:xfrm>
          <a:prstGeom prst="curved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7" name="Curved Up Arrow 6">
            <a:extLst>
              <a:ext uri="{FF2B5EF4-FFF2-40B4-BE49-F238E27FC236}">
                <a16:creationId xmlns:a16="http://schemas.microsoft.com/office/drawing/2014/main" id="{1A975D16-03E4-087E-554B-7776BAB287E0}"/>
              </a:ext>
            </a:extLst>
          </p:cNvPr>
          <p:cNvSpPr/>
          <p:nvPr/>
        </p:nvSpPr>
        <p:spPr>
          <a:xfrm rot="6188002">
            <a:off x="3324225" y="4116388"/>
            <a:ext cx="1766888" cy="646112"/>
          </a:xfrm>
          <a:prstGeom prst="curved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8" name="Curved Up Arrow 7">
            <a:extLst>
              <a:ext uri="{FF2B5EF4-FFF2-40B4-BE49-F238E27FC236}">
                <a16:creationId xmlns:a16="http://schemas.microsoft.com/office/drawing/2014/main" id="{F872CEF9-6F2A-2633-0CA8-7C443F032254}"/>
              </a:ext>
            </a:extLst>
          </p:cNvPr>
          <p:cNvSpPr/>
          <p:nvPr/>
        </p:nvSpPr>
        <p:spPr>
          <a:xfrm rot="667847">
            <a:off x="4227514" y="5492751"/>
            <a:ext cx="1984375" cy="646113"/>
          </a:xfrm>
          <a:prstGeom prst="curved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A03E918-898E-1E59-5A6F-969566EAC658}"/>
              </a:ext>
            </a:extLst>
          </p:cNvPr>
          <p:cNvSpPr>
            <a:spLocks noGrp="1" noChangeArrowheads="1"/>
          </p:cNvSpPr>
          <p:nvPr>
            <p:ph type="title"/>
          </p:nvPr>
        </p:nvSpPr>
        <p:spPr>
          <a:xfrm>
            <a:off x="2057400" y="152400"/>
            <a:ext cx="8229600" cy="1143000"/>
          </a:xfrm>
        </p:spPr>
        <p:txBody>
          <a:bodyPr/>
          <a:lstStyle/>
          <a:p>
            <a:pPr rtl="1">
              <a:defRPr/>
            </a:pPr>
            <a:r>
              <a:rPr lang="he-IL" sz="2800" b="1" dirty="0">
                <a:solidFill>
                  <a:schemeClr val="bg1"/>
                </a:solidFill>
                <a:cs typeface="+mn-cs"/>
              </a:rPr>
              <a:t>ירידה הדרגתית במעמדה של היהדות בחקיקה הביזנטית</a:t>
            </a:r>
            <a:endParaRPr lang="en-US" sz="2800" b="1" dirty="0">
              <a:solidFill>
                <a:schemeClr val="bg1"/>
              </a:solidFill>
              <a:cs typeface="+mn-cs"/>
            </a:endParaRPr>
          </a:p>
        </p:txBody>
      </p:sp>
      <p:sp>
        <p:nvSpPr>
          <p:cNvPr id="13315" name="Rectangle 3">
            <a:extLst>
              <a:ext uri="{FF2B5EF4-FFF2-40B4-BE49-F238E27FC236}">
                <a16:creationId xmlns:a16="http://schemas.microsoft.com/office/drawing/2014/main" id="{62E28695-EEF2-E7D2-5315-D06EA61BB1AE}"/>
              </a:ext>
            </a:extLst>
          </p:cNvPr>
          <p:cNvSpPr>
            <a:spLocks noGrp="1" noChangeArrowheads="1"/>
          </p:cNvSpPr>
          <p:nvPr>
            <p:ph type="body" sz="half" idx="1"/>
          </p:nvPr>
        </p:nvSpPr>
        <p:spPr>
          <a:xfrm>
            <a:off x="1981200" y="1828800"/>
            <a:ext cx="8305800" cy="4419600"/>
          </a:xfrm>
        </p:spPr>
        <p:txBody>
          <a:bodyPr>
            <a:normAutofit fontScale="85000" lnSpcReduction="20000"/>
          </a:bodyPr>
          <a:lstStyle/>
          <a:p>
            <a:pPr algn="r" rtl="1">
              <a:buFontTx/>
              <a:buNone/>
              <a:defRPr/>
            </a:pPr>
            <a:r>
              <a:rPr lang="he-IL" dirty="0">
                <a:solidFill>
                  <a:schemeClr val="bg1"/>
                </a:solidFill>
              </a:rPr>
              <a:t>339 – אסור ליהודים להינשא לנוצרים</a:t>
            </a:r>
          </a:p>
          <a:p>
            <a:pPr algn="r" rtl="1">
              <a:buFontTx/>
              <a:buNone/>
              <a:defRPr/>
            </a:pPr>
            <a:r>
              <a:rPr lang="he-IL" dirty="0">
                <a:solidFill>
                  <a:schemeClr val="bg1"/>
                </a:solidFill>
              </a:rPr>
              <a:t>          אוסר ליהודים למול את עבדיהם</a:t>
            </a:r>
          </a:p>
          <a:p>
            <a:pPr algn="r" rtl="1">
              <a:buFontTx/>
              <a:buNone/>
              <a:defRPr/>
            </a:pPr>
            <a:r>
              <a:rPr lang="he-IL" dirty="0">
                <a:solidFill>
                  <a:schemeClr val="bg1"/>
                </a:solidFill>
              </a:rPr>
              <a:t>357 – אסור להחזיר ליהדות יהודים שהתנצרו</a:t>
            </a:r>
          </a:p>
          <a:p>
            <a:pPr marL="0" indent="0">
              <a:buNone/>
              <a:defRPr/>
            </a:pPr>
            <a:r>
              <a:rPr lang="he-IL" dirty="0">
                <a:solidFill>
                  <a:schemeClr val="bg1"/>
                </a:solidFill>
              </a:rPr>
              <a:t>373 – אסור להחריב בתי כנסת, ואם נחרבו בזדון יש לבנותם מחדש</a:t>
            </a:r>
          </a:p>
          <a:p>
            <a:pPr marL="0" indent="0">
              <a:buNone/>
              <a:defRPr/>
            </a:pPr>
            <a:r>
              <a:rPr lang="he-IL" dirty="0">
                <a:solidFill>
                  <a:schemeClr val="bg1"/>
                </a:solidFill>
              </a:rPr>
              <a:t>397 – לאנשי דת יהודים יהיו אותם זכויות כמו לכמורה הנוצרית</a:t>
            </a:r>
          </a:p>
          <a:p>
            <a:pPr marL="0" indent="0">
              <a:buNone/>
              <a:defRPr/>
            </a:pPr>
            <a:r>
              <a:rPr lang="he-IL" dirty="0">
                <a:solidFill>
                  <a:schemeClr val="bg1"/>
                </a:solidFill>
              </a:rPr>
              <a:t>408 – אסור ליהודים להלעיג על הנצרות במופעי פורים פומביים</a:t>
            </a:r>
          </a:p>
          <a:p>
            <a:pPr marL="0" indent="0">
              <a:buNone/>
              <a:defRPr/>
            </a:pPr>
            <a:r>
              <a:rPr lang="he-IL" dirty="0">
                <a:solidFill>
                  <a:schemeClr val="bg1"/>
                </a:solidFill>
              </a:rPr>
              <a:t>412 – אסור לתקוף יהודים</a:t>
            </a:r>
          </a:p>
          <a:p>
            <a:pPr marL="0" indent="0">
              <a:buNone/>
              <a:defRPr/>
            </a:pPr>
            <a:r>
              <a:rPr lang="he-IL" dirty="0">
                <a:solidFill>
                  <a:schemeClr val="bg1"/>
                </a:solidFill>
              </a:rPr>
              <a:t>415 – מותר ליהודי להחזיק בעבדים נוצריים בתנאי שאינו מגייר אותם</a:t>
            </a:r>
          </a:p>
          <a:p>
            <a:pPr marL="0" indent="0">
              <a:buNone/>
              <a:defRPr/>
            </a:pPr>
            <a:r>
              <a:rPr lang="he-IL" dirty="0">
                <a:solidFill>
                  <a:schemeClr val="bg1"/>
                </a:solidFill>
              </a:rPr>
              <a:t>439 – אסור ליהודים להחזיק במשרות שלטוניות</a:t>
            </a:r>
          </a:p>
          <a:p>
            <a:pPr marL="0" indent="0">
              <a:buNone/>
              <a:defRPr/>
            </a:pPr>
            <a:r>
              <a:rPr lang="he-IL" dirty="0">
                <a:solidFill>
                  <a:schemeClr val="bg1"/>
                </a:solidFill>
              </a:rPr>
              <a:t>         אסור ליהודי לשמש שופט על מתדיינים נוצרים או להיות בקצונה הצבאית</a:t>
            </a:r>
          </a:p>
          <a:p>
            <a:pPr marL="0" indent="0">
              <a:buNone/>
              <a:defRPr/>
            </a:pPr>
            <a:r>
              <a:rPr lang="he-IL" dirty="0">
                <a:solidFill>
                  <a:schemeClr val="bg1"/>
                </a:solidFill>
              </a:rPr>
              <a:t>         אסור ליהודים לבנות בתי כנסת חדשים</a:t>
            </a:r>
          </a:p>
          <a:p>
            <a:pPr marL="0" indent="0">
              <a:buNone/>
              <a:defRPr/>
            </a:pPr>
            <a:endParaRPr lang="he-IL" dirty="0">
              <a:solidFill>
                <a:schemeClr val="bg1"/>
              </a:solidFill>
            </a:endParaRPr>
          </a:p>
          <a:p>
            <a:pPr lvl="1" algn="r">
              <a:buFontTx/>
              <a:buNone/>
              <a:defRPr/>
            </a:pPr>
            <a:endParaRPr lang="en-US" sz="2000" dirty="0">
              <a:solidFill>
                <a:schemeClr val="bg1"/>
              </a:solidFill>
              <a:sym typeface="Wingdings" pitchFamily="2" charset="2"/>
            </a:endParaRPr>
          </a:p>
        </p:txBody>
      </p:sp>
      <p:sp>
        <p:nvSpPr>
          <p:cNvPr id="4" name="Rectangle 3">
            <a:extLst>
              <a:ext uri="{FF2B5EF4-FFF2-40B4-BE49-F238E27FC236}">
                <a16:creationId xmlns:a16="http://schemas.microsoft.com/office/drawing/2014/main" id="{4EA091FE-6CB0-20D1-BE52-2FE7ECE454B8}"/>
              </a:ext>
            </a:extLst>
          </p:cNvPr>
          <p:cNvSpPr txBox="1">
            <a:spLocks noChangeArrowheads="1"/>
          </p:cNvSpPr>
          <p:nvPr/>
        </p:nvSpPr>
        <p:spPr bwMode="auto">
          <a:xfrm>
            <a:off x="2057400" y="1295400"/>
            <a:ext cx="8305800" cy="533400"/>
          </a:xfrm>
          <a:prstGeom prst="rect">
            <a:avLst/>
          </a:prstGeom>
          <a:noFill/>
          <a:ln w="9525">
            <a:noFill/>
            <a:miter lim="800000"/>
            <a:headEnd/>
            <a:tailEnd/>
          </a:ln>
        </p:spPr>
        <p:txBody>
          <a:bodyPr/>
          <a:lstStyle/>
          <a:p>
            <a:pPr marL="342900" indent="-342900" algn="r" rtl="1">
              <a:spcBef>
                <a:spcPct val="20000"/>
              </a:spcBef>
              <a:defRPr/>
            </a:pPr>
            <a:r>
              <a:rPr lang="he-IL" sz="2400" b="1" dirty="0">
                <a:solidFill>
                  <a:schemeClr val="bg1"/>
                </a:solidFill>
              </a:rPr>
              <a:t>שנה   חוק </a:t>
            </a:r>
          </a:p>
          <a:p>
            <a:pPr algn="r" rtl="1">
              <a:spcBef>
                <a:spcPct val="20000"/>
              </a:spcBef>
              <a:defRPr/>
            </a:pPr>
            <a:endParaRPr lang="he-IL" sz="2000" dirty="0">
              <a:solidFill>
                <a:schemeClr val="bg1"/>
              </a:solidFill>
            </a:endParaRPr>
          </a:p>
          <a:p>
            <a:pPr marL="742950" lvl="1" indent="-285750" algn="r">
              <a:spcBef>
                <a:spcPct val="20000"/>
              </a:spcBef>
              <a:defRPr/>
            </a:pPr>
            <a:endParaRPr lang="en-US" sz="2000" dirty="0">
              <a:solidFill>
                <a:schemeClr val="bg1"/>
              </a:solidFill>
              <a:sym typeface="Wingdings" pitchFamily="2" charset="2"/>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האירוע המרכזי">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TM04033927[[fn=האירוע המרכזי]]</Template>
  <TotalTime>2121</TotalTime>
  <Words>2245</Words>
  <Application>Microsoft Office PowerPoint</Application>
  <PresentationFormat>מסך רחב</PresentationFormat>
  <Paragraphs>561</Paragraphs>
  <Slides>91</Slides>
  <Notes>7</Notes>
  <HiddenSlides>0</HiddenSlides>
  <MMClips>0</MMClips>
  <ScaleCrop>false</ScaleCrop>
  <HeadingPairs>
    <vt:vector size="8" baseType="variant">
      <vt:variant>
        <vt:lpstr>גופנים בשימוש</vt:lpstr>
      </vt:variant>
      <vt:variant>
        <vt:i4>6</vt:i4>
      </vt:variant>
      <vt:variant>
        <vt:lpstr>ערכת נושא</vt:lpstr>
      </vt:variant>
      <vt:variant>
        <vt:i4>1</vt:i4>
      </vt:variant>
      <vt:variant>
        <vt:lpstr>שרתי OLE מוטבעים</vt:lpstr>
      </vt:variant>
      <vt:variant>
        <vt:i4>1</vt:i4>
      </vt:variant>
      <vt:variant>
        <vt:lpstr>כותרות שקופיות</vt:lpstr>
      </vt:variant>
      <vt:variant>
        <vt:i4>91</vt:i4>
      </vt:variant>
    </vt:vector>
  </HeadingPairs>
  <TitlesOfParts>
    <vt:vector size="99" baseType="lpstr">
      <vt:lpstr>Arial</vt:lpstr>
      <vt:lpstr>Calibri</vt:lpstr>
      <vt:lpstr>David</vt:lpstr>
      <vt:lpstr>Impact</vt:lpstr>
      <vt:lpstr>Symbol</vt:lpstr>
      <vt:lpstr>Taamey Frank CLM</vt:lpstr>
      <vt:lpstr>האירוע המרכזי</vt:lpstr>
      <vt:lpstr>Chart</vt:lpstr>
      <vt:lpstr>עם ישראל בעת העתיקה</vt:lpstr>
      <vt:lpstr>מצגת של PowerPoint‏</vt:lpstr>
      <vt:lpstr>מצגת של PowerPoint‏</vt:lpstr>
      <vt:lpstr>מסופוטמיה</vt:lpstr>
      <vt:lpstr>מצגת של PowerPoint‏</vt:lpstr>
      <vt:lpstr>מצגת של PowerPoint‏</vt:lpstr>
      <vt:lpstr>מצגת של PowerPoint‏</vt:lpstr>
      <vt:lpstr>מצגת של PowerPoint‏</vt:lpstr>
      <vt:lpstr>חלוקת הארץ לשבטים</vt:lpstr>
      <vt:lpstr>מצגת של PowerPoint‏</vt:lpstr>
      <vt:lpstr>ממלכת דוד ושלמה  על פי המתואר במקרא</vt:lpstr>
      <vt:lpstr>פילוג הממלכה ממלכת יהודה  וממלכת ישראל</vt:lpstr>
      <vt:lpstr>מסע שישק =  שושנק הראשון? סוף המאה ה-10 לפנה"ס</vt:lpstr>
      <vt:lpstr>מצגת של PowerPoint‏</vt:lpstr>
      <vt:lpstr>סוף ממלכת ישראל (928־722 לפנה"ס)</vt:lpstr>
      <vt:lpstr>מסופוטמיה</vt:lpstr>
      <vt:lpstr>האימפריה האשורית החדשה</vt:lpstr>
      <vt:lpstr>סרגון השני</vt:lpstr>
      <vt:lpstr>תבליט לכיש</vt:lpstr>
      <vt:lpstr>ממלכת יהודה נשארת לבד</vt:lpstr>
      <vt:lpstr>רפורמת יאשיהו</vt:lpstr>
      <vt:lpstr>מצגת של PowerPoint‏</vt:lpstr>
      <vt:lpstr>האימפריה הבבלית החדשה</vt:lpstr>
      <vt:lpstr>מצגת של PowerPoint‏</vt:lpstr>
      <vt:lpstr>מצגת של PowerPoint‏</vt:lpstr>
      <vt:lpstr>האי יב</vt:lpstr>
      <vt:lpstr>פפירוס ממכתבי יב</vt:lpstr>
      <vt:lpstr>לוחות אל-יהודו</vt:lpstr>
      <vt:lpstr>מצגת של PowerPoint‏</vt:lpstr>
      <vt:lpstr>הצהרת כורש</vt:lpstr>
      <vt:lpstr>מצגת של PowerPoint‏</vt:lpstr>
      <vt:lpstr>פחוות יהד</vt:lpstr>
      <vt:lpstr>מצגת של PowerPoint‏</vt:lpstr>
      <vt:lpstr>מצגת של PowerPoint‏</vt:lpstr>
      <vt:lpstr>חלוקת האימפריה לאחר קרב איפסוס</vt:lpstr>
      <vt:lpstr>מצגת של PowerPoint‏</vt:lpstr>
      <vt:lpstr>פפירוס זנון</vt:lpstr>
      <vt:lpstr>מצגת של PowerPoint‏</vt:lpstr>
      <vt:lpstr>ספרות יהודית מהתקופות הפרסית וההלניסטית</vt:lpstr>
      <vt:lpstr>מצגת של PowerPoint‏</vt:lpstr>
      <vt:lpstr>מצגת של PowerPoint‏</vt:lpstr>
      <vt:lpstr>בית סלווקוס</vt:lpstr>
      <vt:lpstr>מצגת של PowerPoint‏</vt:lpstr>
      <vt:lpstr>מצגת של PowerPoint‏</vt:lpstr>
      <vt:lpstr>מצגת של PowerPoint‏</vt:lpstr>
      <vt:lpstr>מצגת של PowerPoint‏</vt:lpstr>
      <vt:lpstr>מצגת של PowerPoint‏</vt:lpstr>
      <vt:lpstr>מצגת של PowerPoint‏</vt:lpstr>
      <vt:lpstr>קבוצות יהודיות בתקופת הבית השני:</vt:lpstr>
      <vt:lpstr>מצגת של PowerPoint‏</vt:lpstr>
      <vt:lpstr>מגילת המקדש</vt:lpstr>
      <vt:lpstr>מצגת של PowerPoint‏</vt:lpstr>
      <vt:lpstr>מצגת של PowerPoint‏</vt:lpstr>
      <vt:lpstr>מצגת של PowerPoint‏</vt:lpstr>
      <vt:lpstr>מצגת של PowerPoint‏</vt:lpstr>
      <vt:lpstr>מצגת של PowerPoint‏</vt:lpstr>
      <vt:lpstr>הורדוס הבנאי</vt:lpstr>
      <vt:lpstr>סיפור הלידה של ישו</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מכתב מבר כוכבא</vt:lpstr>
      <vt:lpstr>מצגת של PowerPoint‏</vt:lpstr>
      <vt:lpstr>מצגת של PowerPoint‏</vt:lpstr>
      <vt:lpstr>מצגת של PowerPoint‏</vt:lpstr>
      <vt:lpstr>מצגת של PowerPoint‏</vt:lpstr>
      <vt:lpstr>מצגת של PowerPoint‏</vt:lpstr>
      <vt:lpstr>מצגת של PowerPoint‏</vt:lpstr>
      <vt:lpstr>הנצרות במאות השניה והשלישית</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ביטול מוסד הנשיאות</vt:lpstr>
      <vt:lpstr>מצגת של PowerPoint‏</vt:lpstr>
      <vt:lpstr>מצגת של PowerPoint‏</vt:lpstr>
      <vt:lpstr>מצגת של PowerPoint‏</vt:lpstr>
      <vt:lpstr>מצגת של PowerPoint‏</vt:lpstr>
      <vt:lpstr>ירידה הדרגתית במעמדה של היהדות בחקיקה הביזנטית</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עם ישראל בעת העתיקה</dc:title>
  <dc:creator>Eshbal Ratson</dc:creator>
  <cp:lastModifiedBy>Eshbal Ratson</cp:lastModifiedBy>
  <cp:revision>41</cp:revision>
  <dcterms:created xsi:type="dcterms:W3CDTF">2022-09-05T13:22:24Z</dcterms:created>
  <dcterms:modified xsi:type="dcterms:W3CDTF">2022-09-07T07:48:34Z</dcterms:modified>
</cp:coreProperties>
</file>