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embeddedFontLst>
    <p:embeddedFont>
      <p:font typeface="Mali"/>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0" roundtripDataSignature="AMtx7mh5nTYhqV/1rRtY5sRCXQeBrQ2p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Mali-bold.fntdata"/><Relationship Id="rId16" Type="http://schemas.openxmlformats.org/officeDocument/2006/relationships/font" Target="fonts/Mali-regular.fntdata"/><Relationship Id="rId5" Type="http://schemas.openxmlformats.org/officeDocument/2006/relationships/slideMaster" Target="slideMasters/slideMaster2.xml"/><Relationship Id="rId19" Type="http://schemas.openxmlformats.org/officeDocument/2006/relationships/font" Target="fonts/Mali-boldItalic.fntdata"/><Relationship Id="rId6" Type="http://schemas.openxmlformats.org/officeDocument/2006/relationships/notesMaster" Target="notesMasters/notesMaster1.xml"/><Relationship Id="rId18" Type="http://schemas.openxmlformats.org/officeDocument/2006/relationships/font" Target="fonts/Mali-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d395494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fd395494d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fd395494d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fd395494d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814F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rgbClr val="2814FF"/>
              </a:buClr>
              <a:buSzPts val="2400"/>
              <a:buNone/>
              <a:defRPr sz="2400"/>
            </a:lvl1pPr>
            <a:lvl2pPr lvl="1" rtl="1" algn="ctr">
              <a:lnSpc>
                <a:spcPct val="90000"/>
              </a:lnSpc>
              <a:spcBef>
                <a:spcPts val="500"/>
              </a:spcBef>
              <a:spcAft>
                <a:spcPts val="0"/>
              </a:spcAft>
              <a:buClr>
                <a:srgbClr val="2814FF"/>
              </a:buClr>
              <a:buSzPts val="2000"/>
              <a:buNone/>
              <a:defRPr sz="2000"/>
            </a:lvl2pPr>
            <a:lvl3pPr lvl="2" rtl="1" algn="ctr">
              <a:lnSpc>
                <a:spcPct val="90000"/>
              </a:lnSpc>
              <a:spcBef>
                <a:spcPts val="500"/>
              </a:spcBef>
              <a:spcAft>
                <a:spcPts val="0"/>
              </a:spcAft>
              <a:buClr>
                <a:srgbClr val="2814FF"/>
              </a:buClr>
              <a:buSzPts val="1800"/>
              <a:buNone/>
              <a:defRPr sz="1800"/>
            </a:lvl3pPr>
            <a:lvl4pPr lvl="3" rtl="1" algn="ctr">
              <a:lnSpc>
                <a:spcPct val="90000"/>
              </a:lnSpc>
              <a:spcBef>
                <a:spcPts val="500"/>
              </a:spcBef>
              <a:spcAft>
                <a:spcPts val="0"/>
              </a:spcAft>
              <a:buClr>
                <a:srgbClr val="2814FF"/>
              </a:buClr>
              <a:buSzPts val="1600"/>
              <a:buNone/>
              <a:defRPr sz="1600"/>
            </a:lvl4pPr>
            <a:lvl5pPr lvl="4" rtl="1" algn="ctr">
              <a:lnSpc>
                <a:spcPct val="90000"/>
              </a:lnSpc>
              <a:spcBef>
                <a:spcPts val="500"/>
              </a:spcBef>
              <a:spcAft>
                <a:spcPts val="0"/>
              </a:spcAft>
              <a:buClr>
                <a:srgbClr val="2814F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13"/>
          <p:cNvSpPr txBox="1"/>
          <p:nvPr>
            <p:ph idx="10" type="dt"/>
          </p:nvPr>
        </p:nvSpPr>
        <p:spPr>
          <a:xfrm>
            <a:off x="4891216" y="6315161"/>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2814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pic>
        <p:nvPicPr>
          <p:cNvPr id="54" name="Google Shape;54;p24"/>
          <p:cNvPicPr preferRelativeResize="0"/>
          <p:nvPr/>
        </p:nvPicPr>
        <p:blipFill rotWithShape="1">
          <a:blip r:embed="rId2">
            <a:alphaModFix/>
          </a:blip>
          <a:srcRect b="0" l="0" r="0" t="0"/>
          <a:stretch/>
        </p:blipFill>
        <p:spPr>
          <a:xfrm>
            <a:off x="14930" y="1"/>
            <a:ext cx="12177070" cy="6858000"/>
          </a:xfrm>
          <a:prstGeom prst="rect">
            <a:avLst/>
          </a:prstGeom>
          <a:noFill/>
          <a:ln>
            <a:noFill/>
          </a:ln>
        </p:spPr>
      </p:pic>
      <p:sp>
        <p:nvSpPr>
          <p:cNvPr id="55" name="Google Shape;55;p24"/>
          <p:cNvSpPr/>
          <p:nvPr/>
        </p:nvSpPr>
        <p:spPr>
          <a:xfrm>
            <a:off x="4038600" y="2415620"/>
            <a:ext cx="3678198" cy="2026762"/>
          </a:xfrm>
          <a:prstGeom prst="rect">
            <a:avLst/>
          </a:prstGeom>
          <a:solidFill>
            <a:srgbClr val="2814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4"/>
          <p:cNvSpPr txBox="1"/>
          <p:nvPr/>
        </p:nvSpPr>
        <p:spPr>
          <a:xfrm>
            <a:off x="14930" y="2710151"/>
            <a:ext cx="12177070"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w-IL" sz="6600" u="none" cap="none" strike="noStrike">
                <a:solidFill>
                  <a:schemeClr val="lt2"/>
                </a:solidFill>
                <a:latin typeface="Mali"/>
                <a:ea typeface="Mali"/>
                <a:cs typeface="Mali"/>
                <a:sym typeface="Mali"/>
              </a:rPr>
              <a:t>תודה!</a:t>
            </a:r>
            <a:r>
              <a:rPr b="0" i="0" lang="iw-IL" sz="6600" u="none" cap="none" strike="noStrike">
                <a:solidFill>
                  <a:srgbClr val="2814FF"/>
                </a:solidFill>
                <a:latin typeface="Mali"/>
                <a:ea typeface="Mali"/>
                <a:cs typeface="Mali"/>
                <a:sym typeface="Mali"/>
              </a:rPr>
              <a:t> </a:t>
            </a:r>
            <a:r>
              <a:rPr b="0" i="0" lang="iw-IL" sz="5400" u="none" cap="none" strike="noStrike">
                <a:solidFill>
                  <a:srgbClr val="2814FF"/>
                </a:solidFill>
                <a:latin typeface="Mali"/>
                <a:ea typeface="Mali"/>
                <a:cs typeface="Mali"/>
                <a:sym typeface="Mali"/>
              </a:rPr>
              <a:t>!</a:t>
            </a:r>
            <a:r>
              <a:rPr b="0" i="0" lang="iw-IL" sz="7200" u="none" cap="none" strike="noStrike">
                <a:solidFill>
                  <a:srgbClr val="2814FF"/>
                </a:solidFill>
                <a:latin typeface="Mali"/>
                <a:ea typeface="Mali"/>
                <a:cs typeface="Mali"/>
                <a:sym typeface="Mali"/>
              </a:rPr>
              <a:t> </a:t>
            </a:r>
            <a:endParaRPr b="0" i="0" sz="7200" u="none" cap="none" strike="noStrike">
              <a:solidFill>
                <a:srgbClr val="2814FF"/>
              </a:solidFill>
              <a:latin typeface="Mali"/>
              <a:ea typeface="Mali"/>
              <a:cs typeface="Mali"/>
              <a:sym typeface="Mal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63" name="Shape 63"/>
        <p:cNvGrpSpPr/>
        <p:nvPr/>
      </p:nvGrpSpPr>
      <p:grpSpPr>
        <a:xfrm>
          <a:off x="0" y="0"/>
          <a:ext cx="0" cy="0"/>
          <a:chOff x="0" y="0"/>
          <a:chExt cx="0" cy="0"/>
        </a:xfrm>
      </p:grpSpPr>
      <p:sp>
        <p:nvSpPr>
          <p:cNvPr id="64" name="Google Shape;6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66" name="Google Shape;66;p1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69" name="Shape 69"/>
        <p:cNvGrpSpPr/>
        <p:nvPr/>
      </p:nvGrpSpPr>
      <p:grpSpPr>
        <a:xfrm>
          <a:off x="0" y="0"/>
          <a:ext cx="0" cy="0"/>
          <a:chOff x="0" y="0"/>
          <a:chExt cx="0" cy="0"/>
        </a:xfrm>
      </p:grpSpPr>
      <p:sp>
        <p:nvSpPr>
          <p:cNvPr id="70" name="Google Shape;70;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72" name="Google Shape;72;p2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75" name="Shape 75"/>
        <p:cNvGrpSpPr/>
        <p:nvPr/>
      </p:nvGrpSpPr>
      <p:grpSpPr>
        <a:xfrm>
          <a:off x="0" y="0"/>
          <a:ext cx="0" cy="0"/>
          <a:chOff x="0" y="0"/>
          <a:chExt cx="0" cy="0"/>
        </a:xfrm>
      </p:grpSpPr>
      <p:sp>
        <p:nvSpPr>
          <p:cNvPr id="76" name="Google Shape;76;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78" name="Google Shape;78;p2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81" name="Shape 81"/>
        <p:cNvGrpSpPr/>
        <p:nvPr/>
      </p:nvGrpSpPr>
      <p:grpSpPr>
        <a:xfrm>
          <a:off x="0" y="0"/>
          <a:ext cx="0" cy="0"/>
          <a:chOff x="0" y="0"/>
          <a:chExt cx="0" cy="0"/>
        </a:xfrm>
      </p:grpSpPr>
      <p:sp>
        <p:nvSpPr>
          <p:cNvPr id="82" name="Google Shape;8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4" name="Google Shape;84;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5" name="Google Shape;85;p2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88" name="Shape 88"/>
        <p:cNvGrpSpPr/>
        <p:nvPr/>
      </p:nvGrpSpPr>
      <p:grpSpPr>
        <a:xfrm>
          <a:off x="0" y="0"/>
          <a:ext cx="0" cy="0"/>
          <a:chOff x="0" y="0"/>
          <a:chExt cx="0" cy="0"/>
        </a:xfrm>
      </p:grpSpPr>
      <p:sp>
        <p:nvSpPr>
          <p:cNvPr id="89" name="Google Shape;89;p2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91" name="Google Shape;91;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2" name="Google Shape;92;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93" name="Google Shape;93;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94" name="Google Shape;94;p2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97" name="Shape 97"/>
        <p:cNvGrpSpPr/>
        <p:nvPr/>
      </p:nvGrpSpPr>
      <p:grpSpPr>
        <a:xfrm>
          <a:off x="0" y="0"/>
          <a:ext cx="0" cy="0"/>
          <a:chOff x="0" y="0"/>
          <a:chExt cx="0" cy="0"/>
        </a:xfrm>
      </p:grpSpPr>
      <p:sp>
        <p:nvSpPr>
          <p:cNvPr id="98" name="Google Shape;9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02" name="Shape 102"/>
        <p:cNvGrpSpPr/>
        <p:nvPr/>
      </p:nvGrpSpPr>
      <p:grpSpPr>
        <a:xfrm>
          <a:off x="0" y="0"/>
          <a:ext cx="0" cy="0"/>
          <a:chOff x="0" y="0"/>
          <a:chExt cx="0" cy="0"/>
        </a:xfrm>
      </p:grpSpPr>
      <p:sp>
        <p:nvSpPr>
          <p:cNvPr id="103" name="Google Shape;103;p3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06" name="Shape 106"/>
        <p:cNvGrpSpPr/>
        <p:nvPr/>
      </p:nvGrpSpPr>
      <p:grpSpPr>
        <a:xfrm>
          <a:off x="0" y="0"/>
          <a:ext cx="0" cy="0"/>
          <a:chOff x="0" y="0"/>
          <a:chExt cx="0" cy="0"/>
        </a:xfrm>
      </p:grpSpPr>
      <p:sp>
        <p:nvSpPr>
          <p:cNvPr id="107" name="Google Shape;107;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109" name="Google Shape;109;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10" name="Google Shape;110;p3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13" name="Shape 113"/>
        <p:cNvGrpSpPr/>
        <p:nvPr/>
      </p:nvGrpSpPr>
      <p:grpSpPr>
        <a:xfrm>
          <a:off x="0" y="0"/>
          <a:ext cx="0" cy="0"/>
          <a:chOff x="0" y="0"/>
          <a:chExt cx="0" cy="0"/>
        </a:xfrm>
      </p:grpSpPr>
      <p:sp>
        <p:nvSpPr>
          <p:cNvPr id="114" name="Google Shape;114;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6" name="Google Shape;116;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117" name="Google Shape;117;p3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3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1">
  <p:cSld name="Title Slide1">
    <p:spTree>
      <p:nvGrpSpPr>
        <p:cNvPr id="17" name="Shape 17"/>
        <p:cNvGrpSpPr/>
        <p:nvPr/>
      </p:nvGrpSpPr>
      <p:grpSpPr>
        <a:xfrm>
          <a:off x="0" y="0"/>
          <a:ext cx="0" cy="0"/>
          <a:chOff x="0" y="0"/>
          <a:chExt cx="0" cy="0"/>
        </a:xfrm>
      </p:grpSpPr>
      <p:sp>
        <p:nvSpPr>
          <p:cNvPr id="18" name="Google Shape;18;p14"/>
          <p:cNvSpPr txBox="1"/>
          <p:nvPr>
            <p:ph type="title"/>
          </p:nvPr>
        </p:nvSpPr>
        <p:spPr>
          <a:xfrm>
            <a:off x="1102784" y="855949"/>
            <a:ext cx="9601728" cy="346249"/>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rgbClr val="2814FF"/>
              </a:buClr>
              <a:buSzPts val="2500"/>
              <a:buFont typeface="Calibri"/>
              <a:buNone/>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logo_bh.jpg" id="19" name="Google Shape;19;p14"/>
          <p:cNvPicPr preferRelativeResize="0"/>
          <p:nvPr/>
        </p:nvPicPr>
        <p:blipFill rotWithShape="1">
          <a:blip r:embed="rId2">
            <a:alphaModFix/>
          </a:blip>
          <a:srcRect b="0" l="0" r="0" t="0"/>
          <a:stretch/>
        </p:blipFill>
        <p:spPr>
          <a:xfrm>
            <a:off x="527381" y="5945852"/>
            <a:ext cx="1824203" cy="651501"/>
          </a:xfrm>
          <a:prstGeom prst="rect">
            <a:avLst/>
          </a:prstGeom>
          <a:noFill/>
          <a:ln>
            <a:noFill/>
          </a:ln>
        </p:spPr>
      </p:pic>
      <p:sp>
        <p:nvSpPr>
          <p:cNvPr id="20" name="Google Shape;20;p14"/>
          <p:cNvSpPr txBox="1"/>
          <p:nvPr>
            <p:ph idx="1" type="body"/>
          </p:nvPr>
        </p:nvSpPr>
        <p:spPr>
          <a:xfrm>
            <a:off x="11184565" y="44624"/>
            <a:ext cx="576064" cy="288033"/>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260"/>
              </a:spcBef>
              <a:spcAft>
                <a:spcPts val="0"/>
              </a:spcAft>
              <a:buClr>
                <a:srgbClr val="FFFFFF"/>
              </a:buClr>
              <a:buSzPts val="1300"/>
              <a:buFont typeface="Arial"/>
              <a:buNone/>
              <a:defRPr b="1" sz="1300">
                <a:solidFill>
                  <a:srgbClr val="FFFFFF"/>
                </a:solidFill>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20" name="Shape 120"/>
        <p:cNvGrpSpPr/>
        <p:nvPr/>
      </p:nvGrpSpPr>
      <p:grpSpPr>
        <a:xfrm>
          <a:off x="0" y="0"/>
          <a:ext cx="0" cy="0"/>
          <a:chOff x="0" y="0"/>
          <a:chExt cx="0" cy="0"/>
        </a:xfrm>
      </p:grpSpPr>
      <p:sp>
        <p:nvSpPr>
          <p:cNvPr id="121" name="Google Shape;12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3" name="Google Shape;123;p3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26" name="Shape 126"/>
        <p:cNvGrpSpPr/>
        <p:nvPr/>
      </p:nvGrpSpPr>
      <p:grpSpPr>
        <a:xfrm>
          <a:off x="0" y="0"/>
          <a:ext cx="0" cy="0"/>
          <a:chOff x="0" y="0"/>
          <a:chExt cx="0" cy="0"/>
        </a:xfrm>
      </p:grpSpPr>
      <p:sp>
        <p:nvSpPr>
          <p:cNvPr id="127" name="Google Shape;127;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129" name="Google Shape;129;p3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838200" y="2155139"/>
            <a:ext cx="10515600" cy="428685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 name="Shape 24"/>
        <p:cNvGrpSpPr/>
        <p:nvPr/>
      </p:nvGrpSpPr>
      <p:grpSpPr>
        <a:xfrm>
          <a:off x="0" y="0"/>
          <a:ext cx="0" cy="0"/>
          <a:chOff x="0" y="0"/>
          <a:chExt cx="0" cy="0"/>
        </a:xfrm>
      </p:grpSpPr>
      <p:sp>
        <p:nvSpPr>
          <p:cNvPr id="25" name="Google Shape;25;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sz="2400">
                <a:solidFill>
                  <a:srgbClr val="2814FF"/>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9"/>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9"/>
          <p:cNvSpPr txBox="1"/>
          <p:nvPr>
            <p:ph idx="1" type="body"/>
          </p:nvPr>
        </p:nvSpPr>
        <p:spPr>
          <a:xfrm>
            <a:off x="838200" y="1825625"/>
            <a:ext cx="5181600" cy="4657552"/>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9"/>
          <p:cNvSpPr txBox="1"/>
          <p:nvPr>
            <p:ph idx="2" type="body"/>
          </p:nvPr>
        </p:nvSpPr>
        <p:spPr>
          <a:xfrm>
            <a:off x="6172200" y="1825624"/>
            <a:ext cx="5181600" cy="4657553"/>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20"/>
          <p:cNvSpPr txBox="1"/>
          <p:nvPr>
            <p:ph type="title"/>
          </p:nvPr>
        </p:nvSpPr>
        <p:spPr>
          <a:xfrm>
            <a:off x="839788" y="587547"/>
            <a:ext cx="10515600" cy="143072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3600"/>
              <a:buFont typeface="Calibri"/>
              <a:buNone/>
              <a:defRPr b="1"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0"/>
          <p:cNvSpPr txBox="1"/>
          <p:nvPr>
            <p:ph idx="1" type="body"/>
          </p:nvPr>
        </p:nvSpPr>
        <p:spPr>
          <a:xfrm>
            <a:off x="839788" y="2163402"/>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b="1" sz="2400"/>
            </a:lvl1pPr>
            <a:lvl2pPr indent="-228600" lvl="1" marL="914400" rtl="1" algn="r">
              <a:lnSpc>
                <a:spcPct val="90000"/>
              </a:lnSpc>
              <a:spcBef>
                <a:spcPts val="500"/>
              </a:spcBef>
              <a:spcAft>
                <a:spcPts val="0"/>
              </a:spcAft>
              <a:buClr>
                <a:srgbClr val="2814FF"/>
              </a:buClr>
              <a:buSzPts val="2000"/>
              <a:buNone/>
              <a:defRPr b="1" sz="2000"/>
            </a:lvl2pPr>
            <a:lvl3pPr indent="-228600" lvl="2" marL="1371600" rtl="1" algn="r">
              <a:lnSpc>
                <a:spcPct val="90000"/>
              </a:lnSpc>
              <a:spcBef>
                <a:spcPts val="500"/>
              </a:spcBef>
              <a:spcAft>
                <a:spcPts val="0"/>
              </a:spcAft>
              <a:buClr>
                <a:srgbClr val="2814FF"/>
              </a:buClr>
              <a:buSzPts val="1800"/>
              <a:buNone/>
              <a:defRPr b="1" sz="1800"/>
            </a:lvl3pPr>
            <a:lvl4pPr indent="-228600" lvl="3" marL="1828800" rtl="1" algn="r">
              <a:lnSpc>
                <a:spcPct val="90000"/>
              </a:lnSpc>
              <a:spcBef>
                <a:spcPts val="500"/>
              </a:spcBef>
              <a:spcAft>
                <a:spcPts val="0"/>
              </a:spcAft>
              <a:buClr>
                <a:srgbClr val="2814FF"/>
              </a:buClr>
              <a:buSzPts val="1600"/>
              <a:buNone/>
              <a:defRPr b="1" sz="1600"/>
            </a:lvl4pPr>
            <a:lvl5pPr indent="-228600" lvl="4" marL="2286000" rtl="1" algn="r">
              <a:lnSpc>
                <a:spcPct val="90000"/>
              </a:lnSpc>
              <a:spcBef>
                <a:spcPts val="500"/>
              </a:spcBef>
              <a:spcAft>
                <a:spcPts val="0"/>
              </a:spcAft>
              <a:buClr>
                <a:srgbClr val="2814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0"/>
          <p:cNvSpPr txBox="1"/>
          <p:nvPr>
            <p:ph idx="2" type="body"/>
          </p:nvPr>
        </p:nvSpPr>
        <p:spPr>
          <a:xfrm>
            <a:off x="839788" y="3098207"/>
            <a:ext cx="5157787" cy="3525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0"/>
          <p:cNvSpPr txBox="1"/>
          <p:nvPr>
            <p:ph idx="3" type="body"/>
          </p:nvPr>
        </p:nvSpPr>
        <p:spPr>
          <a:xfrm>
            <a:off x="6172200" y="2163402"/>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2400"/>
              <a:buNone/>
              <a:defRPr b="1" sz="2400"/>
            </a:lvl1pPr>
            <a:lvl2pPr indent="-228600" lvl="1" marL="914400" rtl="1" algn="r">
              <a:lnSpc>
                <a:spcPct val="90000"/>
              </a:lnSpc>
              <a:spcBef>
                <a:spcPts val="500"/>
              </a:spcBef>
              <a:spcAft>
                <a:spcPts val="0"/>
              </a:spcAft>
              <a:buClr>
                <a:srgbClr val="2814FF"/>
              </a:buClr>
              <a:buSzPts val="2000"/>
              <a:buNone/>
              <a:defRPr b="1" sz="2000"/>
            </a:lvl2pPr>
            <a:lvl3pPr indent="-228600" lvl="2" marL="1371600" rtl="1" algn="r">
              <a:lnSpc>
                <a:spcPct val="90000"/>
              </a:lnSpc>
              <a:spcBef>
                <a:spcPts val="500"/>
              </a:spcBef>
              <a:spcAft>
                <a:spcPts val="0"/>
              </a:spcAft>
              <a:buClr>
                <a:srgbClr val="2814FF"/>
              </a:buClr>
              <a:buSzPts val="1800"/>
              <a:buNone/>
              <a:defRPr b="1" sz="1800"/>
            </a:lvl3pPr>
            <a:lvl4pPr indent="-228600" lvl="3" marL="1828800" rtl="1" algn="r">
              <a:lnSpc>
                <a:spcPct val="90000"/>
              </a:lnSpc>
              <a:spcBef>
                <a:spcPts val="500"/>
              </a:spcBef>
              <a:spcAft>
                <a:spcPts val="0"/>
              </a:spcAft>
              <a:buClr>
                <a:srgbClr val="2814FF"/>
              </a:buClr>
              <a:buSzPts val="1600"/>
              <a:buNone/>
              <a:defRPr b="1" sz="1600"/>
            </a:lvl4pPr>
            <a:lvl5pPr indent="-228600" lvl="4" marL="2286000" rtl="1" algn="r">
              <a:lnSpc>
                <a:spcPct val="90000"/>
              </a:lnSpc>
              <a:spcBef>
                <a:spcPts val="500"/>
              </a:spcBef>
              <a:spcAft>
                <a:spcPts val="0"/>
              </a:spcAft>
              <a:buClr>
                <a:srgbClr val="2814F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6" name="Google Shape;36;p20"/>
          <p:cNvSpPr txBox="1"/>
          <p:nvPr>
            <p:ph idx="4" type="body"/>
          </p:nvPr>
        </p:nvSpPr>
        <p:spPr>
          <a:xfrm>
            <a:off x="6172200" y="3098207"/>
            <a:ext cx="5183188" cy="3525019"/>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rgbClr val="2814FF"/>
              </a:buClr>
              <a:buSzPts val="1800"/>
              <a:buChar char="•"/>
              <a:defRPr/>
            </a:lvl1pPr>
            <a:lvl2pPr indent="-342900" lvl="1" marL="914400" rtl="1" algn="r">
              <a:lnSpc>
                <a:spcPct val="90000"/>
              </a:lnSpc>
              <a:spcBef>
                <a:spcPts val="500"/>
              </a:spcBef>
              <a:spcAft>
                <a:spcPts val="0"/>
              </a:spcAft>
              <a:buClr>
                <a:srgbClr val="2814FF"/>
              </a:buClr>
              <a:buSzPts val="1800"/>
              <a:buChar char="•"/>
              <a:defRPr/>
            </a:lvl2pPr>
            <a:lvl3pPr indent="-342900" lvl="2" marL="1371600" rtl="1" algn="r">
              <a:lnSpc>
                <a:spcPct val="90000"/>
              </a:lnSpc>
              <a:spcBef>
                <a:spcPts val="500"/>
              </a:spcBef>
              <a:spcAft>
                <a:spcPts val="0"/>
              </a:spcAft>
              <a:buClr>
                <a:srgbClr val="2814FF"/>
              </a:buClr>
              <a:buSzPts val="1800"/>
              <a:buChar char="•"/>
              <a:defRPr/>
            </a:lvl3pPr>
            <a:lvl4pPr indent="-342900" lvl="3" marL="1828800" rtl="1" algn="r">
              <a:lnSpc>
                <a:spcPct val="90000"/>
              </a:lnSpc>
              <a:spcBef>
                <a:spcPts val="500"/>
              </a:spcBef>
              <a:spcAft>
                <a:spcPts val="0"/>
              </a:spcAft>
              <a:buClr>
                <a:srgbClr val="2814FF"/>
              </a:buClr>
              <a:buSzPts val="1800"/>
              <a:buChar char="•"/>
              <a:defRPr/>
            </a:lvl4pPr>
            <a:lvl5pPr indent="-342900" lvl="4" marL="2286000" rtl="1" algn="r">
              <a:lnSpc>
                <a:spcPct val="90000"/>
              </a:lnSpc>
              <a:spcBef>
                <a:spcPts val="500"/>
              </a:spcBef>
              <a:spcAft>
                <a:spcPts val="0"/>
              </a:spcAft>
              <a:buClr>
                <a:srgbClr val="2814F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21"/>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algn="r">
              <a:lnSpc>
                <a:spcPct val="90000"/>
              </a:lnSpc>
              <a:spcBef>
                <a:spcPts val="0"/>
              </a:spcBef>
              <a:spcAft>
                <a:spcPts val="0"/>
              </a:spcAft>
              <a:buClr>
                <a:srgbClr val="2814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 name="Shape 39"/>
        <p:cNvGrpSpPr/>
        <p:nvPr/>
      </p:nvGrpSpPr>
      <p:grpSpPr>
        <a:xfrm>
          <a:off x="0" y="0"/>
          <a:ext cx="0" cy="0"/>
          <a:chOff x="0" y="0"/>
          <a:chExt cx="0" cy="0"/>
        </a:xfrm>
      </p:grpSpPr>
      <p:sp>
        <p:nvSpPr>
          <p:cNvPr id="40" name="Google Shape;40;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rgbClr val="2814FF"/>
              </a:buClr>
              <a:buSzPts val="3200"/>
              <a:buChar char="•"/>
              <a:defRPr sz="3200"/>
            </a:lvl1pPr>
            <a:lvl2pPr indent="-406400" lvl="1" marL="914400" rtl="1" algn="r">
              <a:lnSpc>
                <a:spcPct val="90000"/>
              </a:lnSpc>
              <a:spcBef>
                <a:spcPts val="500"/>
              </a:spcBef>
              <a:spcAft>
                <a:spcPts val="0"/>
              </a:spcAft>
              <a:buClr>
                <a:srgbClr val="2814FF"/>
              </a:buClr>
              <a:buSzPts val="2800"/>
              <a:buChar char="•"/>
              <a:defRPr sz="2800"/>
            </a:lvl2pPr>
            <a:lvl3pPr indent="-381000" lvl="2" marL="1371600" rtl="1" algn="r">
              <a:lnSpc>
                <a:spcPct val="90000"/>
              </a:lnSpc>
              <a:spcBef>
                <a:spcPts val="500"/>
              </a:spcBef>
              <a:spcAft>
                <a:spcPts val="0"/>
              </a:spcAft>
              <a:buClr>
                <a:srgbClr val="2814FF"/>
              </a:buClr>
              <a:buSzPts val="2400"/>
              <a:buChar char="•"/>
              <a:defRPr sz="2400"/>
            </a:lvl3pPr>
            <a:lvl4pPr indent="-355600" lvl="3" marL="1828800" rtl="1" algn="r">
              <a:lnSpc>
                <a:spcPct val="90000"/>
              </a:lnSpc>
              <a:spcBef>
                <a:spcPts val="500"/>
              </a:spcBef>
              <a:spcAft>
                <a:spcPts val="0"/>
              </a:spcAft>
              <a:buClr>
                <a:srgbClr val="2814FF"/>
              </a:buClr>
              <a:buSzPts val="2000"/>
              <a:buChar char="•"/>
              <a:defRPr sz="2000"/>
            </a:lvl4pPr>
            <a:lvl5pPr indent="-355600" lvl="4" marL="2286000" rtl="1" algn="r">
              <a:lnSpc>
                <a:spcPct val="90000"/>
              </a:lnSpc>
              <a:spcBef>
                <a:spcPts val="500"/>
              </a:spcBef>
              <a:spcAft>
                <a:spcPts val="0"/>
              </a:spcAft>
              <a:buClr>
                <a:srgbClr val="2814F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2" name="Google Shape;42;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1600"/>
              <a:buNone/>
              <a:defRPr sz="1600"/>
            </a:lvl1pPr>
            <a:lvl2pPr indent="-228600" lvl="1" marL="914400" rtl="1" algn="r">
              <a:lnSpc>
                <a:spcPct val="90000"/>
              </a:lnSpc>
              <a:spcBef>
                <a:spcPts val="500"/>
              </a:spcBef>
              <a:spcAft>
                <a:spcPts val="0"/>
              </a:spcAft>
              <a:buClr>
                <a:srgbClr val="2814FF"/>
              </a:buClr>
              <a:buSzPts val="1400"/>
              <a:buNone/>
              <a:defRPr sz="1400"/>
            </a:lvl2pPr>
            <a:lvl3pPr indent="-228600" lvl="2" marL="1371600" rtl="1" algn="r">
              <a:lnSpc>
                <a:spcPct val="90000"/>
              </a:lnSpc>
              <a:spcBef>
                <a:spcPts val="500"/>
              </a:spcBef>
              <a:spcAft>
                <a:spcPts val="0"/>
              </a:spcAft>
              <a:buClr>
                <a:srgbClr val="2814FF"/>
              </a:buClr>
              <a:buSzPts val="1200"/>
              <a:buNone/>
              <a:defRPr sz="1200"/>
            </a:lvl3pPr>
            <a:lvl4pPr indent="-228600" lvl="3" marL="1828800" rtl="1" algn="r">
              <a:lnSpc>
                <a:spcPct val="90000"/>
              </a:lnSpc>
              <a:spcBef>
                <a:spcPts val="500"/>
              </a:spcBef>
              <a:spcAft>
                <a:spcPts val="0"/>
              </a:spcAft>
              <a:buClr>
                <a:srgbClr val="2814FF"/>
              </a:buClr>
              <a:buSzPts val="1000"/>
              <a:buNone/>
              <a:defRPr sz="1000"/>
            </a:lvl4pPr>
            <a:lvl5pPr indent="-228600" lvl="4" marL="2286000" rtl="1" algn="r">
              <a:lnSpc>
                <a:spcPct val="90000"/>
              </a:lnSpc>
              <a:spcBef>
                <a:spcPts val="500"/>
              </a:spcBef>
              <a:spcAft>
                <a:spcPts val="0"/>
              </a:spcAft>
              <a:buClr>
                <a:srgbClr val="2814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3" name="Google Shape;4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23"/>
          <p:cNvSpPr txBox="1"/>
          <p:nvPr>
            <p:ph type="title"/>
          </p:nvPr>
        </p:nvSpPr>
        <p:spPr>
          <a:xfrm>
            <a:off x="7423151" y="630194"/>
            <a:ext cx="3932237" cy="16002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rgbClr val="2814FF"/>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3"/>
          <p:cNvSpPr/>
          <p:nvPr>
            <p:ph idx="2" type="pic"/>
          </p:nvPr>
        </p:nvSpPr>
        <p:spPr>
          <a:xfrm>
            <a:off x="881448" y="1275749"/>
            <a:ext cx="6172200" cy="5052498"/>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rgbClr val="2814FF"/>
              </a:buClr>
              <a:buSzPts val="3200"/>
              <a:buFont typeface="Arial"/>
              <a:buNone/>
              <a:defRPr b="0" i="0" sz="3200" u="none" cap="none" strike="noStrike">
                <a:solidFill>
                  <a:srgbClr val="2814FF"/>
                </a:solidFill>
                <a:latin typeface="Calibri"/>
                <a:ea typeface="Calibri"/>
                <a:cs typeface="Calibri"/>
                <a:sym typeface="Calibri"/>
              </a:defRPr>
            </a:lvl1pPr>
            <a:lvl2pPr lvl="1" marR="0" rtl="1" algn="r">
              <a:lnSpc>
                <a:spcPct val="90000"/>
              </a:lnSpc>
              <a:spcBef>
                <a:spcPts val="500"/>
              </a:spcBef>
              <a:spcAft>
                <a:spcPts val="0"/>
              </a:spcAft>
              <a:buClr>
                <a:srgbClr val="2814FF"/>
              </a:buClr>
              <a:buSzPts val="2800"/>
              <a:buFont typeface="Arial"/>
              <a:buNone/>
              <a:defRPr b="0" i="0" sz="2800" u="none" cap="none" strike="noStrike">
                <a:solidFill>
                  <a:srgbClr val="2814FF"/>
                </a:solidFill>
                <a:latin typeface="Calibri"/>
                <a:ea typeface="Calibri"/>
                <a:cs typeface="Calibri"/>
                <a:sym typeface="Calibri"/>
              </a:defRPr>
            </a:lvl2pPr>
            <a:lvl3pPr lvl="2" marR="0" rtl="1" algn="r">
              <a:lnSpc>
                <a:spcPct val="90000"/>
              </a:lnSpc>
              <a:spcBef>
                <a:spcPts val="500"/>
              </a:spcBef>
              <a:spcAft>
                <a:spcPts val="0"/>
              </a:spcAft>
              <a:buClr>
                <a:srgbClr val="2814FF"/>
              </a:buClr>
              <a:buSzPts val="2400"/>
              <a:buFont typeface="Arial"/>
              <a:buNone/>
              <a:defRPr b="0" i="0" sz="2400" u="none" cap="none" strike="noStrike">
                <a:solidFill>
                  <a:srgbClr val="2814FF"/>
                </a:solidFill>
                <a:latin typeface="Calibri"/>
                <a:ea typeface="Calibri"/>
                <a:cs typeface="Calibri"/>
                <a:sym typeface="Calibri"/>
              </a:defRPr>
            </a:lvl3pPr>
            <a:lvl4pPr lvl="3" marR="0" rtl="1" algn="r">
              <a:lnSpc>
                <a:spcPct val="90000"/>
              </a:lnSpc>
              <a:spcBef>
                <a:spcPts val="500"/>
              </a:spcBef>
              <a:spcAft>
                <a:spcPts val="0"/>
              </a:spcAft>
              <a:buClr>
                <a:srgbClr val="2814FF"/>
              </a:buClr>
              <a:buSzPts val="2000"/>
              <a:buFont typeface="Arial"/>
              <a:buNone/>
              <a:defRPr b="0" i="0" sz="2000" u="none" cap="none" strike="noStrike">
                <a:solidFill>
                  <a:srgbClr val="2814FF"/>
                </a:solidFill>
                <a:latin typeface="Calibri"/>
                <a:ea typeface="Calibri"/>
                <a:cs typeface="Calibri"/>
                <a:sym typeface="Calibri"/>
              </a:defRPr>
            </a:lvl4pPr>
            <a:lvl5pPr lvl="4" marR="0" rtl="1" algn="r">
              <a:lnSpc>
                <a:spcPct val="90000"/>
              </a:lnSpc>
              <a:spcBef>
                <a:spcPts val="500"/>
              </a:spcBef>
              <a:spcAft>
                <a:spcPts val="0"/>
              </a:spcAft>
              <a:buClr>
                <a:srgbClr val="2814FF"/>
              </a:buClr>
              <a:buSzPts val="2000"/>
              <a:buFont typeface="Arial"/>
              <a:buNone/>
              <a:defRPr b="0" i="0" sz="2000" u="none" cap="none" strike="noStrike">
                <a:solidFill>
                  <a:srgbClr val="2814FF"/>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9" name="Google Shape;49;p23"/>
          <p:cNvSpPr txBox="1"/>
          <p:nvPr>
            <p:ph idx="1" type="body"/>
          </p:nvPr>
        </p:nvSpPr>
        <p:spPr>
          <a:xfrm>
            <a:off x="7423150" y="2516659"/>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2814FF"/>
              </a:buClr>
              <a:buSzPts val="1600"/>
              <a:buNone/>
              <a:defRPr sz="1600"/>
            </a:lvl1pPr>
            <a:lvl2pPr indent="-228600" lvl="1" marL="914400" rtl="1" algn="r">
              <a:lnSpc>
                <a:spcPct val="90000"/>
              </a:lnSpc>
              <a:spcBef>
                <a:spcPts val="500"/>
              </a:spcBef>
              <a:spcAft>
                <a:spcPts val="0"/>
              </a:spcAft>
              <a:buClr>
                <a:srgbClr val="2814FF"/>
              </a:buClr>
              <a:buSzPts val="1400"/>
              <a:buNone/>
              <a:defRPr sz="1400"/>
            </a:lvl2pPr>
            <a:lvl3pPr indent="-228600" lvl="2" marL="1371600" rtl="1" algn="r">
              <a:lnSpc>
                <a:spcPct val="90000"/>
              </a:lnSpc>
              <a:spcBef>
                <a:spcPts val="500"/>
              </a:spcBef>
              <a:spcAft>
                <a:spcPts val="0"/>
              </a:spcAft>
              <a:buClr>
                <a:srgbClr val="2814FF"/>
              </a:buClr>
              <a:buSzPts val="1200"/>
              <a:buNone/>
              <a:defRPr sz="1200"/>
            </a:lvl3pPr>
            <a:lvl4pPr indent="-228600" lvl="3" marL="1828800" rtl="1" algn="r">
              <a:lnSpc>
                <a:spcPct val="90000"/>
              </a:lnSpc>
              <a:spcBef>
                <a:spcPts val="500"/>
              </a:spcBef>
              <a:spcAft>
                <a:spcPts val="0"/>
              </a:spcAft>
              <a:buClr>
                <a:srgbClr val="2814FF"/>
              </a:buClr>
              <a:buSzPts val="1000"/>
              <a:buNone/>
              <a:defRPr sz="1000"/>
            </a:lvl4pPr>
            <a:lvl5pPr indent="-228600" lvl="4" marL="2286000" rtl="1" algn="r">
              <a:lnSpc>
                <a:spcPct val="90000"/>
              </a:lnSpc>
              <a:spcBef>
                <a:spcPts val="500"/>
              </a:spcBef>
              <a:spcAft>
                <a:spcPts val="0"/>
              </a:spcAft>
              <a:buClr>
                <a:srgbClr val="2814F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2" Type="http://schemas.openxmlformats.org/officeDocument/2006/relationships/theme" Target="../theme/theme2.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838200" y="593503"/>
            <a:ext cx="10515600" cy="1325563"/>
          </a:xfrm>
          <a:prstGeom prst="rect">
            <a:avLst/>
          </a:prstGeom>
          <a:noFill/>
          <a:ln>
            <a:noFill/>
          </a:ln>
        </p:spPr>
        <p:txBody>
          <a:bodyPr anchorCtr="0" anchor="ctr" bIns="45700" lIns="91425" spcFirstLastPara="1" rIns="91425" wrap="square" tIns="45700">
            <a:normAutofit/>
          </a:bodyPr>
          <a:lstStyle>
            <a:lvl1pPr lvl="0" marR="0" rtl="0" algn="r">
              <a:lnSpc>
                <a:spcPct val="90000"/>
              </a:lnSpc>
              <a:spcBef>
                <a:spcPts val="0"/>
              </a:spcBef>
              <a:spcAft>
                <a:spcPts val="0"/>
              </a:spcAft>
              <a:buClr>
                <a:srgbClr val="2814FF"/>
              </a:buClr>
              <a:buSzPts val="4400"/>
              <a:buFont typeface="Calibri"/>
              <a:buNone/>
              <a:defRPr b="0" i="0" sz="4400" u="none" cap="none" strike="noStrike">
                <a:solidFill>
                  <a:srgbClr val="2814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838200" y="2155139"/>
            <a:ext cx="10515600" cy="4015002"/>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rgbClr val="2814FF"/>
              </a:buClr>
              <a:buSzPts val="2800"/>
              <a:buFont typeface="Arial"/>
              <a:buChar char="•"/>
              <a:defRPr b="0" i="0" sz="2800" u="none" cap="none" strike="noStrike">
                <a:solidFill>
                  <a:srgbClr val="2814FF"/>
                </a:solidFill>
                <a:latin typeface="Calibri"/>
                <a:ea typeface="Calibri"/>
                <a:cs typeface="Calibri"/>
                <a:sym typeface="Calibri"/>
              </a:defRPr>
            </a:lvl1pPr>
            <a:lvl2pPr indent="-381000" lvl="1" marL="914400" marR="0" rtl="1" algn="r">
              <a:lnSpc>
                <a:spcPct val="90000"/>
              </a:lnSpc>
              <a:spcBef>
                <a:spcPts val="500"/>
              </a:spcBef>
              <a:spcAft>
                <a:spcPts val="0"/>
              </a:spcAft>
              <a:buClr>
                <a:srgbClr val="2814FF"/>
              </a:buClr>
              <a:buSzPts val="2400"/>
              <a:buFont typeface="Arial"/>
              <a:buChar char="•"/>
              <a:defRPr b="0" i="0" sz="2400" u="none" cap="none" strike="noStrike">
                <a:solidFill>
                  <a:srgbClr val="2814FF"/>
                </a:solidFill>
                <a:latin typeface="Calibri"/>
                <a:ea typeface="Calibri"/>
                <a:cs typeface="Calibri"/>
                <a:sym typeface="Calibri"/>
              </a:defRPr>
            </a:lvl2pPr>
            <a:lvl3pPr indent="-355600" lvl="2" marL="1371600" marR="0" rtl="1" algn="r">
              <a:lnSpc>
                <a:spcPct val="90000"/>
              </a:lnSpc>
              <a:spcBef>
                <a:spcPts val="500"/>
              </a:spcBef>
              <a:spcAft>
                <a:spcPts val="0"/>
              </a:spcAft>
              <a:buClr>
                <a:srgbClr val="2814FF"/>
              </a:buClr>
              <a:buSzPts val="2000"/>
              <a:buFont typeface="Arial"/>
              <a:buChar char="•"/>
              <a:defRPr b="0" i="0" sz="2000" u="none" cap="none" strike="noStrike">
                <a:solidFill>
                  <a:srgbClr val="2814FF"/>
                </a:solidFill>
                <a:latin typeface="Calibri"/>
                <a:ea typeface="Calibri"/>
                <a:cs typeface="Calibri"/>
                <a:sym typeface="Calibri"/>
              </a:defRPr>
            </a:lvl3pPr>
            <a:lvl4pPr indent="-342900" lvl="3" marL="1828800" marR="0" rtl="1" algn="r">
              <a:lnSpc>
                <a:spcPct val="90000"/>
              </a:lnSpc>
              <a:spcBef>
                <a:spcPts val="500"/>
              </a:spcBef>
              <a:spcAft>
                <a:spcPts val="0"/>
              </a:spcAft>
              <a:buClr>
                <a:srgbClr val="2814FF"/>
              </a:buClr>
              <a:buSzPts val="1800"/>
              <a:buFont typeface="Arial"/>
              <a:buChar char="•"/>
              <a:defRPr b="0" i="0" sz="1800" u="none" cap="none" strike="noStrike">
                <a:solidFill>
                  <a:srgbClr val="2814FF"/>
                </a:solidFill>
                <a:latin typeface="Calibri"/>
                <a:ea typeface="Calibri"/>
                <a:cs typeface="Calibri"/>
                <a:sym typeface="Calibri"/>
              </a:defRPr>
            </a:lvl4pPr>
            <a:lvl5pPr indent="-342900" lvl="4" marL="2286000" marR="0" rtl="1" algn="r">
              <a:lnSpc>
                <a:spcPct val="90000"/>
              </a:lnSpc>
              <a:spcBef>
                <a:spcPts val="500"/>
              </a:spcBef>
              <a:spcAft>
                <a:spcPts val="0"/>
              </a:spcAft>
              <a:buClr>
                <a:srgbClr val="2814FF"/>
              </a:buClr>
              <a:buSzPts val="1800"/>
              <a:buFont typeface="Arial"/>
              <a:buChar char="•"/>
              <a:defRPr b="0" i="0" sz="1800" u="none" cap="none" strike="noStrike">
                <a:solidFill>
                  <a:srgbClr val="2814FF"/>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w-IL"/>
              <a:t>‹#›</a:t>
            </a:fld>
            <a:endParaRPr/>
          </a:p>
        </p:txBody>
      </p:sp>
      <p:sp>
        <p:nvSpPr>
          <p:cNvPr id="11" name="Google Shape;11;p12"/>
          <p:cNvSpPr/>
          <p:nvPr/>
        </p:nvSpPr>
        <p:spPr>
          <a:xfrm>
            <a:off x="-1" y="0"/>
            <a:ext cx="12192000" cy="593889"/>
          </a:xfrm>
          <a:prstGeom prst="rect">
            <a:avLst/>
          </a:prstGeom>
          <a:solidFill>
            <a:srgbClr val="2814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 name="Google Shape;12;p12"/>
          <p:cNvPicPr preferRelativeResize="0"/>
          <p:nvPr/>
        </p:nvPicPr>
        <p:blipFill rotWithShape="1">
          <a:blip r:embed="rId1">
            <a:alphaModFix/>
          </a:blip>
          <a:srcRect b="0" l="0" r="0" t="0"/>
          <a:stretch/>
        </p:blipFill>
        <p:spPr>
          <a:xfrm>
            <a:off x="-1" y="1"/>
            <a:ext cx="2516958" cy="5935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1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1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1"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
          <p:cNvSpPr txBox="1"/>
          <p:nvPr>
            <p:ph type="ctrTitle"/>
          </p:nvPr>
        </p:nvSpPr>
        <p:spPr>
          <a:xfrm>
            <a:off x="1465810" y="2046462"/>
            <a:ext cx="9144000" cy="238770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2814FF"/>
              </a:buClr>
              <a:buSzPts val="10350"/>
              <a:buFont typeface="Calibri"/>
              <a:buNone/>
            </a:pPr>
            <a:r>
              <a:rPr b="1" lang="iw-IL" sz="9550">
                <a:latin typeface="Narkisim"/>
                <a:ea typeface="Narkisim"/>
                <a:cs typeface="Narkisim"/>
                <a:sym typeface="Narkisim"/>
              </a:rPr>
              <a:t>עקרונות עמדת </a:t>
            </a:r>
            <a:endParaRPr b="1" sz="9550">
              <a:latin typeface="Narkisim"/>
              <a:ea typeface="Narkisim"/>
              <a:cs typeface="Narkisim"/>
              <a:sym typeface="Narkisim"/>
            </a:endParaRPr>
          </a:p>
          <a:p>
            <a:pPr indent="0" lvl="0" marL="0" rtl="0" algn="ctr">
              <a:lnSpc>
                <a:spcPct val="90000"/>
              </a:lnSpc>
              <a:spcBef>
                <a:spcPts val="0"/>
              </a:spcBef>
              <a:spcAft>
                <a:spcPts val="0"/>
              </a:spcAft>
              <a:buClr>
                <a:srgbClr val="2814FF"/>
              </a:buClr>
              <a:buSzPts val="10350"/>
              <a:buFont typeface="Calibri"/>
              <a:buNone/>
            </a:pPr>
            <a:r>
              <a:rPr b="1" lang="iw-IL" sz="9550">
                <a:latin typeface="Narkisim"/>
                <a:ea typeface="Narkisim"/>
                <a:cs typeface="Narkisim"/>
                <a:sym typeface="Narkisim"/>
              </a:rPr>
              <a:t>AskME</a:t>
            </a:r>
            <a:endParaRPr b="1" sz="9550">
              <a:latin typeface="Narkisim"/>
              <a:ea typeface="Narkisim"/>
              <a:cs typeface="Narkisim"/>
              <a:sym typeface="Narkisim"/>
            </a:endParaRPr>
          </a:p>
        </p:txBody>
      </p:sp>
      <p:sp>
        <p:nvSpPr>
          <p:cNvPr id="137" name="Google Shape;137;p1"/>
          <p:cNvSpPr txBox="1"/>
          <p:nvPr/>
        </p:nvSpPr>
        <p:spPr>
          <a:xfrm>
            <a:off x="4152207" y="5498869"/>
            <a:ext cx="408154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w-IL" sz="1800" u="none" cap="none" strike="noStrike">
                <a:solidFill>
                  <a:srgbClr val="2814FF"/>
                </a:solidFill>
                <a:latin typeface="Calibri"/>
                <a:ea typeface="Calibri"/>
                <a:cs typeface="Calibri"/>
                <a:sym typeface="Calibri"/>
              </a:rPr>
              <a:t>בית הספר ללימודי העם היהודי</a:t>
            </a:r>
            <a:endParaRPr/>
          </a:p>
          <a:p>
            <a:pPr indent="0" lvl="0" marL="0" marR="0" rtl="0" algn="ctr">
              <a:spcBef>
                <a:spcPts val="0"/>
              </a:spcBef>
              <a:spcAft>
                <a:spcPts val="0"/>
              </a:spcAft>
              <a:buNone/>
            </a:pPr>
            <a:r>
              <a:rPr b="0" i="0" lang="iw-IL" sz="1800" u="none" cap="none" strike="noStrike">
                <a:solidFill>
                  <a:srgbClr val="2814FF"/>
                </a:solidFill>
                <a:latin typeface="Calibri"/>
                <a:ea typeface="Calibri"/>
                <a:cs typeface="Calibri"/>
                <a:sym typeface="Calibri"/>
              </a:rPr>
              <a:t>אנו - מוזיאון העם היהודי</a:t>
            </a:r>
            <a:endParaRPr b="0" i="0" sz="1800" u="none" cap="none" strike="noStrike">
              <a:solidFill>
                <a:srgbClr val="2814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
          <p:cNvSpPr txBox="1"/>
          <p:nvPr>
            <p:ph idx="4294967295" type="body"/>
          </p:nvPr>
        </p:nvSpPr>
        <p:spPr>
          <a:xfrm>
            <a:off x="895700" y="2236700"/>
            <a:ext cx="10855200" cy="3564300"/>
          </a:xfrm>
          <a:prstGeom prst="rect">
            <a:avLst/>
          </a:prstGeom>
          <a:noFill/>
          <a:ln>
            <a:noFill/>
          </a:ln>
        </p:spPr>
        <p:txBody>
          <a:bodyPr anchorCtr="0" anchor="t" bIns="45700" lIns="91425" spcFirstLastPara="1" rIns="91425" wrap="square" tIns="45700">
            <a:noAutofit/>
          </a:bodyPr>
          <a:lstStyle/>
          <a:p>
            <a:pPr indent="-469900" lvl="0" marL="457200" rtl="1" algn="r">
              <a:lnSpc>
                <a:spcPct val="150000"/>
              </a:lnSpc>
              <a:spcBef>
                <a:spcPts val="1000"/>
              </a:spcBef>
              <a:spcAft>
                <a:spcPts val="0"/>
              </a:spcAft>
              <a:buClr>
                <a:schemeClr val="dk1"/>
              </a:buClr>
              <a:buSzPts val="3800"/>
              <a:buChar char="●"/>
            </a:pPr>
            <a:r>
              <a:rPr lang="iw-IL" sz="3800">
                <a:solidFill>
                  <a:schemeClr val="dk1"/>
                </a:solidFill>
                <a:latin typeface="Narkisim"/>
                <a:ea typeface="Narkisim"/>
                <a:cs typeface="Narkisim"/>
                <a:sym typeface="Narkisim"/>
              </a:rPr>
              <a:t>איש צוות חינוכי להנגשת המוזיאון למבקרים העצמאיים.</a:t>
            </a:r>
            <a:endParaRPr sz="3800">
              <a:solidFill>
                <a:schemeClr val="dk1"/>
              </a:solidFill>
              <a:latin typeface="Narkisim"/>
              <a:ea typeface="Narkisim"/>
              <a:cs typeface="Narkisim"/>
              <a:sym typeface="Narkisim"/>
            </a:endParaRPr>
          </a:p>
          <a:p>
            <a:pPr indent="-469900" lvl="0" marL="457200" rtl="1" algn="r">
              <a:lnSpc>
                <a:spcPct val="150000"/>
              </a:lnSpc>
              <a:spcBef>
                <a:spcPts val="0"/>
              </a:spcBef>
              <a:spcAft>
                <a:spcPts val="0"/>
              </a:spcAft>
              <a:buClr>
                <a:schemeClr val="dk1"/>
              </a:buClr>
              <a:buSzPts val="3800"/>
              <a:buFont typeface="Narkisim"/>
              <a:buChar char="●"/>
            </a:pPr>
            <a:r>
              <a:rPr lang="iw-IL" sz="3800">
                <a:solidFill>
                  <a:schemeClr val="dk1"/>
                </a:solidFill>
                <a:latin typeface="Narkisim"/>
                <a:ea typeface="Narkisim"/>
                <a:cs typeface="Narkisim"/>
                <a:sym typeface="Narkisim"/>
              </a:rPr>
              <a:t>אוריינטציה.</a:t>
            </a:r>
            <a:endParaRPr sz="3800">
              <a:solidFill>
                <a:schemeClr val="dk1"/>
              </a:solidFill>
              <a:latin typeface="Narkisim"/>
              <a:ea typeface="Narkisim"/>
              <a:cs typeface="Narkisim"/>
              <a:sym typeface="Narkisim"/>
            </a:endParaRPr>
          </a:p>
          <a:p>
            <a:pPr indent="-469900" lvl="0" marL="457200" rtl="1" algn="r">
              <a:lnSpc>
                <a:spcPct val="150000"/>
              </a:lnSpc>
              <a:spcBef>
                <a:spcPts val="0"/>
              </a:spcBef>
              <a:spcAft>
                <a:spcPts val="0"/>
              </a:spcAft>
              <a:buClr>
                <a:schemeClr val="dk1"/>
              </a:buClr>
              <a:buSzPts val="3800"/>
              <a:buFont typeface="Narkisim"/>
              <a:buChar char="●"/>
            </a:pPr>
            <a:r>
              <a:rPr lang="iw-IL" sz="3800">
                <a:solidFill>
                  <a:schemeClr val="dk1"/>
                </a:solidFill>
                <a:latin typeface="Narkisim"/>
                <a:ea typeface="Narkisim"/>
                <a:cs typeface="Narkisim"/>
                <a:sym typeface="Narkisim"/>
              </a:rPr>
              <a:t>הכוונה והמלצה אישית.</a:t>
            </a:r>
            <a:endParaRPr sz="3800">
              <a:solidFill>
                <a:schemeClr val="dk1"/>
              </a:solidFill>
              <a:latin typeface="Narkisim"/>
              <a:ea typeface="Narkisim"/>
              <a:cs typeface="Narkisim"/>
              <a:sym typeface="Narkisim"/>
            </a:endParaRPr>
          </a:p>
          <a:p>
            <a:pPr indent="0" lvl="0" marL="0" rtl="1" algn="ctr">
              <a:lnSpc>
                <a:spcPct val="150000"/>
              </a:lnSpc>
              <a:spcBef>
                <a:spcPts val="1000"/>
              </a:spcBef>
              <a:spcAft>
                <a:spcPts val="0"/>
              </a:spcAft>
              <a:buNone/>
            </a:pPr>
            <a:r>
              <a:rPr lang="iw-IL" sz="3800">
                <a:solidFill>
                  <a:schemeClr val="dk1"/>
                </a:solidFill>
                <a:latin typeface="Narkisim"/>
                <a:ea typeface="Narkisim"/>
                <a:cs typeface="Narkisim"/>
                <a:sym typeface="Narkisim"/>
              </a:rPr>
              <a:t>בתפקיד זה</a:t>
            </a:r>
            <a:endParaRPr sz="3800">
              <a:solidFill>
                <a:schemeClr val="dk1"/>
              </a:solidFill>
              <a:latin typeface="Narkisim"/>
              <a:ea typeface="Narkisim"/>
              <a:cs typeface="Narkisim"/>
              <a:sym typeface="Narkisim"/>
            </a:endParaRPr>
          </a:p>
          <a:p>
            <a:pPr indent="0" lvl="0" marL="0" rtl="1" algn="ctr">
              <a:lnSpc>
                <a:spcPct val="150000"/>
              </a:lnSpc>
              <a:spcBef>
                <a:spcPts val="1000"/>
              </a:spcBef>
              <a:spcAft>
                <a:spcPts val="0"/>
              </a:spcAft>
              <a:buNone/>
            </a:pPr>
            <a:r>
              <a:rPr lang="iw-IL" sz="3800">
                <a:solidFill>
                  <a:schemeClr val="dk1"/>
                </a:solidFill>
                <a:latin typeface="Narkisim"/>
                <a:ea typeface="Narkisim"/>
                <a:cs typeface="Narkisim"/>
                <a:sym typeface="Narkisim"/>
              </a:rPr>
              <a:t>אנו לא מדריכים - אנו מנגישים ומתווכים</a:t>
            </a:r>
            <a:endParaRPr sz="3800">
              <a:solidFill>
                <a:schemeClr val="dk1"/>
              </a:solidFill>
              <a:latin typeface="Narkisim"/>
              <a:ea typeface="Narkisim"/>
              <a:cs typeface="Narkisim"/>
              <a:sym typeface="Narkisim"/>
            </a:endParaRPr>
          </a:p>
          <a:p>
            <a:pPr indent="-228600" lvl="0" marL="228600" rtl="1" algn="ctr">
              <a:lnSpc>
                <a:spcPct val="150000"/>
              </a:lnSpc>
              <a:spcBef>
                <a:spcPts val="1000"/>
              </a:spcBef>
              <a:spcAft>
                <a:spcPts val="0"/>
              </a:spcAft>
              <a:buClr>
                <a:srgbClr val="2814FF"/>
              </a:buClr>
              <a:buSzPts val="3800"/>
              <a:buNone/>
            </a:pPr>
            <a:r>
              <a:t/>
            </a:r>
            <a:endParaRPr b="1" sz="4300">
              <a:latin typeface="Narkisim"/>
              <a:ea typeface="Narkisim"/>
              <a:cs typeface="Narkisim"/>
              <a:sym typeface="Narkisim"/>
            </a:endParaRPr>
          </a:p>
          <a:p>
            <a:pPr indent="-228600" lvl="0" marL="228600" rtl="1" algn="ctr">
              <a:lnSpc>
                <a:spcPct val="150000"/>
              </a:lnSpc>
              <a:spcBef>
                <a:spcPts val="1000"/>
              </a:spcBef>
              <a:spcAft>
                <a:spcPts val="0"/>
              </a:spcAft>
              <a:buClr>
                <a:srgbClr val="2814FF"/>
              </a:buClr>
              <a:buSzPts val="3800"/>
              <a:buNone/>
            </a:pPr>
            <a:r>
              <a:t/>
            </a:r>
            <a:endParaRPr sz="4300"/>
          </a:p>
        </p:txBody>
      </p:sp>
      <p:sp>
        <p:nvSpPr>
          <p:cNvPr id="143" name="Google Shape;143;p2"/>
          <p:cNvSpPr txBox="1"/>
          <p:nvPr/>
        </p:nvSpPr>
        <p:spPr>
          <a:xfrm>
            <a:off x="1775561" y="993414"/>
            <a:ext cx="8640900" cy="877500"/>
          </a:xfrm>
          <a:prstGeom prst="rect">
            <a:avLst/>
          </a:prstGeom>
          <a:noFill/>
          <a:ln>
            <a:noFill/>
          </a:ln>
        </p:spPr>
        <p:txBody>
          <a:bodyPr anchorCtr="0" anchor="ctr" bIns="0" lIns="0" spcFirstLastPara="1" rIns="0" wrap="square" tIns="0">
            <a:spAutoFit/>
          </a:bodyPr>
          <a:lstStyle/>
          <a:p>
            <a:pPr indent="0" lvl="0" marL="0" marR="0" rtl="1" algn="ctr">
              <a:spcBef>
                <a:spcPts val="0"/>
              </a:spcBef>
              <a:spcAft>
                <a:spcPts val="0"/>
              </a:spcAft>
              <a:buClr>
                <a:srgbClr val="2814FF"/>
              </a:buClr>
              <a:buSzPts val="4500"/>
              <a:buFont typeface="Narkisim"/>
              <a:buNone/>
            </a:pPr>
            <a:r>
              <a:rPr b="1" lang="iw-IL" sz="5700">
                <a:solidFill>
                  <a:srgbClr val="2814FF"/>
                </a:solidFill>
                <a:latin typeface="Narkisim"/>
                <a:ea typeface="Narkisim"/>
                <a:cs typeface="Narkisim"/>
                <a:sym typeface="Narkisim"/>
              </a:rPr>
              <a:t>תפקידו </a:t>
            </a:r>
            <a:r>
              <a:rPr b="1" i="0" lang="iw-IL" sz="5700" u="none" cap="none" strike="noStrike">
                <a:solidFill>
                  <a:srgbClr val="2814FF"/>
                </a:solidFill>
                <a:latin typeface="Narkisim"/>
                <a:ea typeface="Narkisim"/>
                <a:cs typeface="Narkisim"/>
                <a:sym typeface="Narkisim"/>
              </a:rPr>
              <a:t>במוזיאון:</a:t>
            </a:r>
            <a:endParaRPr b="1" i="0" sz="5700" u="none" cap="none" strike="noStrike">
              <a:solidFill>
                <a:srgbClr val="2814FF"/>
              </a:solidFill>
              <a:latin typeface="Narkisim"/>
              <a:ea typeface="Narkisim"/>
              <a:cs typeface="Narkisim"/>
              <a:sym typeface="Narkisim"/>
            </a:endParaRPr>
          </a:p>
        </p:txBody>
      </p:sp>
      <p:sp>
        <p:nvSpPr>
          <p:cNvPr id="144" name="Google Shape;144;p2"/>
          <p:cNvSpPr/>
          <p:nvPr/>
        </p:nvSpPr>
        <p:spPr>
          <a:xfrm>
            <a:off x="296214" y="5628068"/>
            <a:ext cx="2498501" cy="10560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5"/>
          <p:cNvSpPr txBox="1"/>
          <p:nvPr>
            <p:ph idx="4294967295" type="body"/>
          </p:nvPr>
        </p:nvSpPr>
        <p:spPr>
          <a:xfrm>
            <a:off x="928255" y="2065817"/>
            <a:ext cx="10640289" cy="3882464"/>
          </a:xfrm>
          <a:prstGeom prst="rect">
            <a:avLst/>
          </a:prstGeom>
          <a:noFill/>
          <a:ln>
            <a:noFill/>
          </a:ln>
        </p:spPr>
        <p:txBody>
          <a:bodyPr anchorCtr="0" anchor="t" bIns="45700" lIns="91425" spcFirstLastPara="1" rIns="91425" wrap="square" tIns="45700">
            <a:normAutofit/>
          </a:bodyPr>
          <a:lstStyle/>
          <a:p>
            <a:pPr indent="-266700" lvl="0" marL="228600" rtl="1" algn="r">
              <a:lnSpc>
                <a:spcPct val="150000"/>
              </a:lnSpc>
              <a:spcBef>
                <a:spcPts val="0"/>
              </a:spcBef>
              <a:spcAft>
                <a:spcPts val="0"/>
              </a:spcAft>
              <a:buClr>
                <a:schemeClr val="dk1"/>
              </a:buClr>
              <a:buSzPts val="4000"/>
              <a:buFont typeface="Narkisim"/>
              <a:buAutoNum type="arabicPeriod"/>
            </a:pPr>
            <a:r>
              <a:rPr b="1" lang="iw-IL" sz="4000">
                <a:solidFill>
                  <a:schemeClr val="dk1"/>
                </a:solidFill>
                <a:latin typeface="Narkisim"/>
                <a:ea typeface="Narkisim"/>
                <a:cs typeface="Narkisim"/>
                <a:sym typeface="Narkisim"/>
              </a:rPr>
              <a:t>  ייצוגיות </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2. נגישות לקהל</a:t>
            </a:r>
            <a:r>
              <a:rPr lang="iw-IL" sz="4000">
                <a:solidFill>
                  <a:schemeClr val="dk1"/>
                </a:solidFill>
                <a:latin typeface="Narkisim"/>
                <a:ea typeface="Narkisim"/>
                <a:cs typeface="Narkisim"/>
                <a:sym typeface="Narkisim"/>
              </a:rPr>
              <a:t> </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3. אנחנו מציעים ולא מחייבים</a:t>
            </a:r>
            <a:endParaRPr b="1"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4. יחס אישי ''אתם חלק מהסיפור''</a:t>
            </a:r>
            <a:endParaRPr b="1" sz="4000">
              <a:solidFill>
                <a:schemeClr val="dk1"/>
              </a:solidFill>
              <a:latin typeface="Narkisim"/>
              <a:ea typeface="Narkisim"/>
              <a:cs typeface="Narkisim"/>
              <a:sym typeface="Narkisim"/>
            </a:endParaRPr>
          </a:p>
        </p:txBody>
      </p:sp>
      <p:sp>
        <p:nvSpPr>
          <p:cNvPr id="150" name="Google Shape;150;p5"/>
          <p:cNvSpPr txBox="1"/>
          <p:nvPr/>
        </p:nvSpPr>
        <p:spPr>
          <a:xfrm>
            <a:off x="1919536" y="751635"/>
            <a:ext cx="8640960" cy="738664"/>
          </a:xfrm>
          <a:prstGeom prst="rect">
            <a:avLst/>
          </a:prstGeom>
          <a:noFill/>
          <a:ln>
            <a:noFill/>
          </a:ln>
        </p:spPr>
        <p:txBody>
          <a:bodyPr anchorCtr="0" anchor="ctr" bIns="0" lIns="0" spcFirstLastPara="1" rIns="0" wrap="square" tIns="0">
            <a:spAutoFit/>
          </a:bodyPr>
          <a:lstStyle/>
          <a:p>
            <a:pPr indent="0" lvl="0" marL="0" marR="0" rtl="1" algn="ctr">
              <a:spcBef>
                <a:spcPts val="0"/>
              </a:spcBef>
              <a:spcAft>
                <a:spcPts val="0"/>
              </a:spcAft>
              <a:buClr>
                <a:srgbClr val="2814FF"/>
              </a:buClr>
              <a:buSzPts val="4800"/>
              <a:buFont typeface="Narkisim"/>
              <a:buNone/>
            </a:pPr>
            <a:r>
              <a:rPr b="1" i="0" lang="iw-IL" sz="4800" u="none" cap="none" strike="noStrike">
                <a:solidFill>
                  <a:srgbClr val="2814FF"/>
                </a:solidFill>
                <a:latin typeface="Narkisim"/>
                <a:ea typeface="Narkisim"/>
                <a:cs typeface="Narkisim"/>
                <a:sym typeface="Narkisim"/>
              </a:rPr>
              <a:t>עקרונות </a:t>
            </a:r>
            <a:endParaRPr b="1" i="0" sz="4800" u="none" cap="none" strike="noStrike">
              <a:solidFill>
                <a:srgbClr val="2814FF"/>
              </a:solidFill>
              <a:latin typeface="Narkisim"/>
              <a:ea typeface="Narkisim"/>
              <a:cs typeface="Narkisim"/>
              <a:sym typeface="Narkisim"/>
            </a:endParaRPr>
          </a:p>
        </p:txBody>
      </p:sp>
      <p:sp>
        <p:nvSpPr>
          <p:cNvPr id="151" name="Google Shape;151;p5"/>
          <p:cNvSpPr/>
          <p:nvPr/>
        </p:nvSpPr>
        <p:spPr>
          <a:xfrm>
            <a:off x="296214" y="5628068"/>
            <a:ext cx="2498501" cy="105606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d395494d5_0_0"/>
          <p:cNvSpPr txBox="1"/>
          <p:nvPr>
            <p:ph idx="4294967295" type="body"/>
          </p:nvPr>
        </p:nvSpPr>
        <p:spPr>
          <a:xfrm>
            <a:off x="928255" y="2065817"/>
            <a:ext cx="10640400" cy="3882600"/>
          </a:xfrm>
          <a:prstGeom prst="rect">
            <a:avLst/>
          </a:prstGeom>
          <a:noFill/>
          <a:ln>
            <a:noFill/>
          </a:ln>
        </p:spPr>
        <p:txBody>
          <a:bodyPr anchorCtr="0" anchor="t" bIns="45700" lIns="91425" spcFirstLastPara="1" rIns="91425" wrap="square" tIns="45700">
            <a:normAutofit/>
          </a:bodyPr>
          <a:lstStyle/>
          <a:p>
            <a:pPr indent="0" lvl="0" marL="0" rtl="1" algn="r">
              <a:lnSpc>
                <a:spcPct val="150000"/>
              </a:lnSpc>
              <a:spcBef>
                <a:spcPts val="0"/>
              </a:spcBef>
              <a:spcAft>
                <a:spcPts val="0"/>
              </a:spcAft>
              <a:buNone/>
            </a:pPr>
            <a:r>
              <a:rPr b="1" lang="iw-IL" sz="4000">
                <a:solidFill>
                  <a:schemeClr val="dk1"/>
                </a:solidFill>
                <a:latin typeface="Narkisim"/>
                <a:ea typeface="Narkisim"/>
                <a:cs typeface="Narkisim"/>
                <a:sym typeface="Narkisim"/>
              </a:rPr>
              <a:t>5. "מה הלאה?"</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6</a:t>
            </a:r>
            <a:r>
              <a:rPr b="1" lang="iw-IL" sz="4000">
                <a:solidFill>
                  <a:schemeClr val="dk1"/>
                </a:solidFill>
                <a:latin typeface="Narkisim"/>
                <a:ea typeface="Narkisim"/>
                <a:cs typeface="Narkisim"/>
                <a:sym typeface="Narkisim"/>
              </a:rPr>
              <a:t>. דע מה תשיב </a:t>
            </a:r>
            <a:r>
              <a:rPr b="1" lang="iw-IL" sz="3000">
                <a:solidFill>
                  <a:schemeClr val="dk1"/>
                </a:solidFill>
                <a:latin typeface="Narkisim"/>
                <a:ea typeface="Narkisim"/>
                <a:cs typeface="Narkisim"/>
                <a:sym typeface="Narkisim"/>
              </a:rPr>
              <a:t>הרחבה בשיעור ''מורה נבוכים''</a:t>
            </a:r>
            <a:r>
              <a:rPr lang="iw-IL" sz="4000">
                <a:solidFill>
                  <a:schemeClr val="dk1"/>
                </a:solidFill>
                <a:latin typeface="Narkisim"/>
                <a:ea typeface="Narkisim"/>
                <a:cs typeface="Narkisim"/>
                <a:sym typeface="Narkisim"/>
              </a:rPr>
              <a:t> </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7</a:t>
            </a:r>
            <a:r>
              <a:rPr b="1" lang="iw-IL" sz="4000">
                <a:solidFill>
                  <a:schemeClr val="dk1"/>
                </a:solidFill>
                <a:latin typeface="Narkisim"/>
                <a:ea typeface="Narkisim"/>
                <a:cs typeface="Narkisim"/>
                <a:sym typeface="Narkisim"/>
              </a:rPr>
              <a:t>. מגלמים את ערכי המוזיאון גם באופן ההדרכה</a:t>
            </a:r>
            <a:endParaRPr b="1"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8. מומלץ לצלם!</a:t>
            </a:r>
            <a:endParaRPr b="1" sz="4000">
              <a:solidFill>
                <a:schemeClr val="dk1"/>
              </a:solidFill>
              <a:latin typeface="Narkisim"/>
              <a:ea typeface="Narkisim"/>
              <a:cs typeface="Narkisim"/>
              <a:sym typeface="Narkisim"/>
            </a:endParaRPr>
          </a:p>
        </p:txBody>
      </p:sp>
      <p:sp>
        <p:nvSpPr>
          <p:cNvPr id="157" name="Google Shape;157;gfd395494d5_0_0"/>
          <p:cNvSpPr txBox="1"/>
          <p:nvPr/>
        </p:nvSpPr>
        <p:spPr>
          <a:xfrm>
            <a:off x="1919536" y="751635"/>
            <a:ext cx="8640900" cy="738900"/>
          </a:xfrm>
          <a:prstGeom prst="rect">
            <a:avLst/>
          </a:prstGeom>
          <a:noFill/>
          <a:ln>
            <a:noFill/>
          </a:ln>
        </p:spPr>
        <p:txBody>
          <a:bodyPr anchorCtr="0" anchor="ctr" bIns="0" lIns="0" spcFirstLastPara="1" rIns="0" wrap="square" tIns="0">
            <a:spAutoFit/>
          </a:bodyPr>
          <a:lstStyle/>
          <a:p>
            <a:pPr indent="0" lvl="0" marL="0" marR="0" rtl="1" algn="ctr">
              <a:spcBef>
                <a:spcPts val="0"/>
              </a:spcBef>
              <a:spcAft>
                <a:spcPts val="0"/>
              </a:spcAft>
              <a:buClr>
                <a:srgbClr val="2814FF"/>
              </a:buClr>
              <a:buSzPts val="4800"/>
              <a:buFont typeface="Narkisim"/>
              <a:buNone/>
            </a:pPr>
            <a:r>
              <a:rPr b="1" i="0" lang="iw-IL" sz="4800" u="none" cap="none" strike="noStrike">
                <a:solidFill>
                  <a:srgbClr val="2814FF"/>
                </a:solidFill>
                <a:latin typeface="Narkisim"/>
                <a:ea typeface="Narkisim"/>
                <a:cs typeface="Narkisim"/>
                <a:sym typeface="Narkisim"/>
              </a:rPr>
              <a:t>עקרונות </a:t>
            </a:r>
            <a:endParaRPr b="1" i="0" sz="4800" u="none" cap="none" strike="noStrike">
              <a:solidFill>
                <a:srgbClr val="2814FF"/>
              </a:solidFill>
              <a:latin typeface="Narkisim"/>
              <a:ea typeface="Narkisim"/>
              <a:cs typeface="Narkisim"/>
              <a:sym typeface="Narkisim"/>
            </a:endParaRPr>
          </a:p>
        </p:txBody>
      </p:sp>
      <p:sp>
        <p:nvSpPr>
          <p:cNvPr id="158" name="Google Shape;158;gfd395494d5_0_0"/>
          <p:cNvSpPr/>
          <p:nvPr/>
        </p:nvSpPr>
        <p:spPr>
          <a:xfrm>
            <a:off x="296214" y="5628068"/>
            <a:ext cx="2498400" cy="105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fd395494d5_0_6"/>
          <p:cNvSpPr txBox="1"/>
          <p:nvPr>
            <p:ph idx="4294967295" type="body"/>
          </p:nvPr>
        </p:nvSpPr>
        <p:spPr>
          <a:xfrm>
            <a:off x="928255" y="2065817"/>
            <a:ext cx="10640400" cy="3882600"/>
          </a:xfrm>
          <a:prstGeom prst="rect">
            <a:avLst/>
          </a:prstGeom>
          <a:noFill/>
          <a:ln>
            <a:noFill/>
          </a:ln>
        </p:spPr>
        <p:txBody>
          <a:bodyPr anchorCtr="0" anchor="t" bIns="45700" lIns="91425" spcFirstLastPara="1" rIns="91425" wrap="square" tIns="45700">
            <a:normAutofit/>
          </a:bodyPr>
          <a:lstStyle/>
          <a:p>
            <a:pPr indent="0" lvl="0" marL="0" rtl="1" algn="r">
              <a:lnSpc>
                <a:spcPct val="150000"/>
              </a:lnSpc>
              <a:spcBef>
                <a:spcPts val="0"/>
              </a:spcBef>
              <a:spcAft>
                <a:spcPts val="0"/>
              </a:spcAft>
              <a:buNone/>
            </a:pPr>
            <a:r>
              <a:rPr b="1" lang="iw-IL" sz="4000">
                <a:solidFill>
                  <a:schemeClr val="dk1"/>
                </a:solidFill>
                <a:latin typeface="Narkisim"/>
                <a:ea typeface="Narkisim"/>
                <a:cs typeface="Narkisim"/>
                <a:sym typeface="Narkisim"/>
              </a:rPr>
              <a:t>9. חוויות נוספות שהמוזיאון מציע</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rPr b="1" lang="iw-IL" sz="4000">
                <a:solidFill>
                  <a:schemeClr val="dk1"/>
                </a:solidFill>
                <a:latin typeface="Narkisim"/>
                <a:ea typeface="Narkisim"/>
                <a:cs typeface="Narkisim"/>
                <a:sym typeface="Narkisim"/>
              </a:rPr>
              <a:t>10. הלקוח תמיד צודק.</a:t>
            </a:r>
            <a:endParaRPr sz="4000">
              <a:solidFill>
                <a:schemeClr val="dk1"/>
              </a:solidFill>
              <a:latin typeface="Narkisim"/>
              <a:ea typeface="Narkisim"/>
              <a:cs typeface="Narkisim"/>
              <a:sym typeface="Narkisim"/>
            </a:endParaRPr>
          </a:p>
          <a:p>
            <a:pPr indent="0" lvl="0" marL="0" rtl="1" algn="r">
              <a:lnSpc>
                <a:spcPct val="150000"/>
              </a:lnSpc>
              <a:spcBef>
                <a:spcPts val="1000"/>
              </a:spcBef>
              <a:spcAft>
                <a:spcPts val="0"/>
              </a:spcAft>
              <a:buNone/>
            </a:pPr>
            <a:r>
              <a:t/>
            </a:r>
            <a:endParaRPr b="1" sz="4000">
              <a:solidFill>
                <a:schemeClr val="dk1"/>
              </a:solidFill>
              <a:latin typeface="Narkisim"/>
              <a:ea typeface="Narkisim"/>
              <a:cs typeface="Narkisim"/>
              <a:sym typeface="Narkisim"/>
            </a:endParaRPr>
          </a:p>
        </p:txBody>
      </p:sp>
      <p:sp>
        <p:nvSpPr>
          <p:cNvPr id="164" name="Google Shape;164;gfd395494d5_0_6"/>
          <p:cNvSpPr txBox="1"/>
          <p:nvPr/>
        </p:nvSpPr>
        <p:spPr>
          <a:xfrm>
            <a:off x="1919536" y="751635"/>
            <a:ext cx="8640900" cy="738900"/>
          </a:xfrm>
          <a:prstGeom prst="rect">
            <a:avLst/>
          </a:prstGeom>
          <a:noFill/>
          <a:ln>
            <a:noFill/>
          </a:ln>
        </p:spPr>
        <p:txBody>
          <a:bodyPr anchorCtr="0" anchor="ctr" bIns="0" lIns="0" spcFirstLastPara="1" rIns="0" wrap="square" tIns="0">
            <a:spAutoFit/>
          </a:bodyPr>
          <a:lstStyle/>
          <a:p>
            <a:pPr indent="0" lvl="0" marL="0" marR="0" rtl="1" algn="ctr">
              <a:spcBef>
                <a:spcPts val="0"/>
              </a:spcBef>
              <a:spcAft>
                <a:spcPts val="0"/>
              </a:spcAft>
              <a:buClr>
                <a:srgbClr val="2814FF"/>
              </a:buClr>
              <a:buSzPts val="4800"/>
              <a:buFont typeface="Narkisim"/>
              <a:buNone/>
            </a:pPr>
            <a:r>
              <a:rPr b="1" i="0" lang="iw-IL" sz="4800" u="none" cap="none" strike="noStrike">
                <a:solidFill>
                  <a:srgbClr val="2814FF"/>
                </a:solidFill>
                <a:latin typeface="Narkisim"/>
                <a:ea typeface="Narkisim"/>
                <a:cs typeface="Narkisim"/>
                <a:sym typeface="Narkisim"/>
              </a:rPr>
              <a:t>עקרונות </a:t>
            </a:r>
            <a:endParaRPr b="1" i="0" sz="4800" u="none" cap="none" strike="noStrike">
              <a:solidFill>
                <a:srgbClr val="2814FF"/>
              </a:solidFill>
              <a:latin typeface="Narkisim"/>
              <a:ea typeface="Narkisim"/>
              <a:cs typeface="Narkisim"/>
              <a:sym typeface="Narkisim"/>
            </a:endParaRPr>
          </a:p>
        </p:txBody>
      </p:sp>
      <p:sp>
        <p:nvSpPr>
          <p:cNvPr id="165" name="Google Shape;165;gfd395494d5_0_6"/>
          <p:cNvSpPr/>
          <p:nvPr/>
        </p:nvSpPr>
        <p:spPr>
          <a:xfrm>
            <a:off x="296214" y="5628068"/>
            <a:ext cx="2498400" cy="1056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ph idx="4294967295" type="body"/>
          </p:nvPr>
        </p:nvSpPr>
        <p:spPr>
          <a:xfrm>
            <a:off x="296214" y="678868"/>
            <a:ext cx="11563277" cy="5103154"/>
          </a:xfrm>
          <a:prstGeom prst="rect">
            <a:avLst/>
          </a:prstGeom>
          <a:noFill/>
          <a:ln>
            <a:noFill/>
          </a:ln>
        </p:spPr>
        <p:txBody>
          <a:bodyPr anchorCtr="0" anchor="t" bIns="45700" lIns="91425" spcFirstLastPara="1" rIns="91425" wrap="square" tIns="45700">
            <a:noAutofit/>
          </a:bodyPr>
          <a:lstStyle/>
          <a:p>
            <a:pPr indent="0" lvl="0" marL="0" rtl="1" algn="ctr">
              <a:lnSpc>
                <a:spcPct val="90000"/>
              </a:lnSpc>
              <a:spcBef>
                <a:spcPts val="0"/>
              </a:spcBef>
              <a:spcAft>
                <a:spcPts val="0"/>
              </a:spcAft>
              <a:buClr>
                <a:srgbClr val="2814FF"/>
              </a:buClr>
              <a:buSzPts val="3600"/>
              <a:buNone/>
            </a:pPr>
            <a:r>
              <a:rPr lang="iw-IL" sz="3600" u="sng">
                <a:latin typeface="Narkisim"/>
                <a:ea typeface="Narkisim"/>
                <a:cs typeface="Narkisim"/>
                <a:sym typeface="Narkisim"/>
              </a:rPr>
              <a:t>שאלנו את צוות ההדרכה </a:t>
            </a:r>
            <a:endParaRPr>
              <a:latin typeface="Narkisim"/>
              <a:ea typeface="Narkisim"/>
              <a:cs typeface="Narkisim"/>
              <a:sym typeface="Narkisim"/>
            </a:endParaRPr>
          </a:p>
          <a:p>
            <a:pPr indent="0" lvl="0" marL="0" rtl="1" algn="ctr">
              <a:lnSpc>
                <a:spcPct val="90000"/>
              </a:lnSpc>
              <a:spcBef>
                <a:spcPts val="1000"/>
              </a:spcBef>
              <a:spcAft>
                <a:spcPts val="0"/>
              </a:spcAft>
              <a:buClr>
                <a:srgbClr val="2814FF"/>
              </a:buClr>
              <a:buSzPts val="3600"/>
              <a:buNone/>
            </a:pPr>
            <a:r>
              <a:rPr lang="iw-IL" sz="3600" u="sng">
                <a:latin typeface="Narkisim"/>
                <a:ea typeface="Narkisim"/>
                <a:cs typeface="Narkisim"/>
                <a:sym typeface="Narkisim"/>
              </a:rPr>
              <a:t>''מה מבחינתך העקרון/ערך החשוב ביותר בעבודת הAsk-Me ? "</a:t>
            </a:r>
            <a:endParaRPr>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t/>
            </a:r>
            <a:endParaRPr b="1" sz="2900" u="sng">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sz="2900" u="sng">
                <a:solidFill>
                  <a:schemeClr val="dk1"/>
                </a:solidFill>
                <a:latin typeface="Narkisim"/>
                <a:ea typeface="Narkisim"/>
                <a:cs typeface="Narkisim"/>
                <a:sym typeface="Narkisim"/>
              </a:rPr>
              <a:t>שוש:</a:t>
            </a:r>
            <a:endParaRPr sz="25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2900">
                <a:solidFill>
                  <a:schemeClr val="dk1"/>
                </a:solidFill>
                <a:latin typeface="Narkisim"/>
                <a:ea typeface="Narkisim"/>
                <a:cs typeface="Narkisim"/>
                <a:sym typeface="Narkisim"/>
              </a:rPr>
              <a:t>הנוכחות של </a:t>
            </a:r>
            <a:r>
              <a:rPr lang="iw-IL" sz="2900" u="sng">
                <a:solidFill>
                  <a:schemeClr val="dk1"/>
                </a:solidFill>
                <a:latin typeface="Narkisim"/>
                <a:ea typeface="Narkisim"/>
                <a:cs typeface="Narkisim"/>
                <a:sym typeface="Narkisim"/>
              </a:rPr>
              <a:t>איש מקצוע שעונה לאנשים על כל בעיה</a:t>
            </a:r>
            <a:r>
              <a:rPr lang="iw-IL" sz="2900">
                <a:solidFill>
                  <a:schemeClr val="dk1"/>
                </a:solidFill>
                <a:latin typeface="Narkisim"/>
                <a:ea typeface="Narkisim"/>
                <a:cs typeface="Narkisim"/>
                <a:sym typeface="Narkisim"/>
              </a:rPr>
              <a:t> שיש או אפילו על אי שביעות רצון.  חשוב שנוכח מישהו מהצוות. אפילו אם הוא לא  בהסברה.</a:t>
            </a:r>
            <a:endParaRPr sz="25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sz="2900" u="sng">
                <a:solidFill>
                  <a:schemeClr val="dk1"/>
                </a:solidFill>
                <a:latin typeface="Narkisim"/>
                <a:ea typeface="Narkisim"/>
                <a:cs typeface="Narkisim"/>
                <a:sym typeface="Narkisim"/>
              </a:rPr>
              <a:t>הדרה:</a:t>
            </a:r>
            <a:endParaRPr sz="25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2900">
                <a:solidFill>
                  <a:schemeClr val="dk1"/>
                </a:solidFill>
                <a:latin typeface="Narkisim"/>
                <a:ea typeface="Narkisim"/>
                <a:cs typeface="Narkisim"/>
                <a:sym typeface="Narkisim"/>
              </a:rPr>
              <a:t>קודם כל- להציג את עצמנו ואת השירות שנותנים. ב' </a:t>
            </a:r>
            <a:r>
              <a:rPr lang="iw-IL" sz="2900" u="sng">
                <a:solidFill>
                  <a:schemeClr val="dk1"/>
                </a:solidFill>
                <a:latin typeface="Narkisim"/>
                <a:ea typeface="Narkisim"/>
                <a:cs typeface="Narkisim"/>
                <a:sym typeface="Narkisim"/>
              </a:rPr>
              <a:t>המיסגור של הקומה</a:t>
            </a:r>
            <a:r>
              <a:rPr lang="iw-IL" sz="2900">
                <a:solidFill>
                  <a:schemeClr val="dk1"/>
                </a:solidFill>
                <a:latin typeface="Narkisim"/>
                <a:ea typeface="Narkisim"/>
                <a:cs typeface="Narkisim"/>
                <a:sym typeface="Narkisim"/>
              </a:rPr>
              <a:t>. מבקרים כל כך נרגשים לשמוע שיש להם למי לפנות</a:t>
            </a:r>
            <a:endParaRPr sz="25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sz="2900" u="sng">
                <a:solidFill>
                  <a:schemeClr val="dk1"/>
                </a:solidFill>
                <a:latin typeface="Narkisim"/>
                <a:ea typeface="Narkisim"/>
                <a:cs typeface="Narkisim"/>
                <a:sym typeface="Narkisim"/>
              </a:rPr>
              <a:t>אדוארדו: </a:t>
            </a:r>
            <a:endParaRPr b="1" sz="2900" u="sng">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2900" u="sng">
                <a:solidFill>
                  <a:schemeClr val="dk1"/>
                </a:solidFill>
                <a:latin typeface="Narkisim"/>
                <a:ea typeface="Narkisim"/>
                <a:cs typeface="Narkisim"/>
                <a:sym typeface="Narkisim"/>
              </a:rPr>
              <a:t>הנגשת המוזיאון למבקרים</a:t>
            </a:r>
            <a:r>
              <a:rPr lang="iw-IL" sz="2900">
                <a:solidFill>
                  <a:schemeClr val="dk1"/>
                </a:solidFill>
                <a:latin typeface="Narkisim"/>
                <a:ea typeface="Narkisim"/>
                <a:cs typeface="Narkisim"/>
                <a:sym typeface="Narkisim"/>
              </a:rPr>
              <a:t>!</a:t>
            </a:r>
            <a:endParaRPr sz="2900">
              <a:solidFill>
                <a:schemeClr val="dk1"/>
              </a:solidFill>
              <a:latin typeface="Narkisim"/>
              <a:ea typeface="Narkisim"/>
              <a:cs typeface="Narkisim"/>
              <a:sym typeface="Narkisim"/>
            </a:endParaRPr>
          </a:p>
        </p:txBody>
      </p:sp>
      <p:sp>
        <p:nvSpPr>
          <p:cNvPr id="171" name="Google Shape;171;p8"/>
          <p:cNvSpPr/>
          <p:nvPr/>
        </p:nvSpPr>
        <p:spPr>
          <a:xfrm>
            <a:off x="318655" y="5860473"/>
            <a:ext cx="2286000" cy="8312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9"/>
          <p:cNvSpPr txBox="1"/>
          <p:nvPr>
            <p:ph idx="4294967295" type="body"/>
          </p:nvPr>
        </p:nvSpPr>
        <p:spPr>
          <a:xfrm>
            <a:off x="314351" y="1162343"/>
            <a:ext cx="11563200" cy="5103300"/>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2814FF"/>
              </a:buClr>
              <a:buSzPts val="3200"/>
              <a:buNone/>
            </a:pPr>
            <a:r>
              <a:rPr b="1" lang="iw-IL" sz="3000" u="sng">
                <a:solidFill>
                  <a:schemeClr val="dk1"/>
                </a:solidFill>
                <a:latin typeface="Narkisim"/>
                <a:ea typeface="Narkisim"/>
                <a:cs typeface="Narkisim"/>
                <a:sym typeface="Narkisim"/>
              </a:rPr>
              <a:t>צביקה: </a:t>
            </a:r>
            <a:endParaRPr b="1" sz="3000" u="sng">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3000" u="sng">
                <a:solidFill>
                  <a:schemeClr val="dk1"/>
                </a:solidFill>
                <a:latin typeface="Narkisim"/>
                <a:ea typeface="Narkisim"/>
                <a:cs typeface="Narkisim"/>
                <a:sym typeface="Narkisim"/>
              </a:rPr>
              <a:t>קשר עין עם הקהל</a:t>
            </a:r>
            <a:r>
              <a:rPr lang="iw-IL" sz="3000">
                <a:solidFill>
                  <a:schemeClr val="dk1"/>
                </a:solidFill>
                <a:latin typeface="Narkisim"/>
                <a:ea typeface="Narkisim"/>
                <a:cs typeface="Narkisim"/>
                <a:sym typeface="Narkisim"/>
              </a:rPr>
              <a:t>. בוודאי ובוודאי כאשר ניצבים בתחילת קומה. בהקשר הזה חשוב גם להיות ערים "מהצד" מה מעניין אותם/תפס להם את העין/גרם להם להתעכב על מוצג. כך ניתן לגשת וליצור את השיח בצורה הכי רלוונטית וספציפית ולא רק משהו כללי.</a:t>
            </a:r>
            <a:endParaRPr sz="26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sz="3000" u="sng">
                <a:solidFill>
                  <a:schemeClr val="dk1"/>
                </a:solidFill>
                <a:latin typeface="Narkisim"/>
                <a:ea typeface="Narkisim"/>
                <a:cs typeface="Narkisim"/>
                <a:sym typeface="Narkisim"/>
              </a:rPr>
              <a:t>עליזה: </a:t>
            </a:r>
            <a:endParaRPr b="1" sz="3000" u="sng">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3000">
                <a:solidFill>
                  <a:schemeClr val="dk1"/>
                </a:solidFill>
                <a:latin typeface="Narkisim"/>
                <a:ea typeface="Narkisim"/>
                <a:cs typeface="Narkisim"/>
                <a:sym typeface="Narkisim"/>
              </a:rPr>
              <a:t>לקבל את המבקר בצורה נעימה, </a:t>
            </a:r>
            <a:r>
              <a:rPr lang="iw-IL" sz="3000" u="sng">
                <a:solidFill>
                  <a:schemeClr val="dk1"/>
                </a:solidFill>
                <a:latin typeface="Narkisim"/>
                <a:ea typeface="Narkisim"/>
                <a:cs typeface="Narkisim"/>
                <a:sym typeface="Narkisim"/>
              </a:rPr>
              <a:t>בחיוך</a:t>
            </a:r>
            <a:r>
              <a:rPr lang="iw-IL" sz="3000">
                <a:solidFill>
                  <a:schemeClr val="dk1"/>
                </a:solidFill>
                <a:latin typeface="Narkisim"/>
                <a:ea typeface="Narkisim"/>
                <a:cs typeface="Narkisim"/>
                <a:sym typeface="Narkisim"/>
              </a:rPr>
              <a:t>. לא לכפות את עצמך על המבקר.</a:t>
            </a:r>
            <a:endParaRPr sz="26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sz="3000" u="sng">
                <a:solidFill>
                  <a:schemeClr val="dk1"/>
                </a:solidFill>
                <a:latin typeface="Narkisim"/>
                <a:ea typeface="Narkisim"/>
                <a:cs typeface="Narkisim"/>
                <a:sym typeface="Narkisim"/>
              </a:rPr>
              <a:t>ענת: </a:t>
            </a:r>
            <a:endParaRPr b="1" sz="3000" u="sng">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sz="3000">
                <a:solidFill>
                  <a:schemeClr val="dk1"/>
                </a:solidFill>
                <a:latin typeface="Narkisim"/>
                <a:ea typeface="Narkisim"/>
                <a:cs typeface="Narkisim"/>
                <a:sym typeface="Narkisim"/>
              </a:rPr>
              <a:t>הכלה, לא במובן הפיזי של חיבוק אלא </a:t>
            </a:r>
            <a:r>
              <a:rPr lang="iw-IL" sz="3000" u="sng">
                <a:solidFill>
                  <a:schemeClr val="dk1"/>
                </a:solidFill>
                <a:latin typeface="Narkisim"/>
                <a:ea typeface="Narkisim"/>
                <a:cs typeface="Narkisim"/>
                <a:sym typeface="Narkisim"/>
              </a:rPr>
              <a:t>הכלה של המבקרים שבאים והקשבה</a:t>
            </a:r>
            <a:r>
              <a:rPr lang="iw-IL" sz="3000">
                <a:solidFill>
                  <a:schemeClr val="dk1"/>
                </a:solidFill>
                <a:latin typeface="Narkisim"/>
                <a:ea typeface="Narkisim"/>
                <a:cs typeface="Narkisim"/>
                <a:sym typeface="Narkisim"/>
              </a:rPr>
              <a:t>.</a:t>
            </a:r>
            <a:endParaRPr sz="3000">
              <a:solidFill>
                <a:schemeClr val="dk1"/>
              </a:solidFill>
              <a:latin typeface="Narkisim"/>
              <a:ea typeface="Narkisim"/>
              <a:cs typeface="Narkisim"/>
              <a:sym typeface="Narkisim"/>
            </a:endParaRPr>
          </a:p>
        </p:txBody>
      </p:sp>
      <p:sp>
        <p:nvSpPr>
          <p:cNvPr id="177" name="Google Shape;177;p9"/>
          <p:cNvSpPr/>
          <p:nvPr/>
        </p:nvSpPr>
        <p:spPr>
          <a:xfrm>
            <a:off x="318655" y="5860473"/>
            <a:ext cx="2286000" cy="8312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dk1"/>
              </a:solidFill>
              <a:latin typeface="Narkisim"/>
              <a:ea typeface="Narkisim"/>
              <a:cs typeface="Narkisim"/>
              <a:sym typeface="Narkisi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0"/>
          <p:cNvSpPr txBox="1"/>
          <p:nvPr>
            <p:ph idx="4294967295" type="body"/>
          </p:nvPr>
        </p:nvSpPr>
        <p:spPr>
          <a:xfrm>
            <a:off x="484909" y="1006701"/>
            <a:ext cx="11263745" cy="5103154"/>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rgbClr val="2814FF"/>
              </a:buClr>
              <a:buSzPts val="3200"/>
              <a:buNone/>
            </a:pPr>
            <a:r>
              <a:rPr b="1" lang="iw-IL" u="sng">
                <a:solidFill>
                  <a:schemeClr val="dk1"/>
                </a:solidFill>
                <a:latin typeface="Narkisim"/>
                <a:ea typeface="Narkisim"/>
                <a:cs typeface="Narkisim"/>
                <a:sym typeface="Narkisim"/>
              </a:rPr>
              <a:t>הלל:</a:t>
            </a:r>
            <a:endParaRPr sz="24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a:solidFill>
                  <a:schemeClr val="dk1"/>
                </a:solidFill>
                <a:latin typeface="Narkisim"/>
                <a:ea typeface="Narkisim"/>
                <a:cs typeface="Narkisim"/>
                <a:sym typeface="Narkisim"/>
              </a:rPr>
              <a:t>אני מרגישה שרוב התפקיד זה בעצם לדעת להכיל את ''המטען'' של המבקרים ולדעת איך להגיב לזה, בין אם זה ההתרגשות שלהם או העצבים או סתם רצון לספר לי על הקהילה שלהם או על העץ המשפחתי שלהם. ככה או ככה אני חושבת שרוב התפקיד דורש פשוט </a:t>
            </a:r>
            <a:r>
              <a:rPr lang="iw-IL" u="sng">
                <a:solidFill>
                  <a:schemeClr val="dk1"/>
                </a:solidFill>
                <a:latin typeface="Narkisim"/>
                <a:ea typeface="Narkisim"/>
                <a:cs typeface="Narkisim"/>
                <a:sym typeface="Narkisim"/>
              </a:rPr>
              <a:t>לדעת איך להכיל את המבקר שמדבר איתך</a:t>
            </a:r>
            <a:r>
              <a:rPr lang="iw-IL">
                <a:solidFill>
                  <a:schemeClr val="dk1"/>
                </a:solidFill>
                <a:latin typeface="Narkisim"/>
                <a:ea typeface="Narkisim"/>
                <a:cs typeface="Narkisim"/>
                <a:sym typeface="Narkisim"/>
              </a:rPr>
              <a:t>.</a:t>
            </a:r>
            <a:endParaRPr>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t/>
            </a:r>
            <a:endParaRPr>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b="1" lang="iw-IL" u="sng">
                <a:solidFill>
                  <a:schemeClr val="dk1"/>
                </a:solidFill>
                <a:latin typeface="Narkisim"/>
                <a:ea typeface="Narkisim"/>
                <a:cs typeface="Narkisim"/>
                <a:sym typeface="Narkisim"/>
              </a:rPr>
              <a:t>דורון</a:t>
            </a:r>
            <a:r>
              <a:rPr lang="iw-IL">
                <a:solidFill>
                  <a:schemeClr val="dk1"/>
                </a:solidFill>
                <a:latin typeface="Narkisim"/>
                <a:ea typeface="Narkisim"/>
                <a:cs typeface="Narkisim"/>
                <a:sym typeface="Narkisim"/>
              </a:rPr>
              <a:t>:</a:t>
            </a:r>
            <a:endParaRPr sz="24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rPr lang="iw-IL">
                <a:solidFill>
                  <a:schemeClr val="dk1"/>
                </a:solidFill>
                <a:latin typeface="Narkisim"/>
                <a:ea typeface="Narkisim"/>
                <a:cs typeface="Narkisim"/>
                <a:sym typeface="Narkisim"/>
              </a:rPr>
              <a:t>הכוונה ותיווך - סדר למבקרים שמגיעים לחלל ענק, להסביר במה עוסקת הקומה ומה המוקדים שיש בה. מבקר במצב טבעי הולך לאיבוד בקומה, ו</a:t>
            </a:r>
            <a:r>
              <a:rPr lang="iw-IL" u="sng">
                <a:solidFill>
                  <a:schemeClr val="dk1"/>
                </a:solidFill>
                <a:latin typeface="Narkisim"/>
                <a:ea typeface="Narkisim"/>
                <a:cs typeface="Narkisim"/>
                <a:sym typeface="Narkisim"/>
              </a:rPr>
              <a:t>האסק מי עושה סדר</a:t>
            </a:r>
            <a:r>
              <a:rPr lang="iw-IL">
                <a:solidFill>
                  <a:schemeClr val="dk1"/>
                </a:solidFill>
                <a:latin typeface="Narkisim"/>
                <a:ea typeface="Narkisim"/>
                <a:cs typeface="Narkisim"/>
                <a:sym typeface="Narkisim"/>
              </a:rPr>
              <a:t>. זוהי גם </a:t>
            </a:r>
            <a:r>
              <a:rPr lang="iw-IL" u="sng">
                <a:solidFill>
                  <a:schemeClr val="dk1"/>
                </a:solidFill>
                <a:latin typeface="Narkisim"/>
                <a:ea typeface="Narkisim"/>
                <a:cs typeface="Narkisim"/>
                <a:sym typeface="Narkisim"/>
              </a:rPr>
              <a:t>הזדמנות להמליץ על מוצגים ודברים שיתאימו לקהל לאחר שיח והכרות עם המבקר</a:t>
            </a:r>
            <a:r>
              <a:rPr lang="iw-IL">
                <a:solidFill>
                  <a:schemeClr val="dk1"/>
                </a:solidFill>
                <a:latin typeface="Narkisim"/>
                <a:ea typeface="Narkisim"/>
                <a:cs typeface="Narkisim"/>
                <a:sym typeface="Narkisim"/>
              </a:rPr>
              <a:t>.</a:t>
            </a:r>
            <a:endParaRPr sz="2400">
              <a:solidFill>
                <a:schemeClr val="dk1"/>
              </a:solidFill>
              <a:latin typeface="Narkisim"/>
              <a:ea typeface="Narkisim"/>
              <a:cs typeface="Narkisim"/>
              <a:sym typeface="Narkisim"/>
            </a:endParaRPr>
          </a:p>
          <a:p>
            <a:pPr indent="0" lvl="0" marL="0" rtl="1" algn="r">
              <a:lnSpc>
                <a:spcPct val="90000"/>
              </a:lnSpc>
              <a:spcBef>
                <a:spcPts val="1000"/>
              </a:spcBef>
              <a:spcAft>
                <a:spcPts val="0"/>
              </a:spcAft>
              <a:buClr>
                <a:srgbClr val="2814FF"/>
              </a:buClr>
              <a:buSzPts val="3200"/>
              <a:buNone/>
            </a:pPr>
            <a:r>
              <a:t/>
            </a:r>
            <a:endParaRPr>
              <a:solidFill>
                <a:schemeClr val="dk1"/>
              </a:solidFill>
              <a:latin typeface="Narkisim"/>
              <a:ea typeface="Narkisim"/>
              <a:cs typeface="Narkisim"/>
              <a:sym typeface="Narkisim"/>
            </a:endParaRPr>
          </a:p>
        </p:txBody>
      </p:sp>
      <p:sp>
        <p:nvSpPr>
          <p:cNvPr id="183" name="Google Shape;183;p10"/>
          <p:cNvSpPr/>
          <p:nvPr/>
        </p:nvSpPr>
        <p:spPr>
          <a:xfrm>
            <a:off x="318655" y="5860473"/>
            <a:ext cx="2286000" cy="831272"/>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b="0" l="0" r="0" t="0"/>
          <a:stretch/>
        </p:blipFill>
        <p:spPr>
          <a:xfrm>
            <a:off x="14930" y="1"/>
            <a:ext cx="12177070" cy="6858000"/>
          </a:xfrm>
          <a:prstGeom prst="rect">
            <a:avLst/>
          </a:prstGeom>
          <a:noFill/>
          <a:ln>
            <a:noFill/>
          </a:ln>
        </p:spPr>
      </p:pic>
      <p:sp>
        <p:nvSpPr>
          <p:cNvPr id="189" name="Google Shape;189;p11"/>
          <p:cNvSpPr/>
          <p:nvPr/>
        </p:nvSpPr>
        <p:spPr>
          <a:xfrm>
            <a:off x="4308498" y="2415619"/>
            <a:ext cx="3678198" cy="2026762"/>
          </a:xfrm>
          <a:prstGeom prst="rect">
            <a:avLst/>
          </a:prstGeom>
          <a:solidFill>
            <a:srgbClr val="2814FF"/>
          </a:solid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0" name="Google Shape;190;p11"/>
          <p:cNvSpPr txBox="1"/>
          <p:nvPr/>
        </p:nvSpPr>
        <p:spPr>
          <a:xfrm>
            <a:off x="-433957" y="2762805"/>
            <a:ext cx="12265334" cy="1200329"/>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E7E6E6"/>
              </a:buClr>
              <a:buSzPts val="6600"/>
              <a:buFont typeface="Mali"/>
              <a:buNone/>
            </a:pPr>
            <a:r>
              <a:rPr b="0" i="0" lang="iw-IL" sz="6600" u="none" cap="none" strike="noStrike">
                <a:solidFill>
                  <a:srgbClr val="E7E6E6"/>
                </a:solidFill>
                <a:latin typeface="Mali"/>
                <a:ea typeface="Mali"/>
                <a:cs typeface="Mali"/>
                <a:sym typeface="Mali"/>
              </a:rPr>
              <a:t>תודה!</a:t>
            </a:r>
            <a:r>
              <a:rPr b="0" i="0" lang="iw-IL" sz="6600" u="none" cap="none" strike="noStrike">
                <a:solidFill>
                  <a:srgbClr val="2814FF"/>
                </a:solidFill>
                <a:latin typeface="Mali"/>
                <a:ea typeface="Mali"/>
                <a:cs typeface="Mali"/>
                <a:sym typeface="Mali"/>
              </a:rPr>
              <a:t> </a:t>
            </a:r>
            <a:r>
              <a:rPr b="0" i="0" lang="iw-IL" sz="5400" u="none" cap="none" strike="noStrike">
                <a:solidFill>
                  <a:srgbClr val="2814FF"/>
                </a:solidFill>
                <a:latin typeface="Mali"/>
                <a:ea typeface="Mali"/>
                <a:cs typeface="Mali"/>
                <a:sym typeface="Mali"/>
              </a:rPr>
              <a:t>!</a:t>
            </a:r>
            <a:r>
              <a:rPr b="0" i="0" lang="iw-IL" sz="7200" u="none" cap="none" strike="noStrike">
                <a:solidFill>
                  <a:srgbClr val="2814FF"/>
                </a:solidFill>
                <a:latin typeface="Mali"/>
                <a:ea typeface="Mali"/>
                <a:cs typeface="Mali"/>
                <a:sym typeface="Mali"/>
              </a:rPr>
              <a:t> </a:t>
            </a:r>
            <a:endParaRPr b="0" i="0" sz="7200" u="none" cap="none" strike="noStrike">
              <a:solidFill>
                <a:srgbClr val="2814FF"/>
              </a:solidFill>
              <a:latin typeface="Mali"/>
              <a:ea typeface="Mali"/>
              <a:cs typeface="Mali"/>
              <a:sym typeface="Mal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2021-01-10T22:09:36Z</dcterms:created>
  <dc:creator>user</dc:creator>
</cp:coreProperties>
</file>