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82" r:id="rId4"/>
    <p:sldId id="283" r:id="rId5"/>
    <p:sldId id="284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2/16/2022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02784" y="855949"/>
            <a:ext cx="5472608" cy="34624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592277" y="1"/>
            <a:ext cx="2844800" cy="365125"/>
          </a:xfrm>
        </p:spPr>
        <p:txBody>
          <a:bodyPr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88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71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ט"ו/אדר א/תשפ"ב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0797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sz="11500" b="1" dirty="0"/>
              <a:t>פרישת שמע וחללי הדרכה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225" y="5498869"/>
            <a:ext cx="408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>
                <a:solidFill>
                  <a:srgbClr val="2814FF"/>
                </a:solidFill>
              </a:rPr>
              <a:t>אנו - מוזיאון העם היהודי</a:t>
            </a:r>
          </a:p>
          <a:p>
            <a:pPr algn="ctr"/>
            <a:r>
              <a:rPr lang="he-IL" dirty="0">
                <a:solidFill>
                  <a:srgbClr val="2814FF"/>
                </a:solidFill>
              </a:rPr>
              <a:t>כ' באייר תשפ"א | 27 בינואר 2021</a:t>
            </a:r>
            <a:endParaRPr lang="en-US" dirty="0">
              <a:solidFill>
                <a:srgbClr val="28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65" y="818137"/>
            <a:ext cx="5472608" cy="443198"/>
          </a:xfrm>
        </p:spPr>
        <p:txBody>
          <a:bodyPr/>
          <a:lstStyle/>
          <a:p>
            <a:r>
              <a:rPr lang="he-IL" sz="3200" b="1" dirty="0"/>
              <a:t>קומה 3 - הפסיפס</a:t>
            </a:r>
            <a:endParaRPr lang="en-US" sz="3200" b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279821" y="715143"/>
            <a:ext cx="8912179" cy="6142857"/>
            <a:chOff x="2092487" y="743777"/>
            <a:chExt cx="8027985" cy="5334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483" t="9986" r="2964" b="11480"/>
            <a:stretch/>
          </p:blipFill>
          <p:spPr>
            <a:xfrm>
              <a:off x="2092487" y="743777"/>
              <a:ext cx="8027985" cy="5334459"/>
            </a:xfrm>
            <a:prstGeom prst="rect">
              <a:avLst/>
            </a:prstGeom>
          </p:spPr>
        </p:pic>
        <p:sp>
          <p:nvSpPr>
            <p:cNvPr id="6" name="Action Button: Sound 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3188789" y="1145742"/>
              <a:ext cx="1973314" cy="953151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ction Button: Sound 8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9103516" y="5128503"/>
              <a:ext cx="832152" cy="668404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ction Button: Sound 9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3431705" y="4249921"/>
              <a:ext cx="1918171" cy="1368152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ction Button: Sound 10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8130555" y="2832525"/>
              <a:ext cx="1205805" cy="1186975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Sound 11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722141" y="1129727"/>
              <a:ext cx="1132950" cy="362614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Sound 16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9336360" y="1492342"/>
              <a:ext cx="648106" cy="869113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5971274" y="2208408"/>
              <a:ext cx="383315" cy="457569"/>
            </a:xfrm>
            <a:prstGeom prst="wedgeEllipseCallout">
              <a:avLst>
                <a:gd name="adj1" fmla="val -129029"/>
                <a:gd name="adj2" fmla="val 72324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455545" y="4280189"/>
              <a:ext cx="566219" cy="437493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9166294" y="4300508"/>
              <a:ext cx="697546" cy="437493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Callout 28"/>
            <p:cNvSpPr/>
            <p:nvPr/>
          </p:nvSpPr>
          <p:spPr>
            <a:xfrm>
              <a:off x="2445697" y="1778182"/>
              <a:ext cx="343546" cy="304027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Callout 29"/>
            <p:cNvSpPr/>
            <p:nvPr/>
          </p:nvSpPr>
          <p:spPr>
            <a:xfrm>
              <a:off x="5699510" y="3224093"/>
              <a:ext cx="517874" cy="519004"/>
            </a:xfrm>
            <a:prstGeom prst="wedgeEllipseCallout">
              <a:avLst>
                <a:gd name="adj1" fmla="val -50309"/>
                <a:gd name="adj2" fmla="val 77038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Callout 33"/>
            <p:cNvSpPr/>
            <p:nvPr/>
          </p:nvSpPr>
          <p:spPr>
            <a:xfrm>
              <a:off x="7729652" y="4329054"/>
              <a:ext cx="517367" cy="489895"/>
            </a:xfrm>
            <a:prstGeom prst="wedgeEllipseCallout">
              <a:avLst>
                <a:gd name="adj1" fmla="val 47724"/>
                <a:gd name="adj2" fmla="val -67342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Callout 34"/>
            <p:cNvSpPr/>
            <p:nvPr/>
          </p:nvSpPr>
          <p:spPr>
            <a:xfrm>
              <a:off x="7158717" y="1235208"/>
              <a:ext cx="829619" cy="661504"/>
            </a:xfrm>
            <a:prstGeom prst="wedgeEllipseCallout">
              <a:avLst>
                <a:gd name="adj1" fmla="val -43123"/>
                <a:gd name="adj2" fmla="val 62974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Callout 28"/>
            <p:cNvSpPr/>
            <p:nvPr/>
          </p:nvSpPr>
          <p:spPr>
            <a:xfrm>
              <a:off x="5432175" y="1557309"/>
              <a:ext cx="343546" cy="304027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Callout 34"/>
            <p:cNvSpPr/>
            <p:nvPr/>
          </p:nvSpPr>
          <p:spPr>
            <a:xfrm>
              <a:off x="7287804" y="2082208"/>
              <a:ext cx="829619" cy="661504"/>
            </a:xfrm>
            <a:prstGeom prst="wedgeEllipseCallout">
              <a:avLst>
                <a:gd name="adj1" fmla="val -43123"/>
                <a:gd name="adj2" fmla="val 62974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ction Button: Sound 1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7052485" y="3129192"/>
              <a:ext cx="935851" cy="784253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Callout 20"/>
            <p:cNvSpPr/>
            <p:nvPr/>
          </p:nvSpPr>
          <p:spPr>
            <a:xfrm>
              <a:off x="5569725" y="5153398"/>
              <a:ext cx="566219" cy="437493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Callout 33"/>
            <p:cNvSpPr/>
            <p:nvPr/>
          </p:nvSpPr>
          <p:spPr>
            <a:xfrm>
              <a:off x="7545111" y="4988826"/>
              <a:ext cx="517367" cy="489895"/>
            </a:xfrm>
            <a:prstGeom prst="wedgeEllipseCallout">
              <a:avLst>
                <a:gd name="adj1" fmla="val 47724"/>
                <a:gd name="adj2" fmla="val -67342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Callout 33"/>
            <p:cNvSpPr/>
            <p:nvPr/>
          </p:nvSpPr>
          <p:spPr>
            <a:xfrm>
              <a:off x="6793801" y="4988825"/>
              <a:ext cx="517367" cy="489895"/>
            </a:xfrm>
            <a:prstGeom prst="wedgeEllipseCallout">
              <a:avLst>
                <a:gd name="adj1" fmla="val 47724"/>
                <a:gd name="adj2" fmla="val -67342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ction Button: Sound 1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6298234" y="3378790"/>
              <a:ext cx="575181" cy="46150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Callout 34"/>
            <p:cNvSpPr/>
            <p:nvPr/>
          </p:nvSpPr>
          <p:spPr>
            <a:xfrm>
              <a:off x="8373534" y="2053982"/>
              <a:ext cx="486438" cy="469339"/>
            </a:xfrm>
            <a:prstGeom prst="wedgeEllipseCallout">
              <a:avLst>
                <a:gd name="adj1" fmla="val -43123"/>
                <a:gd name="adj2" fmla="val 62974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988943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16" y="818222"/>
            <a:ext cx="5472608" cy="443198"/>
          </a:xfrm>
        </p:spPr>
        <p:txBody>
          <a:bodyPr/>
          <a:lstStyle/>
          <a:p>
            <a:r>
              <a:rPr lang="he-IL" sz="3200" b="1" dirty="0"/>
              <a:t>קומה 2 - המסע</a:t>
            </a:r>
            <a:endParaRPr lang="en-US" sz="3200" b="1" dirty="0"/>
          </a:p>
        </p:txBody>
      </p:sp>
      <p:sp>
        <p:nvSpPr>
          <p:cNvPr id="41" name="Oval Callout 15"/>
          <p:cNvSpPr/>
          <p:nvPr/>
        </p:nvSpPr>
        <p:spPr>
          <a:xfrm>
            <a:off x="5862811" y="5217289"/>
            <a:ext cx="228015" cy="339347"/>
          </a:xfrm>
          <a:prstGeom prst="wedgeEllipseCallout">
            <a:avLst>
              <a:gd name="adj1" fmla="val 62263"/>
              <a:gd name="adj2" fmla="val 73033"/>
            </a:avLst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קבוצה 10"/>
          <p:cNvGrpSpPr/>
          <p:nvPr/>
        </p:nvGrpSpPr>
        <p:grpSpPr>
          <a:xfrm>
            <a:off x="2975020" y="721218"/>
            <a:ext cx="9105363" cy="6085193"/>
            <a:chOff x="2331076" y="618186"/>
            <a:chExt cx="7843234" cy="52417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631" t="6632" r="3031" b="14935"/>
            <a:stretch/>
          </p:blipFill>
          <p:spPr>
            <a:xfrm>
              <a:off x="2331076" y="618186"/>
              <a:ext cx="7843234" cy="5241701"/>
            </a:xfrm>
            <a:prstGeom prst="rect">
              <a:avLst/>
            </a:prstGeom>
          </p:spPr>
        </p:pic>
        <p:sp>
          <p:nvSpPr>
            <p:cNvPr id="4" name="Action Button: Sound 3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3742551" y="1411337"/>
              <a:ext cx="1663386" cy="1186248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ction Button: Sound 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745546" y="1685749"/>
              <a:ext cx="465806" cy="46981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ction Button: Sound 6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9176406" y="4257877"/>
              <a:ext cx="592002" cy="66180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tion Button: Sound 7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693013" y="3860088"/>
              <a:ext cx="570873" cy="1083930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ction Button: Sound 8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6061979" y="4932263"/>
              <a:ext cx="690935" cy="506241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ction Button: Sound 9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8675702" y="2636914"/>
              <a:ext cx="762686" cy="556343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7038389" y="4944018"/>
              <a:ext cx="536063" cy="481906"/>
            </a:xfrm>
            <a:prstGeom prst="wedgeEllipseCallout">
              <a:avLst>
                <a:gd name="adj1" fmla="val 116063"/>
                <a:gd name="adj2" fmla="val 28092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7681648" y="4141918"/>
              <a:ext cx="1114343" cy="586592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7359775" y="2890033"/>
              <a:ext cx="383315" cy="45756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5578831" y="1005686"/>
              <a:ext cx="283980" cy="206754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3315718" y="1069857"/>
              <a:ext cx="383315" cy="45756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Sound 9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7743090" y="1536881"/>
              <a:ext cx="907348" cy="808049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ction Button: Sound 9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7768354" y="3262315"/>
              <a:ext cx="704169" cy="433574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ction Button: Sound 9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8744746" y="3695889"/>
              <a:ext cx="580379" cy="509907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Callout 15"/>
            <p:cNvSpPr/>
            <p:nvPr/>
          </p:nvSpPr>
          <p:spPr>
            <a:xfrm>
              <a:off x="8812888" y="4888033"/>
              <a:ext cx="383315" cy="457569"/>
            </a:xfrm>
            <a:prstGeom prst="wedgeEllipseCallout">
              <a:avLst>
                <a:gd name="adj1" fmla="val -111884"/>
                <a:gd name="adj2" fmla="val 58342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Callout 15"/>
            <p:cNvSpPr/>
            <p:nvPr/>
          </p:nvSpPr>
          <p:spPr>
            <a:xfrm>
              <a:off x="6263886" y="3901056"/>
              <a:ext cx="549134" cy="543768"/>
            </a:xfrm>
            <a:prstGeom prst="wedgeEllipseCallout">
              <a:avLst>
                <a:gd name="adj1" fmla="val 62263"/>
                <a:gd name="adj2" fmla="val 7303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ction Button: Sound 8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4474851" y="4742257"/>
              <a:ext cx="551932" cy="69624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Sound 8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143878" y="4019500"/>
              <a:ext cx="471717" cy="644051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Callout 21"/>
            <p:cNvSpPr/>
            <p:nvPr/>
          </p:nvSpPr>
          <p:spPr>
            <a:xfrm>
              <a:off x="5053683" y="973413"/>
              <a:ext cx="383315" cy="45756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ction Button: Sound 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994483" y="892626"/>
              <a:ext cx="465806" cy="46981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ction Button: Sound 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6135369" y="2236294"/>
              <a:ext cx="465806" cy="469816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Callout 21"/>
            <p:cNvSpPr/>
            <p:nvPr/>
          </p:nvSpPr>
          <p:spPr>
            <a:xfrm>
              <a:off x="5782206" y="2226683"/>
              <a:ext cx="383945" cy="25218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Callout 18"/>
            <p:cNvSpPr/>
            <p:nvPr/>
          </p:nvSpPr>
          <p:spPr>
            <a:xfrm>
              <a:off x="7087621" y="1459622"/>
              <a:ext cx="426677" cy="355222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Callout 18"/>
            <p:cNvSpPr/>
            <p:nvPr/>
          </p:nvSpPr>
          <p:spPr>
            <a:xfrm>
              <a:off x="8853865" y="1731352"/>
              <a:ext cx="426677" cy="355222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Callout 18"/>
            <p:cNvSpPr/>
            <p:nvPr/>
          </p:nvSpPr>
          <p:spPr>
            <a:xfrm>
              <a:off x="5787060" y="2810377"/>
              <a:ext cx="673229" cy="70238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Callout 18"/>
            <p:cNvSpPr/>
            <p:nvPr/>
          </p:nvSpPr>
          <p:spPr>
            <a:xfrm>
              <a:off x="7903683" y="2694469"/>
              <a:ext cx="321038" cy="305169"/>
            </a:xfrm>
            <a:prstGeom prst="wedgeEllipseCallout">
              <a:avLst>
                <a:gd name="adj1" fmla="val -54766"/>
                <a:gd name="adj2" fmla="val 8930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Callout 15"/>
            <p:cNvSpPr/>
            <p:nvPr/>
          </p:nvSpPr>
          <p:spPr>
            <a:xfrm>
              <a:off x="5177922" y="5037854"/>
              <a:ext cx="228015" cy="339347"/>
            </a:xfrm>
            <a:prstGeom prst="wedgeEllipseCallout">
              <a:avLst>
                <a:gd name="adj1" fmla="val 62263"/>
                <a:gd name="adj2" fmla="val 7303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ction Button: Sound 8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3893989" y="4019499"/>
              <a:ext cx="471717" cy="644051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Callout 15"/>
            <p:cNvSpPr/>
            <p:nvPr/>
          </p:nvSpPr>
          <p:spPr>
            <a:xfrm>
              <a:off x="4474851" y="4124009"/>
              <a:ext cx="594031" cy="386147"/>
            </a:xfrm>
            <a:prstGeom prst="wedgeEllipseCallout">
              <a:avLst>
                <a:gd name="adj1" fmla="val 62263"/>
                <a:gd name="adj2" fmla="val 73033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2049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4" y="807475"/>
            <a:ext cx="5472608" cy="443198"/>
          </a:xfrm>
        </p:spPr>
        <p:txBody>
          <a:bodyPr/>
          <a:lstStyle/>
          <a:p>
            <a:r>
              <a:rPr lang="he-IL" sz="3200" b="1" dirty="0"/>
              <a:t>קומה 1 - היסודות</a:t>
            </a:r>
            <a:endParaRPr lang="en-US" sz="3200" b="1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4069725" y="615768"/>
            <a:ext cx="5430592" cy="6242232"/>
            <a:chOff x="2060620" y="463638"/>
            <a:chExt cx="4739425" cy="54477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128" t="5269" r="41648" b="12555"/>
            <a:stretch/>
          </p:blipFill>
          <p:spPr>
            <a:xfrm>
              <a:off x="2060620" y="463638"/>
              <a:ext cx="4739425" cy="5447765"/>
            </a:xfrm>
            <a:prstGeom prst="rect">
              <a:avLst/>
            </a:prstGeom>
          </p:spPr>
        </p:pic>
        <p:sp>
          <p:nvSpPr>
            <p:cNvPr id="4" name="Action Button: Sound 3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5553783" y="3895216"/>
              <a:ext cx="1094340" cy="1117960"/>
            </a:xfrm>
            <a:prstGeom prst="actionButtonSound">
              <a:avLst/>
            </a:prstGeom>
            <a:solidFill>
              <a:srgbClr val="FF0000">
                <a:alpha val="38000"/>
              </a:srgbClr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Callout 8"/>
            <p:cNvSpPr/>
            <p:nvPr/>
          </p:nvSpPr>
          <p:spPr>
            <a:xfrm>
              <a:off x="4810957" y="3010399"/>
              <a:ext cx="559534" cy="492654"/>
            </a:xfrm>
            <a:prstGeom prst="wedgeEllipseCallout">
              <a:avLst>
                <a:gd name="adj1" fmla="val -51189"/>
                <a:gd name="adj2" fmla="val 6729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Callout 8"/>
            <p:cNvSpPr/>
            <p:nvPr/>
          </p:nvSpPr>
          <p:spPr>
            <a:xfrm>
              <a:off x="4277914" y="4144962"/>
              <a:ext cx="369003" cy="570249"/>
            </a:xfrm>
            <a:prstGeom prst="wedgeEllipseCallout">
              <a:avLst>
                <a:gd name="adj1" fmla="val -51189"/>
                <a:gd name="adj2" fmla="val 6729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Callout 8"/>
            <p:cNvSpPr/>
            <p:nvPr/>
          </p:nvSpPr>
          <p:spPr>
            <a:xfrm>
              <a:off x="4277914" y="2621886"/>
              <a:ext cx="494406" cy="388513"/>
            </a:xfrm>
            <a:prstGeom prst="wedgeEllipseCallout">
              <a:avLst>
                <a:gd name="adj1" fmla="val -51189"/>
                <a:gd name="adj2" fmla="val 6729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Callout 8"/>
            <p:cNvSpPr/>
            <p:nvPr/>
          </p:nvSpPr>
          <p:spPr>
            <a:xfrm>
              <a:off x="4277914" y="3292105"/>
              <a:ext cx="384238" cy="417010"/>
            </a:xfrm>
            <a:prstGeom prst="wedgeEllipseCallout">
              <a:avLst>
                <a:gd name="adj1" fmla="val -51189"/>
                <a:gd name="adj2" fmla="val 6729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95825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44</TotalTime>
  <Words>37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Anomalia ML v2 AAA</vt:lpstr>
      <vt:lpstr>Arial</vt:lpstr>
      <vt:lpstr>Calibri</vt:lpstr>
      <vt:lpstr>Calibri Light</vt:lpstr>
      <vt:lpstr>Times New Roman</vt:lpstr>
      <vt:lpstr>Office Theme</vt:lpstr>
      <vt:lpstr>ערכת נושא Office</vt:lpstr>
      <vt:lpstr>פרישת שמע וחללי הדרכה</vt:lpstr>
      <vt:lpstr>קומה 3 - הפסיפס</vt:lpstr>
      <vt:lpstr>קומה 2 - המסע</vt:lpstr>
      <vt:lpstr>קומה 1 - היסודות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2021-01-10T22:09:36Z</dcterms:created>
  <dcterms:modified xsi:type="dcterms:W3CDTF">2022-02-16T10:51:37Z</dcterms:modified>
</cp:coreProperties>
</file>