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77" r:id="rId7"/>
    <p:sldId id="261" r:id="rId8"/>
    <p:sldId id="263" r:id="rId9"/>
    <p:sldId id="268" r:id="rId10"/>
    <p:sldId id="278" r:id="rId11"/>
    <p:sldId id="269" r:id="rId12"/>
    <p:sldId id="264" r:id="rId13"/>
    <p:sldId id="274" r:id="rId14"/>
    <p:sldId id="275" r:id="rId15"/>
    <p:sldId id="266" r:id="rId16"/>
    <p:sldId id="270" r:id="rId17"/>
    <p:sldId id="276" r:id="rId18"/>
    <p:sldId id="271" r:id="rId19"/>
    <p:sldId id="279" r:id="rId20"/>
    <p:sldId id="273" r:id="rId21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26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34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652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107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110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00615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116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3737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593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15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512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5D80A-2797-440A-A11C-FB489F796B63}" type="datetimeFigureOut">
              <a:rPr lang="he-IL" smtClean="0"/>
              <a:t>כ"ג/חשון/תשפ"ד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3B24C-2D03-4DC7-83B5-56930A62FB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237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740" y="94269"/>
            <a:ext cx="8584676" cy="1347460"/>
          </a:xfrm>
        </p:spPr>
        <p:txBody>
          <a:bodyPr>
            <a:normAutofit/>
          </a:bodyPr>
          <a:lstStyle/>
          <a:p>
            <a:r>
              <a:rPr lang="he-IL" sz="8000" b="1" dirty="0">
                <a:solidFill>
                  <a:srgbClr val="0000CC"/>
                </a:solidFill>
                <a:latin typeface="Anomalia v2 AAA Medium" panose="00000600000000000000" pitchFamily="50" charset="-79"/>
                <a:cs typeface="Anomalia v2 AAA Medium" panose="00000600000000000000" pitchFamily="50" charset="-79"/>
              </a:rPr>
              <a:t>קודקס ששון</a:t>
            </a:r>
            <a:endParaRPr lang="LID4096" sz="8000" b="1" dirty="0">
              <a:solidFill>
                <a:srgbClr val="0000CC"/>
              </a:solidFill>
              <a:latin typeface="Anomalia v2 AAA Medium" panose="00000600000000000000" pitchFamily="50" charset="-79"/>
              <a:cs typeface="Anomalia v2 AAA Medium" panose="00000600000000000000" pitchFamily="50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BD96A38-4CEF-4298-A366-0CC0556A5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-1719" t="29690" r="1"/>
          <a:stretch/>
        </p:blipFill>
        <p:spPr>
          <a:xfrm>
            <a:off x="1476188" y="1508884"/>
            <a:ext cx="8846840" cy="4586309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3D60F34A-3FF0-4F42-8109-4CE5D40A4EEB}"/>
              </a:ext>
            </a:extLst>
          </p:cNvPr>
          <p:cNvSpPr txBox="1">
            <a:spLocks/>
          </p:cNvSpPr>
          <p:nvPr/>
        </p:nvSpPr>
        <p:spPr>
          <a:xfrm>
            <a:off x="1065229" y="339366"/>
            <a:ext cx="10322349" cy="19452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ID4096" sz="8000" b="1" dirty="0">
              <a:solidFill>
                <a:srgbClr val="0000CC"/>
              </a:solidFill>
              <a:latin typeface="Anomalia v2 AAA Medium" panose="00000600000000000000" pitchFamily="50" charset="-79"/>
              <a:cs typeface="Anomalia v2 AAA Medium" panose="00000600000000000000" pitchFamily="50" charset="-79"/>
            </a:endParaRPr>
          </a:p>
        </p:txBody>
      </p:sp>
      <p:sp>
        <p:nvSpPr>
          <p:cNvPr id="6" name="כותרת משנה 2">
            <a:extLst>
              <a:ext uri="{FF2B5EF4-FFF2-40B4-BE49-F238E27FC236}">
                <a16:creationId xmlns:a16="http://schemas.microsoft.com/office/drawing/2014/main" id="{8E6A57CD-5EF1-4186-A23E-733EF5C7BC79}"/>
              </a:ext>
            </a:extLst>
          </p:cNvPr>
          <p:cNvSpPr txBox="1">
            <a:spLocks/>
          </p:cNvSpPr>
          <p:nvPr/>
        </p:nvSpPr>
        <p:spPr>
          <a:xfrm>
            <a:off x="1420305" y="6212264"/>
            <a:ext cx="8958606" cy="123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b="1" dirty="0" smtClean="0">
                <a:solidFill>
                  <a:srgbClr val="0000CC"/>
                </a:solidFill>
                <a:latin typeface="Anomalia v2 AAA Medium" panose="00000600000000000000" pitchFamily="50" charset="-79"/>
                <a:cs typeface="Anomalia v2 AAA Medium" panose="00000600000000000000" pitchFamily="50" charset="-79"/>
              </a:rPr>
              <a:t>אירית שפירא מאיר</a:t>
            </a:r>
            <a:endParaRPr lang="LID4096" b="1" dirty="0">
              <a:solidFill>
                <a:srgbClr val="0000CC"/>
              </a:solidFill>
              <a:latin typeface="Anomalia v2 AAA Medium" panose="00000600000000000000" pitchFamily="50" charset="-79"/>
              <a:cs typeface="Anomalia v2 AAA Medium" panose="00000600000000000000" pitchFamily="50" charset="-79"/>
            </a:endParaRPr>
          </a:p>
        </p:txBody>
      </p:sp>
      <p:pic>
        <p:nvPicPr>
          <p:cNvPr id="7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r="3163" b="2818"/>
          <a:stretch/>
        </p:blipFill>
        <p:spPr>
          <a:xfrm>
            <a:off x="5899127" y="622566"/>
            <a:ext cx="4828700" cy="5279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3848" r="6092" b="2543"/>
          <a:stretch/>
        </p:blipFill>
        <p:spPr>
          <a:xfrm>
            <a:off x="1630837" y="622566"/>
            <a:ext cx="4430598" cy="5393322"/>
          </a:xfrm>
          <a:prstGeom prst="rect">
            <a:avLst/>
          </a:prstGeom>
          <a:ln>
            <a:solidFill>
              <a:srgbClr val="FFFFFF"/>
            </a:solidFill>
          </a:ln>
          <a:effectLst>
            <a:softEdge rad="12700"/>
          </a:effectLst>
        </p:spPr>
      </p:pic>
      <p:sp>
        <p:nvSpPr>
          <p:cNvPr id="5" name="TextBox 4"/>
          <p:cNvSpPr txBox="1"/>
          <p:nvPr/>
        </p:nvSpPr>
        <p:spPr>
          <a:xfrm>
            <a:off x="980293" y="6146276"/>
            <a:ext cx="30165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0000CC"/>
                </a:solidFill>
              </a:rPr>
              <a:t>ספר במדבר, פרקים י –יא</a:t>
            </a:r>
          </a:p>
        </p:txBody>
      </p:sp>
    </p:spTree>
    <p:extLst>
      <p:ext uri="{BB962C8B-B14F-4D97-AF65-F5344CB8AC3E}">
        <p14:creationId xmlns:p14="http://schemas.microsoft.com/office/powerpoint/2010/main" val="363785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8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4888" r="8649" b="79558"/>
          <a:stretch/>
        </p:blipFill>
        <p:spPr>
          <a:xfrm>
            <a:off x="713231" y="930897"/>
            <a:ext cx="10699801" cy="21689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375650" y="1182781"/>
            <a:ext cx="1348033" cy="650449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800759" y="4134596"/>
            <a:ext cx="1052474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ומצאנו אותם במעשה המלמד הגדול אהרן בן משה בן אשר במעשיו במחזור המכונה באלתאג'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284464" y="912421"/>
            <a:ext cx="0" cy="392437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495" r="5291" b="8257"/>
          <a:stretch/>
        </p:blipFill>
        <p:spPr>
          <a:xfrm>
            <a:off x="1762812" y="820132"/>
            <a:ext cx="8700941" cy="49490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985" y="6070862"/>
            <a:ext cx="35539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 smtClean="0">
                <a:solidFill>
                  <a:srgbClr val="0000CC"/>
                </a:solidFill>
              </a:rPr>
              <a:t>סוף ספר מלכים</a:t>
            </a:r>
            <a:endParaRPr lang="he-IL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7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8" t="26005" r="30328" b="19173"/>
          <a:stretch/>
        </p:blipFill>
        <p:spPr>
          <a:xfrm>
            <a:off x="6606778" y="206809"/>
            <a:ext cx="4119514" cy="65327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8666535" y="950976"/>
            <a:ext cx="1088793" cy="942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666535" y="2141173"/>
            <a:ext cx="1088793" cy="9427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0759" y="3713972"/>
            <a:ext cx="4981941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האלהים </a:t>
            </a:r>
          </a:p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ישכילהו בתורתו ובדברי נביאיו ויראהו</a:t>
            </a:r>
          </a:p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בניו ובני בניו הוגים בארבעה ועשרים</a:t>
            </a:r>
          </a:p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ספרים ויתקים עליו מקרא שכתוב</a:t>
            </a:r>
          </a:p>
          <a:p>
            <a:pPr algn="ctr"/>
            <a:r>
              <a:rPr lang="he-IL" sz="2000" dirty="0" smtClean="0">
                <a:solidFill>
                  <a:srgbClr val="0000CC"/>
                </a:solidFill>
              </a:rPr>
              <a:t>וכל בניך למודי ייי ורב שלום בניך</a:t>
            </a:r>
          </a:p>
        </p:txBody>
      </p:sp>
      <p:sp>
        <p:nvSpPr>
          <p:cNvPr id="4" name="Rectangle 3"/>
          <p:cNvSpPr/>
          <p:nvPr/>
        </p:nvSpPr>
        <p:spPr>
          <a:xfrm>
            <a:off x="7872984" y="3648456"/>
            <a:ext cx="2560320" cy="155448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6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5190" r="3838" b="85119"/>
          <a:stretch/>
        </p:blipFill>
        <p:spPr>
          <a:xfrm>
            <a:off x="489329" y="1910154"/>
            <a:ext cx="10671348" cy="1362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933" y="4134596"/>
            <a:ext cx="1052474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dirty="0" smtClean="0">
                <a:solidFill>
                  <a:srgbClr val="0000CC"/>
                </a:solidFill>
              </a:rPr>
              <a:t>קדש לייי על יחזקאל ומימון שהקדישו עליהם יצחק בן יחזקאל אביהם לא ימכר ולא יגאל ארור </a:t>
            </a:r>
            <a:r>
              <a:rPr lang="he-IL" dirty="0" smtClean="0">
                <a:solidFill>
                  <a:srgbClr val="0000CC"/>
                </a:solidFill>
              </a:rPr>
              <a:t>מכרו </a:t>
            </a:r>
            <a:r>
              <a:rPr lang="he-IL" dirty="0" smtClean="0">
                <a:solidFill>
                  <a:srgbClr val="0000CC"/>
                </a:solidFill>
              </a:rPr>
              <a:t>ארור גנבו</a:t>
            </a:r>
          </a:p>
          <a:p>
            <a:pPr algn="r">
              <a:lnSpc>
                <a:spcPct val="150000"/>
              </a:lnSpc>
            </a:pPr>
            <a:r>
              <a:rPr lang="he-IL" dirty="0" smtClean="0">
                <a:solidFill>
                  <a:srgbClr val="0000CC"/>
                </a:solidFill>
              </a:rPr>
              <a:t>אלהים יתקים עליהם ועל אביהם ותגזר אמר ויקם לך ועל דרכיך נגה אור</a:t>
            </a:r>
          </a:p>
        </p:txBody>
      </p:sp>
    </p:spTree>
    <p:extLst>
      <p:ext uri="{BB962C8B-B14F-4D97-AF65-F5344CB8AC3E}">
        <p14:creationId xmlns:p14="http://schemas.microsoft.com/office/powerpoint/2010/main" val="37342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7" t="4324" b="3754"/>
          <a:stretch/>
        </p:blipFill>
        <p:spPr>
          <a:xfrm>
            <a:off x="6243794" y="820132"/>
            <a:ext cx="4656454" cy="530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2827" r="2404" b="4190"/>
          <a:stretch/>
        </p:blipFill>
        <p:spPr>
          <a:xfrm>
            <a:off x="1093081" y="820132"/>
            <a:ext cx="4706738" cy="52318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558" y="6268825"/>
            <a:ext cx="35539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0000CC"/>
                </a:solidFill>
              </a:rPr>
              <a:t>ספר מלכים</a:t>
            </a:r>
            <a:endParaRPr lang="he-IL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6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2749" r="3709" b="3506"/>
          <a:stretch/>
        </p:blipFill>
        <p:spPr>
          <a:xfrm>
            <a:off x="4033339" y="562169"/>
            <a:ext cx="5025820" cy="594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7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9" t="28129" r="61875" b="42702"/>
          <a:stretch/>
        </p:blipFill>
        <p:spPr>
          <a:xfrm>
            <a:off x="3626058" y="1362173"/>
            <a:ext cx="4115327" cy="41760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59936" y="1956816"/>
            <a:ext cx="2112264" cy="411480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4892040" y="2757199"/>
            <a:ext cx="923544" cy="379193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097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37" y="801150"/>
            <a:ext cx="2113867" cy="3846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1699" y="5081047"/>
            <a:ext cx="3346515" cy="94897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 smtClean="0">
                <a:solidFill>
                  <a:srgbClr val="0000CC"/>
                </a:solidFill>
              </a:rPr>
              <a:t>דוד סלימן ששון</a:t>
            </a:r>
          </a:p>
          <a:p>
            <a:pPr algn="ctr">
              <a:lnSpc>
                <a:spcPct val="150000"/>
              </a:lnSpc>
            </a:pPr>
            <a:r>
              <a:rPr lang="he-IL" dirty="0" smtClean="0">
                <a:solidFill>
                  <a:srgbClr val="0000CC"/>
                </a:solidFill>
              </a:rPr>
              <a:t>1880-1942</a:t>
            </a:r>
            <a:endParaRPr lang="he-IL" dirty="0">
              <a:solidFill>
                <a:srgbClr val="00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5" t="29352" r="30643" b="28288"/>
          <a:stretch/>
        </p:blipFill>
        <p:spPr>
          <a:xfrm>
            <a:off x="2291897" y="801150"/>
            <a:ext cx="3553905" cy="48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03651"/>
            <a:ext cx="2724346" cy="641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7" t="1237" r="3922" b="2268"/>
          <a:stretch/>
        </p:blipFill>
        <p:spPr>
          <a:xfrm>
            <a:off x="1451728" y="94268"/>
            <a:ext cx="2762054" cy="6617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03" y="913401"/>
            <a:ext cx="4726384" cy="54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16606" y="933254"/>
            <a:ext cx="8584676" cy="134746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8000" b="1" dirty="0" smtClean="0">
                <a:solidFill>
                  <a:srgbClr val="0000CC"/>
                </a:solidFill>
                <a:latin typeface="Anomalia v2 AAA Medium" panose="00000600000000000000" pitchFamily="50" charset="-79"/>
                <a:cs typeface="Anomalia v2 AAA Medium" panose="00000600000000000000" pitchFamily="50" charset="-79"/>
              </a:rPr>
              <a:t>מהו קודקס ששון?</a:t>
            </a:r>
            <a:endParaRPr lang="LID4096" sz="8000" b="1" dirty="0">
              <a:solidFill>
                <a:srgbClr val="0000CC"/>
              </a:solidFill>
              <a:latin typeface="Anomalia v2 AAA Medium" panose="00000600000000000000" pitchFamily="50" charset="-79"/>
              <a:cs typeface="Anomalia v2 AAA Medium" panose="00000600000000000000" pitchFamily="50" charset="-79"/>
            </a:endParaRPr>
          </a:p>
        </p:txBody>
      </p:sp>
      <p:pic>
        <p:nvPicPr>
          <p:cNvPr id="6" name="תמונה 3">
            <a:extLst>
              <a:ext uri="{FF2B5EF4-FFF2-40B4-BE49-F238E27FC236}">
                <a16:creationId xmlns:a16="http://schemas.microsoft.com/office/drawing/2014/main" id="{8BD96A38-4CEF-4298-A366-0CC0556A5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-1719" t="29690" r="1"/>
          <a:stretch/>
        </p:blipFill>
        <p:spPr>
          <a:xfrm>
            <a:off x="1454442" y="1914236"/>
            <a:ext cx="8846840" cy="458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96" y="894012"/>
            <a:ext cx="3412048" cy="51155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8244" y="1479744"/>
            <a:ext cx="6096000" cy="27672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"התנ"ך הוא הספר רב ההשפעה ביותר בהיסטוריה והמסד של הציביליזציה המערבית [...] מתוך הכרה בחשיבותו ההיסטורית של קודקס ששון, שמתי לי למטרה להבטיח שישכון במקום שבו יהיה נגיש לכול ויישמר גם למען הדורות הבאים ב</a:t>
            </a:r>
            <a:r>
              <a:rPr lang="he-IL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אנו - מוזיאון העם היהודי"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he-IL" sz="2800" b="1" i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אלפרד ה. מוזס</a:t>
            </a:r>
            <a:endParaRPr lang="en-US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8" y="4920668"/>
            <a:ext cx="3996965" cy="603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57" y="584462"/>
            <a:ext cx="7981361" cy="59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r="3163" b="2818"/>
          <a:stretch/>
        </p:blipFill>
        <p:spPr>
          <a:xfrm>
            <a:off x="5899127" y="622566"/>
            <a:ext cx="4828700" cy="5279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3848" r="6092" b="2543"/>
          <a:stretch/>
        </p:blipFill>
        <p:spPr>
          <a:xfrm>
            <a:off x="1630837" y="622566"/>
            <a:ext cx="4430598" cy="5393322"/>
          </a:xfrm>
          <a:prstGeom prst="rect">
            <a:avLst/>
          </a:prstGeom>
          <a:ln>
            <a:solidFill>
              <a:srgbClr val="FFFFFF"/>
            </a:solidFill>
          </a:ln>
          <a:effectLst>
            <a:softEdge rad="12700"/>
          </a:effectLst>
        </p:spPr>
      </p:pic>
      <p:sp>
        <p:nvSpPr>
          <p:cNvPr id="5" name="TextBox 4"/>
          <p:cNvSpPr txBox="1"/>
          <p:nvPr/>
        </p:nvSpPr>
        <p:spPr>
          <a:xfrm>
            <a:off x="980293" y="6146276"/>
            <a:ext cx="301657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0000CC"/>
                </a:solidFill>
              </a:rPr>
              <a:t>ספר במדבר, פרקים י –יא</a:t>
            </a:r>
          </a:p>
          <a:p>
            <a:r>
              <a:rPr lang="he-IL" sz="1400" dirty="0" smtClean="0">
                <a:solidFill>
                  <a:srgbClr val="0000CC"/>
                </a:solidFill>
              </a:rPr>
              <a:t>צילומים: ארדון בר חמא</a:t>
            </a:r>
            <a:endParaRPr lang="he-IL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31" t="16673" r="15801" b="-1"/>
          <a:stretch/>
        </p:blipFill>
        <p:spPr>
          <a:xfrm>
            <a:off x="1432874" y="942679"/>
            <a:ext cx="9030880" cy="53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34" t="77371" r="36600" b="1980"/>
          <a:stretch/>
        </p:blipFill>
        <p:spPr>
          <a:xfrm>
            <a:off x="3183672" y="3431329"/>
            <a:ext cx="5254548" cy="1808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338" t="17066" r="32178" b="70938"/>
          <a:stretch/>
        </p:blipFill>
        <p:spPr>
          <a:xfrm>
            <a:off x="535508" y="844990"/>
            <a:ext cx="10865831" cy="178166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22976" y="4142232"/>
            <a:ext cx="287970" cy="292608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Oval 5"/>
          <p:cNvSpPr/>
          <p:nvPr/>
        </p:nvSpPr>
        <p:spPr>
          <a:xfrm>
            <a:off x="7613904" y="4189116"/>
            <a:ext cx="287970" cy="292608"/>
          </a:xfrm>
          <a:prstGeom prst="ellipse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8" name="Straight Connector 7"/>
          <p:cNvCxnSpPr/>
          <p:nvPr/>
        </p:nvCxnSpPr>
        <p:spPr>
          <a:xfrm>
            <a:off x="9582912" y="2039112"/>
            <a:ext cx="996696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0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027" t="6826" r="23765" b="4842"/>
          <a:stretch/>
        </p:blipFill>
        <p:spPr>
          <a:xfrm>
            <a:off x="2441542" y="659875"/>
            <a:ext cx="6853287" cy="566551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393649" y="5467546"/>
            <a:ext cx="989815" cy="9427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5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3107" r="4265" b="4037"/>
          <a:stretch/>
        </p:blipFill>
        <p:spPr>
          <a:xfrm>
            <a:off x="5861581" y="639729"/>
            <a:ext cx="4198333" cy="4773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3720" r="3688" b="3720"/>
          <a:stretch/>
        </p:blipFill>
        <p:spPr>
          <a:xfrm>
            <a:off x="1782281" y="639729"/>
            <a:ext cx="4176507" cy="48107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985" y="6070862"/>
            <a:ext cx="35539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0000CC"/>
                </a:solidFill>
              </a:rPr>
              <a:t>סוף מגילת איכה ותחילת מגילת אסתר</a:t>
            </a:r>
            <a:endParaRPr lang="he-IL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5">
            <a:extLst>
              <a:ext uri="{FF2B5EF4-FFF2-40B4-BE49-F238E27FC236}">
                <a16:creationId xmlns:a16="http://schemas.microsoft.com/office/drawing/2014/main" id="{7202A05E-9243-4138-A977-A0A5A836A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09012" y="1041358"/>
            <a:ext cx="2724346" cy="64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3787" r="5155" b="4276"/>
          <a:stretch/>
        </p:blipFill>
        <p:spPr>
          <a:xfrm>
            <a:off x="6109970" y="816074"/>
            <a:ext cx="4342501" cy="5066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4814" r="5088" b="4259"/>
          <a:stretch/>
        </p:blipFill>
        <p:spPr>
          <a:xfrm>
            <a:off x="1683447" y="816074"/>
            <a:ext cx="4426523" cy="5066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985" y="6070862"/>
            <a:ext cx="355390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>
                <a:solidFill>
                  <a:srgbClr val="0000CC"/>
                </a:solidFill>
              </a:rPr>
              <a:t>סוף ספר משלי ופרק "אשת חיל"</a:t>
            </a:r>
            <a:endParaRPr lang="he-IL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122</Words>
  <Application>Microsoft Office PowerPoint</Application>
  <PresentationFormat>Widescreen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Anomalia v2 AAA Medium</vt:lpstr>
      <vt:lpstr>Arial</vt:lpstr>
      <vt:lpstr>Calibri</vt:lpstr>
      <vt:lpstr>Calibri Light</vt:lpstr>
      <vt:lpstr>Times New Roman</vt:lpstr>
      <vt:lpstr>Office Theme</vt:lpstr>
      <vt:lpstr>קודקס ששון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קודקס ששון</dc:title>
  <dc:creator>Windows User</dc:creator>
  <cp:lastModifiedBy>Windows User</cp:lastModifiedBy>
  <cp:revision>29</cp:revision>
  <dcterms:created xsi:type="dcterms:W3CDTF">2023-10-12T10:49:00Z</dcterms:created>
  <dcterms:modified xsi:type="dcterms:W3CDTF">2023-11-07T10:17:57Z</dcterms:modified>
</cp:coreProperties>
</file>